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Default Extension="emf" ContentType="image/x-emf"/>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notesSlides/notesSlide43.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35.xml" ContentType="application/vnd.openxmlformats-officedocument.presentationml.slide+xml"/>
  <Override PartName="/ppt/slides/slide253.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37.xml" ContentType="application/vnd.openxmlformats-officedocument.presentationml.notesSlide+xml"/>
  <Override PartName="/ppt/activeX/activeX1.xml" ContentType="application/vnd.ms-office.activeX+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Default Extension="wav" ContentType="audio/wav"/>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notesSlides/notesSlide11.xml" ContentType="application/vnd.openxmlformats-officedocument.presentationml.notesSlide+xml"/>
  <Default Extension="tiff" ContentType="image/tiff"/>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activeX/activeX1.bin" ContentType="application/vnd.ms-office.activeX"/>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Layouts/slideLayout14.xml" ContentType="application/vnd.openxmlformats-officedocument.presentationml.slideLayout+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notesSlides/notesSlide47.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Default Extension="xls" ContentType="application/vnd.ms-exce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8">
  <p:sldMasterIdLst>
    <p:sldMasterId id="2147483653" r:id="rId1"/>
  </p:sldMasterIdLst>
  <p:notesMasterIdLst>
    <p:notesMasterId r:id="rId255"/>
  </p:notesMasterIdLst>
  <p:sldIdLst>
    <p:sldId id="538" r:id="rId2"/>
    <p:sldId id="539" r:id="rId3"/>
    <p:sldId id="540" r:id="rId4"/>
    <p:sldId id="541" r:id="rId5"/>
    <p:sldId id="542" r:id="rId6"/>
    <p:sldId id="543" r:id="rId7"/>
    <p:sldId id="544" r:id="rId8"/>
    <p:sldId id="545" r:id="rId9"/>
    <p:sldId id="546" r:id="rId10"/>
    <p:sldId id="547" r:id="rId11"/>
    <p:sldId id="548" r:id="rId12"/>
    <p:sldId id="549" r:id="rId13"/>
    <p:sldId id="550" r:id="rId14"/>
    <p:sldId id="551" r:id="rId15"/>
    <p:sldId id="552" r:id="rId16"/>
    <p:sldId id="553" r:id="rId17"/>
    <p:sldId id="554" r:id="rId18"/>
    <p:sldId id="555" r:id="rId19"/>
    <p:sldId id="556" r:id="rId20"/>
    <p:sldId id="557" r:id="rId21"/>
    <p:sldId id="558" r:id="rId22"/>
    <p:sldId id="559" r:id="rId23"/>
    <p:sldId id="560" r:id="rId24"/>
    <p:sldId id="561" r:id="rId25"/>
    <p:sldId id="562" r:id="rId26"/>
    <p:sldId id="563" r:id="rId27"/>
    <p:sldId id="564" r:id="rId28"/>
    <p:sldId id="565" r:id="rId29"/>
    <p:sldId id="566" r:id="rId30"/>
    <p:sldId id="567" r:id="rId31"/>
    <p:sldId id="416" r:id="rId32"/>
    <p:sldId id="417" r:id="rId33"/>
    <p:sldId id="418" r:id="rId34"/>
    <p:sldId id="419" r:id="rId35"/>
    <p:sldId id="420" r:id="rId36"/>
    <p:sldId id="421" r:id="rId37"/>
    <p:sldId id="422" r:id="rId38"/>
    <p:sldId id="423" r:id="rId39"/>
    <p:sldId id="424" r:id="rId40"/>
    <p:sldId id="425" r:id="rId41"/>
    <p:sldId id="426" r:id="rId42"/>
    <p:sldId id="427" r:id="rId43"/>
    <p:sldId id="428" r:id="rId44"/>
    <p:sldId id="429" r:id="rId45"/>
    <p:sldId id="430" r:id="rId46"/>
    <p:sldId id="431" r:id="rId47"/>
    <p:sldId id="568" r:id="rId48"/>
    <p:sldId id="432" r:id="rId49"/>
    <p:sldId id="433" r:id="rId50"/>
    <p:sldId id="435" r:id="rId51"/>
    <p:sldId id="436" r:id="rId52"/>
    <p:sldId id="437" r:id="rId53"/>
    <p:sldId id="438" r:id="rId54"/>
    <p:sldId id="439" r:id="rId55"/>
    <p:sldId id="526" r:id="rId56"/>
    <p:sldId id="529" r:id="rId57"/>
    <p:sldId id="441" r:id="rId58"/>
    <p:sldId id="443" r:id="rId59"/>
    <p:sldId id="569" r:id="rId60"/>
    <p:sldId id="444" r:id="rId61"/>
    <p:sldId id="445" r:id="rId62"/>
    <p:sldId id="446" r:id="rId63"/>
    <p:sldId id="447" r:id="rId64"/>
    <p:sldId id="448" r:id="rId65"/>
    <p:sldId id="450" r:id="rId66"/>
    <p:sldId id="452" r:id="rId67"/>
    <p:sldId id="453" r:id="rId68"/>
    <p:sldId id="454" r:id="rId69"/>
    <p:sldId id="455" r:id="rId70"/>
    <p:sldId id="456" r:id="rId71"/>
    <p:sldId id="530" r:id="rId72"/>
    <p:sldId id="524" r:id="rId73"/>
    <p:sldId id="525" r:id="rId74"/>
    <p:sldId id="532" r:id="rId75"/>
    <p:sldId id="462" r:id="rId76"/>
    <p:sldId id="463" r:id="rId77"/>
    <p:sldId id="464" r:id="rId78"/>
    <p:sldId id="465" r:id="rId79"/>
    <p:sldId id="533" r:id="rId80"/>
    <p:sldId id="537" r:id="rId81"/>
    <p:sldId id="467" r:id="rId82"/>
    <p:sldId id="534" r:id="rId83"/>
    <p:sldId id="468" r:id="rId84"/>
    <p:sldId id="469" r:id="rId85"/>
    <p:sldId id="570" r:id="rId86"/>
    <p:sldId id="470" r:id="rId87"/>
    <p:sldId id="471" r:id="rId88"/>
    <p:sldId id="472" r:id="rId89"/>
    <p:sldId id="535" r:id="rId90"/>
    <p:sldId id="473" r:id="rId91"/>
    <p:sldId id="474" r:id="rId92"/>
    <p:sldId id="475" r:id="rId93"/>
    <p:sldId id="477" r:id="rId94"/>
    <p:sldId id="481" r:id="rId95"/>
    <p:sldId id="483" r:id="rId96"/>
    <p:sldId id="484" r:id="rId97"/>
    <p:sldId id="485" r:id="rId98"/>
    <p:sldId id="486" r:id="rId99"/>
    <p:sldId id="487" r:id="rId100"/>
    <p:sldId id="489" r:id="rId101"/>
    <p:sldId id="490" r:id="rId102"/>
    <p:sldId id="491" r:id="rId103"/>
    <p:sldId id="492" r:id="rId104"/>
    <p:sldId id="493" r:id="rId105"/>
    <p:sldId id="500" r:id="rId106"/>
    <p:sldId id="501" r:id="rId107"/>
    <p:sldId id="536" r:id="rId108"/>
    <p:sldId id="503" r:id="rId109"/>
    <p:sldId id="504" r:id="rId110"/>
    <p:sldId id="505" r:id="rId111"/>
    <p:sldId id="507" r:id="rId112"/>
    <p:sldId id="508" r:id="rId113"/>
    <p:sldId id="509" r:id="rId114"/>
    <p:sldId id="510" r:id="rId115"/>
    <p:sldId id="511" r:id="rId116"/>
    <p:sldId id="512" r:id="rId117"/>
    <p:sldId id="577" r:id="rId118"/>
    <p:sldId id="571" r:id="rId119"/>
    <p:sldId id="572" r:id="rId120"/>
    <p:sldId id="573" r:id="rId121"/>
    <p:sldId id="574" r:id="rId122"/>
    <p:sldId id="575" r:id="rId123"/>
    <p:sldId id="576" r:id="rId124"/>
    <p:sldId id="618" r:id="rId125"/>
    <p:sldId id="578" r:id="rId126"/>
    <p:sldId id="579" r:id="rId127"/>
    <p:sldId id="580" r:id="rId128"/>
    <p:sldId id="581" r:id="rId129"/>
    <p:sldId id="582" r:id="rId130"/>
    <p:sldId id="583" r:id="rId131"/>
    <p:sldId id="584" r:id="rId132"/>
    <p:sldId id="585" r:id="rId133"/>
    <p:sldId id="586" r:id="rId134"/>
    <p:sldId id="587" r:id="rId135"/>
    <p:sldId id="588" r:id="rId136"/>
    <p:sldId id="589" r:id="rId137"/>
    <p:sldId id="590" r:id="rId138"/>
    <p:sldId id="591" r:id="rId139"/>
    <p:sldId id="592" r:id="rId140"/>
    <p:sldId id="593" r:id="rId141"/>
    <p:sldId id="594" r:id="rId142"/>
    <p:sldId id="595" r:id="rId143"/>
    <p:sldId id="596" r:id="rId144"/>
    <p:sldId id="597" r:id="rId145"/>
    <p:sldId id="598" r:id="rId146"/>
    <p:sldId id="599" r:id="rId147"/>
    <p:sldId id="600" r:id="rId148"/>
    <p:sldId id="601" r:id="rId149"/>
    <p:sldId id="602" r:id="rId150"/>
    <p:sldId id="603" r:id="rId151"/>
    <p:sldId id="604" r:id="rId152"/>
    <p:sldId id="605" r:id="rId153"/>
    <p:sldId id="606" r:id="rId154"/>
    <p:sldId id="607" r:id="rId155"/>
    <p:sldId id="608" r:id="rId156"/>
    <p:sldId id="609" r:id="rId157"/>
    <p:sldId id="610" r:id="rId158"/>
    <p:sldId id="611" r:id="rId159"/>
    <p:sldId id="612" r:id="rId160"/>
    <p:sldId id="613" r:id="rId161"/>
    <p:sldId id="614" r:id="rId162"/>
    <p:sldId id="615" r:id="rId163"/>
    <p:sldId id="616" r:id="rId164"/>
    <p:sldId id="617" r:id="rId165"/>
    <p:sldId id="737" r:id="rId166"/>
    <p:sldId id="619" r:id="rId167"/>
    <p:sldId id="738" r:id="rId168"/>
    <p:sldId id="739" r:id="rId169"/>
    <p:sldId id="671" r:id="rId170"/>
    <p:sldId id="672" r:id="rId171"/>
    <p:sldId id="673" r:id="rId172"/>
    <p:sldId id="674" r:id="rId173"/>
    <p:sldId id="675" r:id="rId174"/>
    <p:sldId id="676" r:id="rId175"/>
    <p:sldId id="677" r:id="rId176"/>
    <p:sldId id="678" r:id="rId177"/>
    <p:sldId id="679" r:id="rId178"/>
    <p:sldId id="680" r:id="rId179"/>
    <p:sldId id="681" r:id="rId180"/>
    <p:sldId id="698" r:id="rId181"/>
    <p:sldId id="682" r:id="rId182"/>
    <p:sldId id="683" r:id="rId183"/>
    <p:sldId id="703" r:id="rId184"/>
    <p:sldId id="684" r:id="rId185"/>
    <p:sldId id="685" r:id="rId186"/>
    <p:sldId id="687" r:id="rId187"/>
    <p:sldId id="704" r:id="rId188"/>
    <p:sldId id="688" r:id="rId189"/>
    <p:sldId id="689" r:id="rId190"/>
    <p:sldId id="690" r:id="rId191"/>
    <p:sldId id="691" r:id="rId192"/>
    <p:sldId id="692" r:id="rId193"/>
    <p:sldId id="705" r:id="rId194"/>
    <p:sldId id="693" r:id="rId195"/>
    <p:sldId id="706" r:id="rId196"/>
    <p:sldId id="694" r:id="rId197"/>
    <p:sldId id="695" r:id="rId198"/>
    <p:sldId id="696" r:id="rId199"/>
    <p:sldId id="697" r:id="rId200"/>
    <p:sldId id="707" r:id="rId201"/>
    <p:sldId id="699" r:id="rId202"/>
    <p:sldId id="621" r:id="rId203"/>
    <p:sldId id="712" r:id="rId204"/>
    <p:sldId id="709" r:id="rId205"/>
    <p:sldId id="713" r:id="rId206"/>
    <p:sldId id="718" r:id="rId207"/>
    <p:sldId id="719" r:id="rId208"/>
    <p:sldId id="710" r:id="rId209"/>
    <p:sldId id="714" r:id="rId210"/>
    <p:sldId id="715" r:id="rId211"/>
    <p:sldId id="711" r:id="rId212"/>
    <p:sldId id="702" r:id="rId213"/>
    <p:sldId id="724" r:id="rId214"/>
    <p:sldId id="623" r:id="rId215"/>
    <p:sldId id="726" r:id="rId216"/>
    <p:sldId id="725" r:id="rId217"/>
    <p:sldId id="716" r:id="rId218"/>
    <p:sldId id="625" r:id="rId219"/>
    <p:sldId id="730" r:id="rId220"/>
    <p:sldId id="727" r:id="rId221"/>
    <p:sldId id="728" r:id="rId222"/>
    <p:sldId id="626" r:id="rId223"/>
    <p:sldId id="731" r:id="rId224"/>
    <p:sldId id="734" r:id="rId225"/>
    <p:sldId id="627" r:id="rId226"/>
    <p:sldId id="645" r:id="rId227"/>
    <p:sldId id="646" r:id="rId228"/>
    <p:sldId id="647" r:id="rId229"/>
    <p:sldId id="648" r:id="rId230"/>
    <p:sldId id="649" r:id="rId231"/>
    <p:sldId id="735" r:id="rId232"/>
    <p:sldId id="650" r:id="rId233"/>
    <p:sldId id="651" r:id="rId234"/>
    <p:sldId id="652" r:id="rId235"/>
    <p:sldId id="653" r:id="rId236"/>
    <p:sldId id="654" r:id="rId237"/>
    <p:sldId id="655" r:id="rId238"/>
    <p:sldId id="656" r:id="rId239"/>
    <p:sldId id="657" r:id="rId240"/>
    <p:sldId id="658" r:id="rId241"/>
    <p:sldId id="659" r:id="rId242"/>
    <p:sldId id="660" r:id="rId243"/>
    <p:sldId id="736" r:id="rId244"/>
    <p:sldId id="661" r:id="rId245"/>
    <p:sldId id="662" r:id="rId246"/>
    <p:sldId id="663" r:id="rId247"/>
    <p:sldId id="664" r:id="rId248"/>
    <p:sldId id="665" r:id="rId249"/>
    <p:sldId id="666" r:id="rId250"/>
    <p:sldId id="667" r:id="rId251"/>
    <p:sldId id="668" r:id="rId252"/>
    <p:sldId id="669" r:id="rId253"/>
    <p:sldId id="670" r:id="rId254"/>
  </p:sldIdLst>
  <p:sldSz cx="9144000" cy="6858000" type="screen4x3"/>
  <p:notesSz cx="6858000" cy="9144000"/>
  <p:defaultTextStyle>
    <a:defPPr>
      <a:defRPr lang="zh-CN"/>
    </a:defPPr>
    <a:lvl1pPr algn="l" rtl="0" fontAlgn="base">
      <a:spcBef>
        <a:spcPct val="0"/>
      </a:spcBef>
      <a:spcAft>
        <a:spcPct val="0"/>
      </a:spcAft>
      <a:defRPr kumimoji="1" sz="3200" kern="1200">
        <a:solidFill>
          <a:schemeClr val="tx1"/>
        </a:solidFill>
        <a:latin typeface="Times New Roman" pitchFamily="18" charset="0"/>
        <a:ea typeface="黑体" pitchFamily="49" charset="-122"/>
        <a:cs typeface="+mn-cs"/>
      </a:defRPr>
    </a:lvl1pPr>
    <a:lvl2pPr marL="457200" algn="l" rtl="0" fontAlgn="base">
      <a:spcBef>
        <a:spcPct val="0"/>
      </a:spcBef>
      <a:spcAft>
        <a:spcPct val="0"/>
      </a:spcAft>
      <a:defRPr kumimoji="1" sz="3200" kern="1200">
        <a:solidFill>
          <a:schemeClr val="tx1"/>
        </a:solidFill>
        <a:latin typeface="Times New Roman" pitchFamily="18" charset="0"/>
        <a:ea typeface="黑体" pitchFamily="49" charset="-122"/>
        <a:cs typeface="+mn-cs"/>
      </a:defRPr>
    </a:lvl2pPr>
    <a:lvl3pPr marL="914400" algn="l" rtl="0" fontAlgn="base">
      <a:spcBef>
        <a:spcPct val="0"/>
      </a:spcBef>
      <a:spcAft>
        <a:spcPct val="0"/>
      </a:spcAft>
      <a:defRPr kumimoji="1" sz="3200" kern="1200">
        <a:solidFill>
          <a:schemeClr val="tx1"/>
        </a:solidFill>
        <a:latin typeface="Times New Roman" pitchFamily="18" charset="0"/>
        <a:ea typeface="黑体" pitchFamily="49" charset="-122"/>
        <a:cs typeface="+mn-cs"/>
      </a:defRPr>
    </a:lvl3pPr>
    <a:lvl4pPr marL="1371600" algn="l" rtl="0" fontAlgn="base">
      <a:spcBef>
        <a:spcPct val="0"/>
      </a:spcBef>
      <a:spcAft>
        <a:spcPct val="0"/>
      </a:spcAft>
      <a:defRPr kumimoji="1" sz="3200" kern="1200">
        <a:solidFill>
          <a:schemeClr val="tx1"/>
        </a:solidFill>
        <a:latin typeface="Times New Roman" pitchFamily="18" charset="0"/>
        <a:ea typeface="黑体" pitchFamily="49" charset="-122"/>
        <a:cs typeface="+mn-cs"/>
      </a:defRPr>
    </a:lvl4pPr>
    <a:lvl5pPr marL="1828800" algn="l" rtl="0" fontAlgn="base">
      <a:spcBef>
        <a:spcPct val="0"/>
      </a:spcBef>
      <a:spcAft>
        <a:spcPct val="0"/>
      </a:spcAft>
      <a:defRPr kumimoji="1" sz="3200" kern="1200">
        <a:solidFill>
          <a:schemeClr val="tx1"/>
        </a:solidFill>
        <a:latin typeface="Times New Roman" pitchFamily="18" charset="0"/>
        <a:ea typeface="黑体" pitchFamily="49" charset="-122"/>
        <a:cs typeface="+mn-cs"/>
      </a:defRPr>
    </a:lvl5pPr>
    <a:lvl6pPr marL="2286000" algn="l" defTabSz="914400" rtl="0" eaLnBrk="1" latinLnBrk="0" hangingPunct="1">
      <a:defRPr kumimoji="1" sz="3200" kern="1200">
        <a:solidFill>
          <a:schemeClr val="tx1"/>
        </a:solidFill>
        <a:latin typeface="Times New Roman" pitchFamily="18" charset="0"/>
        <a:ea typeface="黑体" pitchFamily="49" charset="-122"/>
        <a:cs typeface="+mn-cs"/>
      </a:defRPr>
    </a:lvl6pPr>
    <a:lvl7pPr marL="2743200" algn="l" defTabSz="914400" rtl="0" eaLnBrk="1" latinLnBrk="0" hangingPunct="1">
      <a:defRPr kumimoji="1" sz="3200" kern="1200">
        <a:solidFill>
          <a:schemeClr val="tx1"/>
        </a:solidFill>
        <a:latin typeface="Times New Roman" pitchFamily="18" charset="0"/>
        <a:ea typeface="黑体" pitchFamily="49" charset="-122"/>
        <a:cs typeface="+mn-cs"/>
      </a:defRPr>
    </a:lvl7pPr>
    <a:lvl8pPr marL="3200400" algn="l" defTabSz="914400" rtl="0" eaLnBrk="1" latinLnBrk="0" hangingPunct="1">
      <a:defRPr kumimoji="1" sz="3200" kern="1200">
        <a:solidFill>
          <a:schemeClr val="tx1"/>
        </a:solidFill>
        <a:latin typeface="Times New Roman" pitchFamily="18" charset="0"/>
        <a:ea typeface="黑体" pitchFamily="49" charset="-122"/>
        <a:cs typeface="+mn-cs"/>
      </a:defRPr>
    </a:lvl8pPr>
    <a:lvl9pPr marL="3657600" algn="l" defTabSz="914400" rtl="0" eaLnBrk="1" latinLnBrk="0" hangingPunct="1">
      <a:defRPr kumimoji="1" sz="3200" kern="1200">
        <a:solidFill>
          <a:schemeClr val="tx1"/>
        </a:solidFill>
        <a:latin typeface="Times New Roman" pitchFamily="18" charset="0"/>
        <a:ea typeface="黑体"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E7FFFF"/>
    <a:srgbClr val="0033CC"/>
    <a:srgbClr val="FF00FF"/>
    <a:srgbClr val="FF33CC"/>
    <a:srgbClr val="E4C9FF"/>
    <a:srgbClr val="FFE265"/>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19" autoAdjust="0"/>
    <p:restoredTop sz="94581" autoAdjust="0"/>
  </p:normalViewPr>
  <p:slideViewPr>
    <p:cSldViewPr>
      <p:cViewPr varScale="1">
        <p:scale>
          <a:sx n="84" d="100"/>
          <a:sy n="84" d="100"/>
        </p:scale>
        <p:origin x="-1554" y="-7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Lst>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slide" Target="slides/slide253.xml"/><Relationship Id="rId259" Type="http://schemas.openxmlformats.org/officeDocument/2006/relationships/tableStyles" Target="tableStyle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notesMaster" Target="notesMasters/notesMaster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viewProps" Target="viewProp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s>
</file>

<file path=ppt/_rels/viewProps.xml.rels><?xml version="1.0" encoding="UTF-8" standalone="yes"?>
<Relationships xmlns="http://schemas.openxmlformats.org/package/2006/relationships"><Relationship Id="rId8" Type="http://schemas.openxmlformats.org/officeDocument/2006/relationships/slide" Target="slides/slide190.xml"/><Relationship Id="rId3" Type="http://schemas.openxmlformats.org/officeDocument/2006/relationships/slide" Target="slides/slide176.xml"/><Relationship Id="rId7" Type="http://schemas.openxmlformats.org/officeDocument/2006/relationships/slide" Target="slides/slide182.xml"/><Relationship Id="rId2" Type="http://schemas.openxmlformats.org/officeDocument/2006/relationships/slide" Target="slides/slide174.xml"/><Relationship Id="rId1" Type="http://schemas.openxmlformats.org/officeDocument/2006/relationships/slide" Target="slides/slide173.xml"/><Relationship Id="rId6" Type="http://schemas.openxmlformats.org/officeDocument/2006/relationships/slide" Target="slides/slide179.xml"/><Relationship Id="rId11" Type="http://schemas.openxmlformats.org/officeDocument/2006/relationships/slide" Target="slides/slide212.xml"/><Relationship Id="rId5" Type="http://schemas.openxmlformats.org/officeDocument/2006/relationships/slide" Target="slides/slide178.xml"/><Relationship Id="rId10" Type="http://schemas.openxmlformats.org/officeDocument/2006/relationships/slide" Target="slides/slide196.xml"/><Relationship Id="rId4" Type="http://schemas.openxmlformats.org/officeDocument/2006/relationships/slide" Target="slides/slide177.xml"/><Relationship Id="rId9" Type="http://schemas.openxmlformats.org/officeDocument/2006/relationships/slide" Target="slides/slide19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350.wmf"/><Relationship Id="rId7" Type="http://schemas.openxmlformats.org/officeDocument/2006/relationships/image" Target="../media/image354.wmf"/><Relationship Id="rId2" Type="http://schemas.openxmlformats.org/officeDocument/2006/relationships/image" Target="../media/image349.wmf"/><Relationship Id="rId1" Type="http://schemas.openxmlformats.org/officeDocument/2006/relationships/image" Target="../media/image348.wmf"/><Relationship Id="rId6" Type="http://schemas.openxmlformats.org/officeDocument/2006/relationships/image" Target="../media/image353.wmf"/><Relationship Id="rId5" Type="http://schemas.openxmlformats.org/officeDocument/2006/relationships/image" Target="../media/image352.wmf"/><Relationship Id="rId4" Type="http://schemas.openxmlformats.org/officeDocument/2006/relationships/image" Target="../media/image35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5.wmf"/><Relationship Id="rId7" Type="http://schemas.openxmlformats.org/officeDocument/2006/relationships/image" Target="../media/image48.wmf"/><Relationship Id="rId2" Type="http://schemas.openxmlformats.org/officeDocument/2006/relationships/image" Target="../media/image44.wmf"/><Relationship Id="rId1" Type="http://schemas.openxmlformats.org/officeDocument/2006/relationships/image" Target="../media/image43.wmf"/><Relationship Id="rId6" Type="http://schemas.openxmlformats.org/officeDocument/2006/relationships/image" Target="../media/image33.wmf"/><Relationship Id="rId5" Type="http://schemas.openxmlformats.org/officeDocument/2006/relationships/image" Target="../media/image47.wmf"/><Relationship Id="rId4" Type="http://schemas.openxmlformats.org/officeDocument/2006/relationships/image" Target="../media/image4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65.wmf"/><Relationship Id="rId1" Type="http://schemas.openxmlformats.org/officeDocument/2006/relationships/image" Target="../media/image64.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74.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26.wmf"/><Relationship Id="rId1" Type="http://schemas.openxmlformats.org/officeDocument/2006/relationships/image" Target="../media/image78.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79.wmf"/><Relationship Id="rId1" Type="http://schemas.openxmlformats.org/officeDocument/2006/relationships/image" Target="../media/image80.wmf"/><Relationship Id="rId5" Type="http://schemas.openxmlformats.org/officeDocument/2006/relationships/image" Target="../media/image33.wmf"/><Relationship Id="rId4" Type="http://schemas.openxmlformats.org/officeDocument/2006/relationships/image" Target="../media/image81.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95.wmf"/><Relationship Id="rId7" Type="http://schemas.openxmlformats.org/officeDocument/2006/relationships/image" Target="../media/image68.wmf"/><Relationship Id="rId2" Type="http://schemas.openxmlformats.org/officeDocument/2006/relationships/image" Target="../media/image94.wmf"/><Relationship Id="rId1" Type="http://schemas.openxmlformats.org/officeDocument/2006/relationships/image" Target="../media/image33.wmf"/><Relationship Id="rId6" Type="http://schemas.openxmlformats.org/officeDocument/2006/relationships/image" Target="../media/image98.wmf"/><Relationship Id="rId5" Type="http://schemas.openxmlformats.org/officeDocument/2006/relationships/image" Target="../media/image97.wmf"/><Relationship Id="rId4" Type="http://schemas.openxmlformats.org/officeDocument/2006/relationships/image" Target="../media/image96.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 Id="rId4" Type="http://schemas.openxmlformats.org/officeDocument/2006/relationships/image" Target="../media/image33.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4.wmf"/><Relationship Id="rId1" Type="http://schemas.openxmlformats.org/officeDocument/2006/relationships/image" Target="../media/image103.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107.wmf"/><Relationship Id="rId1" Type="http://schemas.openxmlformats.org/officeDocument/2006/relationships/image" Target="../media/image106.wmf"/><Relationship Id="rId4" Type="http://schemas.openxmlformats.org/officeDocument/2006/relationships/image" Target="../media/image48.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108.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image" Target="../media/image114.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130.wmf"/><Relationship Id="rId3" Type="http://schemas.openxmlformats.org/officeDocument/2006/relationships/image" Target="../media/image125.wmf"/><Relationship Id="rId7" Type="http://schemas.openxmlformats.org/officeDocument/2006/relationships/image" Target="../media/image129.wmf"/><Relationship Id="rId2" Type="http://schemas.openxmlformats.org/officeDocument/2006/relationships/image" Target="../media/image124.wmf"/><Relationship Id="rId1" Type="http://schemas.openxmlformats.org/officeDocument/2006/relationships/image" Target="../media/image123.wmf"/><Relationship Id="rId6" Type="http://schemas.openxmlformats.org/officeDocument/2006/relationships/image" Target="../media/image128.wmf"/><Relationship Id="rId5" Type="http://schemas.openxmlformats.org/officeDocument/2006/relationships/image" Target="../media/image127.wmf"/><Relationship Id="rId4" Type="http://schemas.openxmlformats.org/officeDocument/2006/relationships/image" Target="../media/image126.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36.png"/></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143.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149.wmf"/><Relationship Id="rId1" Type="http://schemas.openxmlformats.org/officeDocument/2006/relationships/image" Target="../media/image33.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59.wmf"/><Relationship Id="rId1" Type="http://schemas.openxmlformats.org/officeDocument/2006/relationships/image" Target="../media/image158.wmf"/><Relationship Id="rId4" Type="http://schemas.openxmlformats.org/officeDocument/2006/relationships/image" Target="../media/image160.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wmf"/><Relationship Id="rId1" Type="http://schemas.openxmlformats.org/officeDocument/2006/relationships/image" Target="../media/image161.jpeg"/><Relationship Id="rId5" Type="http://schemas.openxmlformats.org/officeDocument/2006/relationships/image" Target="../media/image159.wmf"/><Relationship Id="rId4" Type="http://schemas.openxmlformats.org/officeDocument/2006/relationships/image" Target="../media/image164.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168.wmf"/><Relationship Id="rId7" Type="http://schemas.openxmlformats.org/officeDocument/2006/relationships/image" Target="../media/image162.wmf"/><Relationship Id="rId2" Type="http://schemas.openxmlformats.org/officeDocument/2006/relationships/image" Target="../media/image167.wmf"/><Relationship Id="rId1" Type="http://schemas.openxmlformats.org/officeDocument/2006/relationships/image" Target="../media/image166.wmf"/><Relationship Id="rId6" Type="http://schemas.openxmlformats.org/officeDocument/2006/relationships/image" Target="../media/image161.jpeg"/><Relationship Id="rId5" Type="http://schemas.openxmlformats.org/officeDocument/2006/relationships/image" Target="../media/image170.wmf"/><Relationship Id="rId4" Type="http://schemas.openxmlformats.org/officeDocument/2006/relationships/image" Target="../media/image16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172.wmf"/><Relationship Id="rId1" Type="http://schemas.openxmlformats.org/officeDocument/2006/relationships/image" Target="../media/image171.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image" Target="../media/image174.wmf"/><Relationship Id="rId1" Type="http://schemas.openxmlformats.org/officeDocument/2006/relationships/image" Target="../media/image173.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177.wmf"/><Relationship Id="rId1" Type="http://schemas.openxmlformats.org/officeDocument/2006/relationships/image" Target="../media/image176.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jpeg"/><Relationship Id="rId1" Type="http://schemas.openxmlformats.org/officeDocument/2006/relationships/image" Target="../media/image178.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82.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186.wmf"/><Relationship Id="rId2" Type="http://schemas.openxmlformats.org/officeDocument/2006/relationships/image" Target="../media/image185.wmf"/><Relationship Id="rId1" Type="http://schemas.openxmlformats.org/officeDocument/2006/relationships/image" Target="../media/image184.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image" Target="../media/image188.wmf"/><Relationship Id="rId1" Type="http://schemas.openxmlformats.org/officeDocument/2006/relationships/image" Target="../media/image187.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image" Target="../media/image190.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39.wmf"/><Relationship Id="rId1" Type="http://schemas.openxmlformats.org/officeDocument/2006/relationships/image" Target="../media/image193.wmf"/><Relationship Id="rId4" Type="http://schemas.openxmlformats.org/officeDocument/2006/relationships/image" Target="../media/image194.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9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6.wmf"/><Relationship Id="rId7" Type="http://schemas.openxmlformats.org/officeDocument/2006/relationships/image" Target="../media/image30.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197.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image" Target="../media/image199.wmf"/><Relationship Id="rId1" Type="http://schemas.openxmlformats.org/officeDocument/2006/relationships/image" Target="../media/image198.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204.wmf"/><Relationship Id="rId2" Type="http://schemas.openxmlformats.org/officeDocument/2006/relationships/image" Target="../media/image203.wmf"/><Relationship Id="rId1" Type="http://schemas.openxmlformats.org/officeDocument/2006/relationships/image" Target="../media/image202.w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213.wmf"/><Relationship Id="rId1" Type="http://schemas.openxmlformats.org/officeDocument/2006/relationships/image" Target="../media/image212.w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215.wmf"/><Relationship Id="rId1" Type="http://schemas.openxmlformats.org/officeDocument/2006/relationships/image" Target="../media/image214.wmf"/></Relationships>
</file>

<file path=ppt/drawings/_rels/vmlDrawing76.vml.rels><?xml version="1.0" encoding="UTF-8" standalone="yes"?>
<Relationships xmlns="http://schemas.openxmlformats.org/package/2006/relationships"><Relationship Id="rId2" Type="http://schemas.openxmlformats.org/officeDocument/2006/relationships/image" Target="../media/image217.wmf"/><Relationship Id="rId1" Type="http://schemas.openxmlformats.org/officeDocument/2006/relationships/image" Target="../media/image216.w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218.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213.wmf"/><Relationship Id="rId7" Type="http://schemas.openxmlformats.org/officeDocument/2006/relationships/image" Target="../media/image48.wmf"/><Relationship Id="rId2" Type="http://schemas.openxmlformats.org/officeDocument/2006/relationships/image" Target="../media/image221.wmf"/><Relationship Id="rId1" Type="http://schemas.openxmlformats.org/officeDocument/2006/relationships/image" Target="../media/image220.wmf"/><Relationship Id="rId6" Type="http://schemas.openxmlformats.org/officeDocument/2006/relationships/image" Target="../media/image33.wmf"/><Relationship Id="rId5" Type="http://schemas.openxmlformats.org/officeDocument/2006/relationships/image" Target="../media/image34.wmf"/><Relationship Id="rId4" Type="http://schemas.openxmlformats.org/officeDocument/2006/relationships/image" Target="../media/image222.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225.wmf"/><Relationship Id="rId2" Type="http://schemas.openxmlformats.org/officeDocument/2006/relationships/image" Target="../media/image224.wmf"/><Relationship Id="rId1" Type="http://schemas.openxmlformats.org/officeDocument/2006/relationships/image" Target="../media/image223.wmf"/><Relationship Id="rId5" Type="http://schemas.openxmlformats.org/officeDocument/2006/relationships/image" Target="../media/image227.wmf"/><Relationship Id="rId4" Type="http://schemas.openxmlformats.org/officeDocument/2006/relationships/image" Target="../media/image22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80.vml.rels><?xml version="1.0" encoding="UTF-8" standalone="yes"?>
<Relationships xmlns="http://schemas.openxmlformats.org/package/2006/relationships"><Relationship Id="rId8" Type="http://schemas.openxmlformats.org/officeDocument/2006/relationships/image" Target="../media/image236.wmf"/><Relationship Id="rId13" Type="http://schemas.openxmlformats.org/officeDocument/2006/relationships/image" Target="../media/image240.wmf"/><Relationship Id="rId3" Type="http://schemas.openxmlformats.org/officeDocument/2006/relationships/image" Target="../media/image232.wmf"/><Relationship Id="rId7" Type="http://schemas.openxmlformats.org/officeDocument/2006/relationships/image" Target="../media/image235.wmf"/><Relationship Id="rId12" Type="http://schemas.openxmlformats.org/officeDocument/2006/relationships/image" Target="../media/image239.wmf"/><Relationship Id="rId17" Type="http://schemas.openxmlformats.org/officeDocument/2006/relationships/image" Target="../media/image244.wmf"/><Relationship Id="rId2" Type="http://schemas.openxmlformats.org/officeDocument/2006/relationships/image" Target="../media/image227.wmf"/><Relationship Id="rId16" Type="http://schemas.openxmlformats.org/officeDocument/2006/relationships/image" Target="../media/image243.wmf"/><Relationship Id="rId1" Type="http://schemas.openxmlformats.org/officeDocument/2006/relationships/image" Target="../media/image231.wmf"/><Relationship Id="rId6" Type="http://schemas.openxmlformats.org/officeDocument/2006/relationships/image" Target="../media/image34.wmf"/><Relationship Id="rId11" Type="http://schemas.openxmlformats.org/officeDocument/2006/relationships/image" Target="../media/image33.wmf"/><Relationship Id="rId5" Type="http://schemas.openxmlformats.org/officeDocument/2006/relationships/image" Target="../media/image234.wmf"/><Relationship Id="rId15" Type="http://schemas.openxmlformats.org/officeDocument/2006/relationships/image" Target="../media/image242.wmf"/><Relationship Id="rId10" Type="http://schemas.openxmlformats.org/officeDocument/2006/relationships/image" Target="../media/image238.wmf"/><Relationship Id="rId4" Type="http://schemas.openxmlformats.org/officeDocument/2006/relationships/image" Target="../media/image233.wmf"/><Relationship Id="rId9" Type="http://schemas.openxmlformats.org/officeDocument/2006/relationships/image" Target="../media/image237.wmf"/><Relationship Id="rId14" Type="http://schemas.openxmlformats.org/officeDocument/2006/relationships/image" Target="../media/image241.wmf"/></Relationships>
</file>

<file path=ppt/drawings/_rels/vmlDrawing81.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4.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45.wmf"/></Relationships>
</file>

<file path=ppt/drawings/_rels/vmlDrawing83.vml.rels><?xml version="1.0" encoding="UTF-8" standalone="yes"?>
<Relationships xmlns="http://schemas.openxmlformats.org/package/2006/relationships"><Relationship Id="rId8" Type="http://schemas.openxmlformats.org/officeDocument/2006/relationships/image" Target="../media/image253.wmf"/><Relationship Id="rId3" Type="http://schemas.openxmlformats.org/officeDocument/2006/relationships/image" Target="../media/image248.wmf"/><Relationship Id="rId7" Type="http://schemas.openxmlformats.org/officeDocument/2006/relationships/image" Target="../media/image252.wmf"/><Relationship Id="rId2" Type="http://schemas.openxmlformats.org/officeDocument/2006/relationships/image" Target="../media/image247.wmf"/><Relationship Id="rId1" Type="http://schemas.openxmlformats.org/officeDocument/2006/relationships/image" Target="../media/image246.wmf"/><Relationship Id="rId6" Type="http://schemas.openxmlformats.org/officeDocument/2006/relationships/image" Target="../media/image251.wmf"/><Relationship Id="rId5" Type="http://schemas.openxmlformats.org/officeDocument/2006/relationships/image" Target="../media/image250.wmf"/><Relationship Id="rId10" Type="http://schemas.openxmlformats.org/officeDocument/2006/relationships/image" Target="../media/image255.wmf"/><Relationship Id="rId4" Type="http://schemas.openxmlformats.org/officeDocument/2006/relationships/image" Target="../media/image249.wmf"/><Relationship Id="rId9" Type="http://schemas.openxmlformats.org/officeDocument/2006/relationships/image" Target="../media/image254.wmf"/></Relationships>
</file>

<file path=ppt/drawings/_rels/vmlDrawing84.vml.rels><?xml version="1.0" encoding="UTF-8" standalone="yes"?>
<Relationships xmlns="http://schemas.openxmlformats.org/package/2006/relationships"><Relationship Id="rId8" Type="http://schemas.openxmlformats.org/officeDocument/2006/relationships/image" Target="../media/image263.wmf"/><Relationship Id="rId3" Type="http://schemas.openxmlformats.org/officeDocument/2006/relationships/image" Target="../media/image258.wmf"/><Relationship Id="rId7" Type="http://schemas.openxmlformats.org/officeDocument/2006/relationships/image" Target="../media/image262.wmf"/><Relationship Id="rId2" Type="http://schemas.openxmlformats.org/officeDocument/2006/relationships/image" Target="../media/image257.wmf"/><Relationship Id="rId1" Type="http://schemas.openxmlformats.org/officeDocument/2006/relationships/image" Target="../media/image256.wmf"/><Relationship Id="rId6" Type="http://schemas.openxmlformats.org/officeDocument/2006/relationships/image" Target="../media/image261.wmf"/><Relationship Id="rId5" Type="http://schemas.openxmlformats.org/officeDocument/2006/relationships/image" Target="../media/image260.wmf"/><Relationship Id="rId4" Type="http://schemas.openxmlformats.org/officeDocument/2006/relationships/image" Target="../media/image259.w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267.wmf"/><Relationship Id="rId2" Type="http://schemas.openxmlformats.org/officeDocument/2006/relationships/image" Target="../media/image266.wmf"/><Relationship Id="rId1" Type="http://schemas.openxmlformats.org/officeDocument/2006/relationships/image" Target="../media/image265.wmf"/><Relationship Id="rId5" Type="http://schemas.openxmlformats.org/officeDocument/2006/relationships/image" Target="../media/image269.wmf"/><Relationship Id="rId4" Type="http://schemas.openxmlformats.org/officeDocument/2006/relationships/image" Target="../media/image268.w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270.wmf"/></Relationships>
</file>

<file path=ppt/drawings/_rels/vmlDrawing87.vml.rels><?xml version="1.0" encoding="UTF-8" standalone="yes"?>
<Relationships xmlns="http://schemas.openxmlformats.org/package/2006/relationships"><Relationship Id="rId8" Type="http://schemas.openxmlformats.org/officeDocument/2006/relationships/image" Target="../media/image277.wmf"/><Relationship Id="rId13" Type="http://schemas.openxmlformats.org/officeDocument/2006/relationships/image" Target="../media/image281.wmf"/><Relationship Id="rId3" Type="http://schemas.openxmlformats.org/officeDocument/2006/relationships/image" Target="../media/image273.wmf"/><Relationship Id="rId7" Type="http://schemas.openxmlformats.org/officeDocument/2006/relationships/image" Target="../media/image276.wmf"/><Relationship Id="rId12" Type="http://schemas.openxmlformats.org/officeDocument/2006/relationships/image" Target="../media/image280.wmf"/><Relationship Id="rId2" Type="http://schemas.openxmlformats.org/officeDocument/2006/relationships/image" Target="../media/image272.wmf"/><Relationship Id="rId1" Type="http://schemas.openxmlformats.org/officeDocument/2006/relationships/image" Target="../media/image271.wmf"/><Relationship Id="rId6" Type="http://schemas.openxmlformats.org/officeDocument/2006/relationships/image" Target="../media/image275.wmf"/><Relationship Id="rId11" Type="http://schemas.openxmlformats.org/officeDocument/2006/relationships/image" Target="../media/image244.wmf"/><Relationship Id="rId5" Type="http://schemas.openxmlformats.org/officeDocument/2006/relationships/image" Target="../media/image274.wmf"/><Relationship Id="rId15" Type="http://schemas.openxmlformats.org/officeDocument/2006/relationships/image" Target="../media/image283.wmf"/><Relationship Id="rId10" Type="http://schemas.openxmlformats.org/officeDocument/2006/relationships/image" Target="../media/image279.wmf"/><Relationship Id="rId4" Type="http://schemas.openxmlformats.org/officeDocument/2006/relationships/image" Target="../media/image34.wmf"/><Relationship Id="rId9" Type="http://schemas.openxmlformats.org/officeDocument/2006/relationships/image" Target="../media/image278.wmf"/><Relationship Id="rId14" Type="http://schemas.openxmlformats.org/officeDocument/2006/relationships/image" Target="../media/image282.wmf"/></Relationships>
</file>

<file path=ppt/drawings/_rels/vmlDrawing88.vml.rels><?xml version="1.0" encoding="UTF-8" standalone="yes"?>
<Relationships xmlns="http://schemas.openxmlformats.org/package/2006/relationships"><Relationship Id="rId2" Type="http://schemas.openxmlformats.org/officeDocument/2006/relationships/image" Target="../media/image245.wmf"/><Relationship Id="rId1" Type="http://schemas.openxmlformats.org/officeDocument/2006/relationships/image" Target="../media/image284.wmf"/></Relationships>
</file>

<file path=ppt/drawings/_rels/vmlDrawing89.vml.rels><?xml version="1.0" encoding="UTF-8" standalone="yes"?>
<Relationships xmlns="http://schemas.openxmlformats.org/package/2006/relationships"><Relationship Id="rId3" Type="http://schemas.openxmlformats.org/officeDocument/2006/relationships/image" Target="../media/image287.wmf"/><Relationship Id="rId2" Type="http://schemas.openxmlformats.org/officeDocument/2006/relationships/image" Target="../media/image286.wmf"/><Relationship Id="rId1" Type="http://schemas.openxmlformats.org/officeDocument/2006/relationships/image" Target="../media/image285.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image" Target="../media/image34.wmf"/><Relationship Id="rId7" Type="http://schemas.openxmlformats.org/officeDocument/2006/relationships/image" Target="../media/image38.wmf"/><Relationship Id="rId2" Type="http://schemas.openxmlformats.org/officeDocument/2006/relationships/image" Target="../media/image33.wmf"/><Relationship Id="rId1" Type="http://schemas.openxmlformats.org/officeDocument/2006/relationships/image" Target="../media/image32.wmf"/><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288.wmf"/></Relationships>
</file>

<file path=ppt/drawings/_rels/vmlDrawing91.vml.rels><?xml version="1.0" encoding="UTF-8" standalone="yes"?>
<Relationships xmlns="http://schemas.openxmlformats.org/package/2006/relationships"><Relationship Id="rId2" Type="http://schemas.openxmlformats.org/officeDocument/2006/relationships/image" Target="../media/image296.wmf"/><Relationship Id="rId1" Type="http://schemas.openxmlformats.org/officeDocument/2006/relationships/image" Target="../media/image295.w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297.wmf"/></Relationships>
</file>

<file path=ppt/drawings/_rels/vmlDrawing93.vml.rels><?xml version="1.0" encoding="UTF-8" standalone="yes"?>
<Relationships xmlns="http://schemas.openxmlformats.org/package/2006/relationships"><Relationship Id="rId2" Type="http://schemas.openxmlformats.org/officeDocument/2006/relationships/image" Target="../media/image299.wmf"/><Relationship Id="rId1" Type="http://schemas.openxmlformats.org/officeDocument/2006/relationships/image" Target="../media/image298.png"/></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300.wmf"/></Relationships>
</file>

<file path=ppt/drawings/_rels/vmlDrawing95.vml.rels><?xml version="1.0" encoding="UTF-8" standalone="yes"?>
<Relationships xmlns="http://schemas.openxmlformats.org/package/2006/relationships"><Relationship Id="rId2" Type="http://schemas.openxmlformats.org/officeDocument/2006/relationships/image" Target="../media/image308.wmf"/><Relationship Id="rId1" Type="http://schemas.openxmlformats.org/officeDocument/2006/relationships/image" Target="../media/image307.png"/></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318.png"/></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324.wmf"/><Relationship Id="rId2" Type="http://schemas.openxmlformats.org/officeDocument/2006/relationships/image" Target="../media/image323.wmf"/><Relationship Id="rId1" Type="http://schemas.openxmlformats.org/officeDocument/2006/relationships/image" Target="../media/image322.png"/><Relationship Id="rId4" Type="http://schemas.openxmlformats.org/officeDocument/2006/relationships/image" Target="../media/image325.wmf"/></Relationships>
</file>

<file path=ppt/drawings/_rels/vmlDrawing98.vml.rels><?xml version="1.0" encoding="UTF-8" standalone="yes"?>
<Relationships xmlns="http://schemas.openxmlformats.org/package/2006/relationships"><Relationship Id="rId2" Type="http://schemas.openxmlformats.org/officeDocument/2006/relationships/image" Target="../media/image327.wmf"/><Relationship Id="rId1" Type="http://schemas.openxmlformats.org/officeDocument/2006/relationships/image" Target="../media/image326.wmf"/></Relationships>
</file>

<file path=ppt/drawings/_rels/vmlDrawing99.vml.rels><?xml version="1.0" encoding="UTF-8" standalone="yes"?>
<Relationships xmlns="http://schemas.openxmlformats.org/package/2006/relationships"><Relationship Id="rId2" Type="http://schemas.openxmlformats.org/officeDocument/2006/relationships/image" Target="../media/image345.wmf"/><Relationship Id="rId1" Type="http://schemas.openxmlformats.org/officeDocument/2006/relationships/image" Target="../media/image34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宋体" pitchFamily="2" charset="-122"/>
              </a:defRPr>
            </a:lvl1pPr>
          </a:lstStyle>
          <a:p>
            <a:endParaRPr lang="en-US" altLang="zh-CN"/>
          </a:p>
        </p:txBody>
      </p:sp>
      <p:sp>
        <p:nvSpPr>
          <p:cNvPr id="409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endParaRPr lang="en-US" altLang="zh-CN"/>
          </a:p>
        </p:txBody>
      </p:sp>
      <p:sp>
        <p:nvSpPr>
          <p:cNvPr id="409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09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宋体" pitchFamily="2" charset="-122"/>
              </a:defRPr>
            </a:lvl1pPr>
          </a:lstStyle>
          <a:p>
            <a:endParaRPr lang="en-US" altLang="zh-CN"/>
          </a:p>
        </p:txBody>
      </p:sp>
      <p:sp>
        <p:nvSpPr>
          <p:cNvPr id="409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宋体" pitchFamily="2" charset="-122"/>
              </a:defRPr>
            </a:lvl1pPr>
          </a:lstStyle>
          <a:p>
            <a:fld id="{5C2C1DC7-B8AC-434F-9F66-A27D3B179D5E}"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5B3E47-B0C5-4D51-A81B-B49D2940D91D}" type="slidenum">
              <a:rPr lang="en-US" altLang="zh-CN"/>
              <a:pPr/>
              <a:t>2</a:t>
            </a:fld>
            <a:endParaRPr lang="en-US" altLang="zh-CN"/>
          </a:p>
        </p:txBody>
      </p:sp>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p:txBody>
          <a:bodyPr/>
          <a:lstStyle/>
          <a:p>
            <a:endParaRPr lang="zh-CN" altLang="zh-CN" sz="1000">
              <a:solidFill>
                <a:srgbClr val="000099"/>
              </a:solidFill>
              <a:latin typeface="隶书" pitchFamily="49" charset="-122"/>
              <a:ea typeface="隶书" pitchFamily="49"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177170-924D-4F20-A469-3C18978D89A4}" type="slidenum">
              <a:rPr lang="en-US" altLang="zh-CN"/>
              <a:pPr/>
              <a:t>37</a:t>
            </a:fld>
            <a:endParaRPr lang="en-US" altLang="zh-CN"/>
          </a:p>
        </p:txBody>
      </p:sp>
      <p:sp>
        <p:nvSpPr>
          <p:cNvPr id="253954" name="Rectangle 2"/>
          <p:cNvSpPr>
            <a:spLocks noGrp="1" noRot="1" noChangeAspect="1" noChangeArrowheads="1" noTextEdit="1"/>
          </p:cNvSpPr>
          <p:nvPr>
            <p:ph type="sldImg"/>
          </p:nvPr>
        </p:nvSpPr>
        <p:spPr>
          <a:ln/>
        </p:spPr>
      </p:sp>
      <p:sp>
        <p:nvSpPr>
          <p:cNvPr id="253955" name="Rectangle 3"/>
          <p:cNvSpPr>
            <a:spLocks noGrp="1" noChangeArrowheads="1"/>
          </p:cNvSpPr>
          <p:nvPr>
            <p:ph type="body" idx="1"/>
          </p:nvPr>
        </p:nvSpPr>
        <p:spPr/>
        <p:txBody>
          <a:bodyPr/>
          <a:lstStyle/>
          <a:p>
            <a:pPr>
              <a:lnSpc>
                <a:spcPct val="140000"/>
              </a:lnSpc>
              <a:buFontTx/>
              <a:buChar char="•"/>
            </a:pPr>
            <a:r>
              <a:rPr lang="zh-CN" altLang="en-US"/>
              <a:t>离解常数：大多数酸和碱溶液中存在着离解平衡，其平衡常数称为～， 酸</a:t>
            </a:r>
            <a:r>
              <a:rPr lang="en-US" altLang="zh-CN"/>
              <a:t>Ka,</a:t>
            </a:r>
            <a:r>
              <a:rPr lang="zh-CN" altLang="en-US"/>
              <a:t>　碱</a:t>
            </a:r>
            <a:r>
              <a:rPr lang="en-US" altLang="zh-CN"/>
              <a:t>Kb</a:t>
            </a:r>
          </a:p>
          <a:p>
            <a:pPr lvl="1">
              <a:lnSpc>
                <a:spcPct val="110000"/>
              </a:lnSpc>
            </a:pP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A20FDF-6CB4-4BF1-9C88-86B8AB93A8AC}" type="slidenum">
              <a:rPr lang="en-US" altLang="zh-CN"/>
              <a:pPr/>
              <a:t>38</a:t>
            </a:fld>
            <a:endParaRPr lang="en-US" altLang="zh-CN"/>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pPr>
              <a:lnSpc>
                <a:spcPct val="140000"/>
              </a:lnSpc>
              <a:buFontTx/>
              <a:buChar char="•"/>
            </a:pPr>
            <a:r>
              <a:rPr lang="zh-CN" altLang="en-US"/>
              <a:t>离解常数：大多数酸和碱溶液中存在着离解平衡，其平衡常数称为～， 酸</a:t>
            </a:r>
            <a:r>
              <a:rPr lang="en-US" altLang="zh-CN"/>
              <a:t>Ka,</a:t>
            </a:r>
            <a:r>
              <a:rPr lang="zh-CN" altLang="en-US"/>
              <a:t>　碱</a:t>
            </a:r>
            <a:r>
              <a:rPr lang="en-US" altLang="zh-CN"/>
              <a:t>Kb</a:t>
            </a:r>
          </a:p>
          <a:p>
            <a:pPr lvl="1">
              <a:lnSpc>
                <a:spcPct val="110000"/>
              </a:lnSpc>
            </a:pP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74E500-302C-4C19-9C8A-C88CC46ACE6C}" type="slidenum">
              <a:rPr lang="en-US" altLang="zh-CN"/>
              <a:pPr/>
              <a:t>42</a:t>
            </a:fld>
            <a:endParaRPr lang="en-US" altLang="zh-CN"/>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122635-A3AF-432F-AC4E-E289F1E304B4}" type="slidenum">
              <a:rPr lang="en-US" altLang="zh-CN"/>
              <a:pPr/>
              <a:t>43</a:t>
            </a:fld>
            <a:endParaRPr lang="en-US" altLang="zh-CN"/>
          </a:p>
        </p:txBody>
      </p:sp>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6CE787-42ED-4919-9AD8-65789C541452}" type="slidenum">
              <a:rPr lang="en-US" altLang="zh-CN"/>
              <a:pPr/>
              <a:t>44</a:t>
            </a:fld>
            <a:endParaRPr lang="en-US" altLang="zh-CN"/>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DA5F68-B4E0-4192-B3CB-CAF10A9D8503}" type="slidenum">
              <a:rPr lang="en-US" altLang="zh-CN"/>
              <a:pPr/>
              <a:t>45</a:t>
            </a:fld>
            <a:endParaRPr lang="en-US" altLang="zh-CN"/>
          </a:p>
        </p:txBody>
      </p:sp>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0CBB4-088F-4F48-9611-9F9D2E3B40E8}" type="slidenum">
              <a:rPr lang="en-US" altLang="zh-CN"/>
              <a:pPr/>
              <a:t>46</a:t>
            </a:fld>
            <a:endParaRPr lang="en-US" altLang="zh-CN"/>
          </a:p>
        </p:txBody>
      </p:sp>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CA323CF-F4D6-477C-B33B-83CF6D7B7159}" type="slidenum">
              <a:rPr lang="en-US" altLang="zh-CN"/>
              <a:pPr/>
              <a:t>50</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49AF2C-9F93-4BCC-81B6-026A22778042}" type="slidenum">
              <a:rPr lang="en-US" altLang="zh-CN"/>
              <a:pPr/>
              <a:t>57</a:t>
            </a:fld>
            <a:endParaRPr lang="en-US" altLang="zh-CN"/>
          </a:p>
        </p:txBody>
      </p:sp>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p:txBody>
          <a:bodyPr/>
          <a:lstStyle/>
          <a:p>
            <a:pPr>
              <a:spcBef>
                <a:spcPct val="50000"/>
              </a:spcBef>
              <a:buFontTx/>
              <a:buChar char="•"/>
            </a:pPr>
            <a:r>
              <a:rPr lang="zh-CN" altLang="en-US"/>
              <a:t>系统中大量</a:t>
            </a:r>
            <a:r>
              <a:rPr lang="en-US" altLang="zh-CN"/>
              <a:t>HAc</a:t>
            </a:r>
            <a:r>
              <a:rPr lang="zh-CN" altLang="en-US"/>
              <a:t>、</a:t>
            </a:r>
            <a:r>
              <a:rPr lang="en-US" altLang="zh-CN"/>
              <a:t>Acˉ</a:t>
            </a:r>
            <a:r>
              <a:rPr lang="zh-CN" altLang="en-US"/>
              <a:t>存在，使</a:t>
            </a:r>
            <a:r>
              <a:rPr lang="en-US" altLang="zh-CN"/>
              <a:t>H+</a:t>
            </a:r>
            <a:r>
              <a:rPr lang="zh-CN" altLang="en-US"/>
              <a:t>相对较少。</a:t>
            </a:r>
          </a:p>
          <a:p>
            <a:pPr>
              <a:spcBef>
                <a:spcPct val="50000"/>
              </a:spcBef>
              <a:buFontTx/>
              <a:buChar char="•"/>
            </a:pPr>
            <a:r>
              <a:rPr lang="zh-CN" altLang="en-US"/>
              <a:t>若往系统中加入少量强碱，则</a:t>
            </a:r>
            <a:r>
              <a:rPr lang="en-US" altLang="zh-CN"/>
              <a:t>H+</a:t>
            </a:r>
            <a:r>
              <a:rPr lang="zh-CN" altLang="en-US"/>
              <a:t>与</a:t>
            </a:r>
            <a:r>
              <a:rPr lang="en-US" altLang="zh-CN"/>
              <a:t>OH-</a:t>
            </a:r>
            <a:r>
              <a:rPr lang="zh-CN" altLang="en-US"/>
              <a:t>结合生成</a:t>
            </a:r>
            <a:r>
              <a:rPr lang="en-US" altLang="zh-CN"/>
              <a:t>H2O</a:t>
            </a:r>
            <a:r>
              <a:rPr lang="zh-CN" altLang="en-US"/>
              <a:t>，使</a:t>
            </a:r>
            <a:r>
              <a:rPr lang="en-US" altLang="zh-CN"/>
              <a:t>HAc</a:t>
            </a:r>
            <a:r>
              <a:rPr lang="zh-CN" altLang="en-US"/>
              <a:t>解离平衡右移， </a:t>
            </a:r>
            <a:r>
              <a:rPr lang="en-US" altLang="zh-CN"/>
              <a:t>HAc</a:t>
            </a:r>
            <a:r>
              <a:rPr lang="zh-CN" altLang="en-US"/>
              <a:t>的浓度减少，而</a:t>
            </a:r>
            <a:r>
              <a:rPr lang="en-US" altLang="zh-CN"/>
              <a:t>H+</a:t>
            </a:r>
            <a:r>
              <a:rPr lang="zh-CN" altLang="en-US"/>
              <a:t>的浓度仍保持基本不变。</a:t>
            </a:r>
          </a:p>
          <a:p>
            <a:pPr algn="just">
              <a:spcBef>
                <a:spcPct val="10000"/>
              </a:spcBef>
              <a:buFontTx/>
              <a:buChar char="•"/>
            </a:pPr>
            <a:r>
              <a:rPr lang="zh-CN" altLang="en-US"/>
              <a:t>当溶液中加入少量强酸时，</a:t>
            </a:r>
            <a:r>
              <a:rPr lang="en-US" altLang="zh-CN"/>
              <a:t>H+</a:t>
            </a:r>
            <a:r>
              <a:rPr lang="zh-CN" altLang="en-US"/>
              <a:t>与</a:t>
            </a:r>
            <a:r>
              <a:rPr lang="en-US" altLang="zh-CN"/>
              <a:t>Acˉ</a:t>
            </a:r>
            <a:r>
              <a:rPr lang="zh-CN" altLang="en-US"/>
              <a:t>结合生成</a:t>
            </a:r>
            <a:r>
              <a:rPr lang="en-US" altLang="zh-CN"/>
              <a:t>HAc</a:t>
            </a:r>
            <a:r>
              <a:rPr lang="zh-CN" altLang="en-US"/>
              <a:t>，使</a:t>
            </a:r>
            <a:r>
              <a:rPr lang="en-US" altLang="zh-CN"/>
              <a:t>H+</a:t>
            </a:r>
            <a:r>
              <a:rPr lang="zh-CN" altLang="en-US"/>
              <a:t>的浓度保持基本不变。</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C5867B-B05B-4DD0-A7DD-AEDB42C83028}" type="slidenum">
              <a:rPr lang="en-US" altLang="zh-CN"/>
              <a:pPr/>
              <a:t>75</a:t>
            </a:fld>
            <a:endParaRPr lang="en-US" altLang="zh-CN"/>
          </a:p>
        </p:txBody>
      </p:sp>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a:xfrm>
            <a:off x="914400" y="4343400"/>
            <a:ext cx="5029200" cy="5372100"/>
          </a:xfrm>
        </p:spPr>
        <p:txBody>
          <a:bodyPr/>
          <a:lstStyle/>
          <a:p>
            <a:pPr>
              <a:lnSpc>
                <a:spcPct val="80000"/>
              </a:lnSpc>
              <a:spcBef>
                <a:spcPct val="50000"/>
              </a:spcBef>
            </a:pPr>
            <a:r>
              <a:rPr lang="en-US" altLang="zh-CN" sz="3200">
                <a:solidFill>
                  <a:srgbClr val="0B0A09"/>
                </a:solidFill>
              </a:rPr>
              <a:t>1923</a:t>
            </a:r>
            <a:r>
              <a:rPr lang="zh-CN" altLang="en-US" sz="3200">
                <a:solidFill>
                  <a:srgbClr val="0B0A09"/>
                </a:solidFill>
              </a:rPr>
              <a:t>年，丹麦</a:t>
            </a:r>
            <a:r>
              <a:rPr lang="en-US" altLang="zh-CN" sz="3200">
                <a:solidFill>
                  <a:srgbClr val="0B0A09"/>
                </a:solidFill>
              </a:rPr>
              <a:t>Br</a:t>
            </a:r>
            <a:r>
              <a:rPr lang="en-US" altLang="zh-CN" sz="2400">
                <a:solidFill>
                  <a:srgbClr val="0B0A09"/>
                </a:solidFill>
                <a:sym typeface="Symbol" pitchFamily="18" charset="2"/>
              </a:rPr>
              <a:t></a:t>
            </a:r>
            <a:r>
              <a:rPr lang="en-US" altLang="zh-CN" sz="3200">
                <a:solidFill>
                  <a:srgbClr val="0B0A09"/>
                </a:solidFill>
              </a:rPr>
              <a:t>nsred</a:t>
            </a:r>
            <a:r>
              <a:rPr lang="zh-CN" altLang="en-US" sz="3200">
                <a:solidFill>
                  <a:srgbClr val="0B0A09"/>
                </a:solidFill>
              </a:rPr>
              <a:t>和英国</a:t>
            </a:r>
            <a:r>
              <a:rPr lang="en-US" altLang="zh-CN" sz="3200">
                <a:solidFill>
                  <a:srgbClr val="0B0A09"/>
                </a:solidFill>
              </a:rPr>
              <a:t>Lowry</a:t>
            </a:r>
            <a:r>
              <a:rPr lang="zh-CN" altLang="en-US" sz="3200">
                <a:solidFill>
                  <a:srgbClr val="0B0A09"/>
                </a:solidFill>
              </a:rPr>
              <a:t>提出</a:t>
            </a:r>
            <a:r>
              <a:rPr lang="zh-CN" altLang="en-US" sz="3200" b="1">
                <a:solidFill>
                  <a:srgbClr val="0033CC"/>
                </a:solidFill>
              </a:rPr>
              <a:t>酸碱质子理论：</a:t>
            </a:r>
          </a:p>
          <a:p>
            <a:pPr>
              <a:lnSpc>
                <a:spcPct val="80000"/>
              </a:lnSpc>
              <a:spcBef>
                <a:spcPct val="50000"/>
              </a:spcBef>
            </a:pPr>
            <a:r>
              <a:rPr lang="zh-CN" altLang="en-US" sz="3200">
                <a:solidFill>
                  <a:srgbClr val="FFFFFF"/>
                </a:solidFill>
                <a:latin typeface="宋体" pitchFamily="2" charset="-122"/>
              </a:rPr>
              <a:t>酸：反应中任何能给出质子的分子或离子，即质子给予体</a:t>
            </a:r>
          </a:p>
          <a:p>
            <a:pPr>
              <a:lnSpc>
                <a:spcPct val="80000"/>
              </a:lnSpc>
              <a:spcBef>
                <a:spcPct val="50000"/>
              </a:spcBef>
            </a:pPr>
            <a:r>
              <a:rPr lang="zh-CN" altLang="en-US" sz="3200">
                <a:solidFill>
                  <a:srgbClr val="FFFFFF"/>
                </a:solidFill>
                <a:latin typeface="宋体" pitchFamily="2" charset="-122"/>
              </a:rPr>
              <a:t>碱：反应中任何能接受质子的分子或离子，即质子接受体</a:t>
            </a:r>
            <a:endParaRPr lang="zh-CN" altLang="en-US" sz="3200">
              <a:solidFill>
                <a:srgbClr val="000000"/>
              </a:solidFill>
              <a:latin typeface="宋体" pitchFamily="2" charset="-122"/>
            </a:endParaRPr>
          </a:p>
          <a:p>
            <a:pPr>
              <a:lnSpc>
                <a:spcPct val="80000"/>
              </a:lnSpc>
              <a:spcBef>
                <a:spcPct val="50000"/>
              </a:spcBef>
            </a:pPr>
            <a:r>
              <a:rPr lang="zh-CN" altLang="en-US">
                <a:solidFill>
                  <a:srgbClr val="FFFF00"/>
                </a:solidFill>
                <a:latin typeface="宋体" pitchFamily="2" charset="-122"/>
              </a:rPr>
              <a:t>酸碱反应是指质子由质子给予体向质子接受体的转移过程</a:t>
            </a:r>
            <a:endParaRPr lang="zh-CN" altLang="en-US">
              <a:solidFill>
                <a:srgbClr val="000000"/>
              </a:solidFill>
              <a:latin typeface="宋体" pitchFamily="2" charset="-122"/>
            </a:endParaRPr>
          </a:p>
          <a:p>
            <a:pPr>
              <a:lnSpc>
                <a:spcPct val="80000"/>
              </a:lnSpc>
              <a:spcBef>
                <a:spcPct val="50000"/>
              </a:spcBef>
            </a:pPr>
            <a:r>
              <a:rPr lang="en-US" altLang="zh-CN">
                <a:solidFill>
                  <a:srgbClr val="FFFFFF"/>
                </a:solidFill>
                <a:latin typeface="TimesNewRoman" charset="0"/>
              </a:rPr>
              <a:t>HF(g) + H2O(l) </a:t>
            </a:r>
            <a:r>
              <a:rPr lang="en-US" altLang="zh-CN">
                <a:solidFill>
                  <a:srgbClr val="FFFFFF"/>
                </a:solidFill>
                <a:latin typeface="宋体" pitchFamily="2" charset="-122"/>
              </a:rPr>
              <a:t>→</a:t>
            </a:r>
            <a:r>
              <a:rPr lang="en-US" altLang="zh-CN">
                <a:solidFill>
                  <a:srgbClr val="FFFFFF"/>
                </a:solidFill>
                <a:latin typeface="TimesNewRoman" charset="0"/>
              </a:rPr>
              <a:t>H3O+(ag) + F-(ag)</a:t>
            </a:r>
          </a:p>
          <a:p>
            <a:pPr>
              <a:lnSpc>
                <a:spcPct val="80000"/>
              </a:lnSpc>
              <a:spcBef>
                <a:spcPct val="50000"/>
              </a:spcBef>
            </a:pPr>
            <a:r>
              <a:rPr lang="en-US" altLang="zh-CN">
                <a:solidFill>
                  <a:srgbClr val="FFFFFF"/>
                </a:solidFill>
                <a:latin typeface="TimesNewRoman" charset="0"/>
              </a:rPr>
              <a:t>HF(ag) + NH3(ag) </a:t>
            </a:r>
            <a:r>
              <a:rPr lang="en-US" altLang="zh-CN">
                <a:solidFill>
                  <a:srgbClr val="FFFFFF"/>
                </a:solidFill>
                <a:latin typeface="宋体" pitchFamily="2" charset="-122"/>
              </a:rPr>
              <a:t>→</a:t>
            </a:r>
            <a:r>
              <a:rPr lang="en-US" altLang="zh-CN">
                <a:solidFill>
                  <a:srgbClr val="FFFFFF"/>
                </a:solidFill>
                <a:latin typeface="TimesNewRoman" charset="0"/>
              </a:rPr>
              <a:t>NH4</a:t>
            </a:r>
          </a:p>
          <a:p>
            <a:pPr>
              <a:lnSpc>
                <a:spcPct val="80000"/>
              </a:lnSpc>
              <a:spcBef>
                <a:spcPct val="50000"/>
              </a:spcBef>
            </a:pPr>
            <a:r>
              <a:rPr lang="en-US" altLang="zh-CN">
                <a:solidFill>
                  <a:srgbClr val="FFFFFF"/>
                </a:solidFill>
                <a:latin typeface="TimesNewRoman" charset="0"/>
              </a:rPr>
              <a:t>+(ag) + F-(ag)</a:t>
            </a:r>
          </a:p>
          <a:p>
            <a:pPr>
              <a:lnSpc>
                <a:spcPct val="80000"/>
              </a:lnSpc>
              <a:spcBef>
                <a:spcPct val="50000"/>
              </a:spcBef>
            </a:pPr>
            <a:r>
              <a:rPr lang="en-US" altLang="zh-CN">
                <a:solidFill>
                  <a:srgbClr val="FFFFFF"/>
                </a:solidFill>
                <a:latin typeface="TimesNewRoman" charset="0"/>
              </a:rPr>
              <a:t>H2O(l) + NH3(ag) </a:t>
            </a:r>
            <a:r>
              <a:rPr lang="en-US" altLang="zh-CN">
                <a:solidFill>
                  <a:srgbClr val="FFFFFF"/>
                </a:solidFill>
                <a:latin typeface="宋体" pitchFamily="2" charset="-122"/>
              </a:rPr>
              <a:t>→</a:t>
            </a:r>
            <a:r>
              <a:rPr lang="en-US" altLang="zh-CN">
                <a:solidFill>
                  <a:srgbClr val="FFFFFF"/>
                </a:solidFill>
                <a:latin typeface="TimesNewRoman" charset="0"/>
              </a:rPr>
              <a:t>OH-(ag) + NH4</a:t>
            </a:r>
          </a:p>
          <a:p>
            <a:pPr>
              <a:lnSpc>
                <a:spcPct val="80000"/>
              </a:lnSpc>
              <a:spcBef>
                <a:spcPct val="50000"/>
              </a:spcBef>
            </a:pPr>
            <a:r>
              <a:rPr lang="en-US" altLang="zh-CN">
                <a:solidFill>
                  <a:srgbClr val="FFFFFF"/>
                </a:solidFill>
                <a:latin typeface="TimesNewRoman" charset="0"/>
              </a:rPr>
              <a:t>+(ag)</a:t>
            </a:r>
          </a:p>
          <a:p>
            <a:pPr>
              <a:lnSpc>
                <a:spcPct val="80000"/>
              </a:lnSpc>
              <a:spcBef>
                <a:spcPct val="50000"/>
              </a:spcBef>
            </a:pPr>
            <a:r>
              <a:rPr lang="en-US" altLang="zh-CN">
                <a:solidFill>
                  <a:srgbClr val="FFFFFF"/>
                </a:solidFill>
                <a:latin typeface="TimesNewRoman" charset="0"/>
              </a:rPr>
              <a:t>H2S(ag) + H2O(l) </a:t>
            </a:r>
            <a:r>
              <a:rPr lang="en-US" altLang="zh-CN">
                <a:solidFill>
                  <a:srgbClr val="FFFFFF"/>
                </a:solidFill>
                <a:latin typeface="宋体" pitchFamily="2" charset="-122"/>
              </a:rPr>
              <a:t>→</a:t>
            </a:r>
            <a:r>
              <a:rPr lang="en-US" altLang="zh-CN">
                <a:solidFill>
                  <a:srgbClr val="FFFFFF"/>
                </a:solidFill>
                <a:latin typeface="TimesNewRoman" charset="0"/>
              </a:rPr>
              <a:t>H3O+ (ag) + H4S+(ag)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266679-C14A-4FFC-891A-B617DF985C0D}" type="slidenum">
              <a:rPr lang="en-US" altLang="zh-CN"/>
              <a:pPr/>
              <a:t>3</a:t>
            </a:fld>
            <a:endParaRPr lang="en-US" altLang="zh-CN"/>
          </a:p>
        </p:txBody>
      </p:sp>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p:txBody>
          <a:bodyPr/>
          <a:lstStyle/>
          <a:p>
            <a:endParaRPr lang="zh-CN" altLang="zh-CN" sz="1000">
              <a:solidFill>
                <a:srgbClr val="000099"/>
              </a:solidFill>
              <a:latin typeface="隶书" pitchFamily="49" charset="-122"/>
              <a:ea typeface="隶书" pitchFamily="49"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381309-04ED-45A0-BBEA-253CBDCA79D6}" type="slidenum">
              <a:rPr lang="en-US" altLang="zh-CN"/>
              <a:pPr/>
              <a:t>76</a:t>
            </a:fld>
            <a:endParaRPr lang="en-US" altLang="zh-CN"/>
          </a:p>
        </p:txBody>
      </p:sp>
      <p:sp>
        <p:nvSpPr>
          <p:cNvPr id="306178" name="Rectangle 2"/>
          <p:cNvSpPr>
            <a:spLocks noGrp="1" noRot="1" noChangeAspect="1" noChangeArrowheads="1" noTextEdit="1"/>
          </p:cNvSpPr>
          <p:nvPr>
            <p:ph type="sldImg"/>
          </p:nvPr>
        </p:nvSpPr>
        <p:spPr>
          <a:ln/>
        </p:spPr>
      </p:sp>
      <p:sp>
        <p:nvSpPr>
          <p:cNvPr id="306179" name="Rectangle 3"/>
          <p:cNvSpPr>
            <a:spLocks noGrp="1" noChangeArrowheads="1"/>
          </p:cNvSpPr>
          <p:nvPr>
            <p:ph type="body" idx="1"/>
          </p:nvPr>
        </p:nvSpPr>
        <p:spPr/>
        <p:txBody>
          <a:bodyPr/>
          <a:lstStyle/>
          <a:p>
            <a:pPr>
              <a:spcBef>
                <a:spcPct val="40000"/>
              </a:spcBef>
              <a:buClr>
                <a:srgbClr val="FF3300"/>
              </a:buClr>
              <a:buFontTx/>
              <a:buChar char="•"/>
            </a:pPr>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22D773-1105-4F53-B31E-DC2510DB890D}" type="slidenum">
              <a:rPr lang="en-US" altLang="zh-CN"/>
              <a:pPr/>
              <a:t>77</a:t>
            </a:fld>
            <a:endParaRPr lang="en-US" altLang="zh-CN"/>
          </a:p>
        </p:txBody>
      </p:sp>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p:txBody>
          <a:bodyPr/>
          <a:lstStyle/>
          <a:p>
            <a:pPr>
              <a:buFontTx/>
              <a:buChar char="•"/>
            </a:pPr>
            <a:endParaRPr lang="zh-CN" altLang="pt-BR" sz="1400">
              <a:solidFill>
                <a:srgbClr val="000099"/>
              </a:solidFill>
              <a:latin typeface="黑体" pitchFamily="49" charset="-122"/>
              <a:cs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A28F9F-2489-46CA-B01E-C39AAD74132C}" type="slidenum">
              <a:rPr lang="en-US" altLang="zh-CN"/>
              <a:pPr/>
              <a:t>78</a:t>
            </a:fld>
            <a:endParaRPr lang="en-US" altLang="zh-CN"/>
          </a:p>
        </p:txBody>
      </p:sp>
      <p:sp>
        <p:nvSpPr>
          <p:cNvPr id="310274" name="Rectangle 2"/>
          <p:cNvSpPr>
            <a:spLocks noGrp="1" noRot="1" noChangeAspect="1" noChangeArrowheads="1" noTextEdit="1"/>
          </p:cNvSpPr>
          <p:nvPr>
            <p:ph type="sldImg"/>
          </p:nvPr>
        </p:nvSpPr>
        <p:spPr>
          <a:ln/>
        </p:spPr>
      </p:sp>
      <p:sp>
        <p:nvSpPr>
          <p:cNvPr id="3102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51E81F-B328-4093-A40F-D9BFE425768C}" type="slidenum">
              <a:rPr lang="en-US" altLang="zh-CN"/>
              <a:pPr/>
              <a:t>83</a:t>
            </a:fld>
            <a:endParaRPr lang="en-US" altLang="zh-CN"/>
          </a:p>
        </p:txBody>
      </p:sp>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A651E9-F44F-4672-82B2-A38BB9CBC9AE}" type="slidenum">
              <a:rPr lang="en-US" altLang="zh-CN"/>
              <a:pPr/>
              <a:t>84</a:t>
            </a:fld>
            <a:endParaRPr lang="en-US" altLang="zh-CN"/>
          </a:p>
        </p:txBody>
      </p:sp>
      <p:sp>
        <p:nvSpPr>
          <p:cNvPr id="317442" name="Rectangle 2"/>
          <p:cNvSpPr>
            <a:spLocks noGrp="1" noRot="1" noChangeAspect="1" noChangeArrowheads="1" noTextEdit="1"/>
          </p:cNvSpPr>
          <p:nvPr>
            <p:ph type="sldImg"/>
          </p:nvPr>
        </p:nvSpPr>
        <p:spPr>
          <a:ln/>
        </p:spPr>
      </p:sp>
      <p:sp>
        <p:nvSpPr>
          <p:cNvPr id="317443" name="Rectangle 3"/>
          <p:cNvSpPr>
            <a:spLocks noGrp="1" noChangeArrowheads="1"/>
          </p:cNvSpPr>
          <p:nvPr>
            <p:ph type="body" idx="1"/>
          </p:nvPr>
        </p:nvSpPr>
        <p:spPr/>
        <p:txBody>
          <a:bodyPr/>
          <a:lstStyle/>
          <a:p>
            <a:r>
              <a:rPr lang="zh-CN" altLang="en-US">
                <a:solidFill>
                  <a:schemeClr val="folHlink"/>
                </a:solidFill>
              </a:rPr>
              <a:t>质子理论的评价：</a:t>
            </a:r>
            <a:r>
              <a:rPr lang="zh-CN" altLang="en-US">
                <a:solidFill>
                  <a:schemeClr val="hlink"/>
                </a:solidFill>
              </a:rPr>
              <a:t>酸碱质子理论扩大了酸和碱的范围，解决了非水溶液和气体间的酸碱反应。</a:t>
            </a:r>
          </a:p>
          <a:p>
            <a:r>
              <a:rPr lang="zh-CN" altLang="en-US">
                <a:solidFill>
                  <a:schemeClr val="hlink"/>
                </a:solidFill>
              </a:rPr>
              <a:t>但是酸碱质子理论把酸碱只限于质子的给予或接受，不能解释没有质子传递的酸碱反应。</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4A94F5-1BB3-472D-9462-4EF7F2BE0A7A}" type="slidenum">
              <a:rPr lang="en-US" altLang="zh-CN"/>
              <a:pPr/>
              <a:t>94</a:t>
            </a:fld>
            <a:endParaRPr lang="en-US" altLang="zh-CN"/>
          </a:p>
        </p:txBody>
      </p:sp>
      <p:sp>
        <p:nvSpPr>
          <p:cNvPr id="334850" name="Rectangle 2"/>
          <p:cNvSpPr>
            <a:spLocks noGrp="1" noRot="1" noChangeAspect="1" noChangeArrowheads="1" noTextEdit="1"/>
          </p:cNvSpPr>
          <p:nvPr>
            <p:ph type="sldImg"/>
          </p:nvPr>
        </p:nvSpPr>
        <p:spPr>
          <a:ln/>
        </p:spPr>
      </p:sp>
      <p:sp>
        <p:nvSpPr>
          <p:cNvPr id="3348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39E624-430F-4F8F-92DA-A6886ED5D24A}" type="slidenum">
              <a:rPr lang="en-US" altLang="zh-CN"/>
              <a:pPr/>
              <a:t>96</a:t>
            </a:fld>
            <a:endParaRPr lang="en-US" altLang="zh-CN"/>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r>
              <a:rPr lang="zh-CN" altLang="en-US"/>
              <a:t>中心离子与配体之间的化学作用力叫做</a:t>
            </a:r>
            <a:r>
              <a:rPr lang="zh-CN" altLang="en-US" b="1">
                <a:solidFill>
                  <a:schemeClr val="accent2"/>
                </a:solidFill>
              </a:rPr>
              <a:t>配位键，一般是中心原子接受配体中的某原子的孤对电子形成的</a:t>
            </a:r>
            <a:r>
              <a:rPr lang="zh-CN" altLang="en-US">
                <a:solidFill>
                  <a:srgbClr val="FF0000"/>
                </a:solidFill>
              </a:rPr>
              <a:t>。</a:t>
            </a:r>
            <a:r>
              <a:rPr lang="zh-CN" altLang="en-US"/>
              <a:t>中心原子周围的</a:t>
            </a:r>
            <a:r>
              <a:rPr lang="zh-CN" altLang="en-US" b="1">
                <a:solidFill>
                  <a:schemeClr val="accent2"/>
                </a:solidFill>
              </a:rPr>
              <a:t>配位原子的个数</a:t>
            </a:r>
            <a:r>
              <a:rPr lang="zh-CN" altLang="en-US">
                <a:solidFill>
                  <a:srgbClr val="FF00FF"/>
                </a:solidFill>
              </a:rPr>
              <a:t>叫做</a:t>
            </a:r>
            <a:r>
              <a:rPr lang="zh-CN" altLang="en-US" b="1">
                <a:solidFill>
                  <a:schemeClr val="accent2"/>
                </a:solidFill>
              </a:rPr>
              <a:t>配位数</a:t>
            </a:r>
            <a:r>
              <a:rPr lang="zh-CN" altLang="en-US">
                <a:solidFill>
                  <a:srgbClr val="FF0000"/>
                </a:solidFill>
              </a:rPr>
              <a:t>。</a:t>
            </a:r>
          </a:p>
          <a:p>
            <a:r>
              <a:rPr lang="zh-CN" altLang="en-US" sz="2800"/>
              <a:t>含配位键的结合物都可以统称</a:t>
            </a:r>
            <a:r>
              <a:rPr lang="zh-CN" altLang="en-US" sz="2800" b="1">
                <a:solidFill>
                  <a:schemeClr val="accent2"/>
                </a:solidFill>
              </a:rPr>
              <a:t>配合物</a:t>
            </a:r>
            <a:r>
              <a:rPr lang="zh-CN" altLang="en-US" sz="2800"/>
              <a:t>。配合物不一定是离子，也可以是中性分子。</a:t>
            </a:r>
          </a:p>
          <a:p>
            <a:pPr>
              <a:spcBef>
                <a:spcPct val="50000"/>
              </a:spcBef>
            </a:pPr>
            <a:r>
              <a:rPr lang="zh-CN" altLang="en-US" sz="2800"/>
              <a:t>配体中只有一个配位原子叫</a:t>
            </a:r>
            <a:r>
              <a:rPr lang="zh-CN" altLang="en-US" sz="2800" b="1">
                <a:solidFill>
                  <a:schemeClr val="accent2"/>
                </a:solidFill>
              </a:rPr>
              <a:t>单齿配体</a:t>
            </a:r>
            <a:r>
              <a:rPr lang="zh-CN" altLang="en-US" sz="2800"/>
              <a:t>，有多个配位原子的叫</a:t>
            </a:r>
            <a:r>
              <a:rPr lang="zh-CN" altLang="en-US" sz="2800" b="1">
                <a:solidFill>
                  <a:schemeClr val="accent2"/>
                </a:solidFill>
              </a:rPr>
              <a:t>多齿配体</a:t>
            </a:r>
            <a:r>
              <a:rPr lang="en-US" altLang="zh-CN" sz="2800"/>
              <a:t>(</a:t>
            </a:r>
            <a:r>
              <a:rPr lang="zh-CN" altLang="en-US" sz="2800"/>
              <a:t>又分</a:t>
            </a:r>
            <a:r>
              <a:rPr lang="zh-CN" altLang="en-US" sz="2800">
                <a:solidFill>
                  <a:srgbClr val="FF00FF"/>
                </a:solidFill>
              </a:rPr>
              <a:t>双齿</a:t>
            </a:r>
            <a:r>
              <a:rPr lang="zh-CN" altLang="en-US" sz="2800"/>
              <a:t>、三齿、四齿等等</a:t>
            </a:r>
            <a:r>
              <a:rPr lang="en-US" altLang="zh-CN" sz="2800"/>
              <a:t>)</a:t>
            </a:r>
            <a:r>
              <a:rPr lang="zh-CN" altLang="en-US" sz="2800"/>
              <a:t>。由多齿配体形成的配合物又被形象地叫做</a:t>
            </a:r>
            <a:r>
              <a:rPr lang="zh-CN" altLang="en-US" sz="2800" b="1">
                <a:solidFill>
                  <a:schemeClr val="accent2"/>
                </a:solidFill>
              </a:rPr>
              <a:t>螯合物</a:t>
            </a:r>
            <a:r>
              <a:rPr lang="zh-CN" altLang="en-US" sz="2800"/>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8791FA-9739-453F-8D08-BAC08777EF0B}" type="slidenum">
              <a:rPr lang="en-US" altLang="zh-CN"/>
              <a:pPr/>
              <a:t>97</a:t>
            </a:fld>
            <a:endParaRPr lang="en-US" altLang="zh-CN"/>
          </a:p>
        </p:txBody>
      </p:sp>
      <p:sp>
        <p:nvSpPr>
          <p:cNvPr id="340994" name="Rectangle 2"/>
          <p:cNvSpPr>
            <a:spLocks noGrp="1" noRot="1" noChangeAspect="1" noChangeArrowheads="1" noTextEdit="1"/>
          </p:cNvSpPr>
          <p:nvPr>
            <p:ph type="sldImg"/>
          </p:nvPr>
        </p:nvSpPr>
        <p:spPr>
          <a:ln/>
        </p:spPr>
      </p:sp>
      <p:sp>
        <p:nvSpPr>
          <p:cNvPr id="340995" name="Rectangle 3"/>
          <p:cNvSpPr>
            <a:spLocks noGrp="1" noChangeArrowheads="1"/>
          </p:cNvSpPr>
          <p:nvPr>
            <p:ph type="body" idx="1"/>
          </p:nvPr>
        </p:nvSpPr>
        <p:spPr/>
        <p:txBody>
          <a:bodyPr/>
          <a:lstStyle/>
          <a:p>
            <a:r>
              <a:rPr lang="zh-CN" altLang="en-US" sz="2800"/>
              <a:t>含配位键的结合物都可以统称</a:t>
            </a:r>
            <a:r>
              <a:rPr lang="zh-CN" altLang="en-US" sz="2800" b="1">
                <a:solidFill>
                  <a:schemeClr val="accent2"/>
                </a:solidFill>
              </a:rPr>
              <a:t>配合物</a:t>
            </a:r>
            <a:r>
              <a:rPr lang="zh-CN" altLang="en-US" sz="2800"/>
              <a:t>。配合物不一定是离子，也可以是中性分子。</a:t>
            </a:r>
          </a:p>
          <a:p>
            <a:pPr>
              <a:spcBef>
                <a:spcPct val="50000"/>
              </a:spcBef>
            </a:pPr>
            <a:r>
              <a:rPr lang="zh-CN" altLang="en-US" sz="2800"/>
              <a:t>配体中只有一个配位原子叫</a:t>
            </a:r>
            <a:r>
              <a:rPr lang="zh-CN" altLang="en-US" sz="2800" b="1">
                <a:solidFill>
                  <a:schemeClr val="accent2"/>
                </a:solidFill>
              </a:rPr>
              <a:t>单齿配体</a:t>
            </a:r>
            <a:r>
              <a:rPr lang="zh-CN" altLang="en-US" sz="2800"/>
              <a:t>，有多个配位原子的叫</a:t>
            </a:r>
            <a:r>
              <a:rPr lang="zh-CN" altLang="en-US" sz="2800" b="1">
                <a:solidFill>
                  <a:schemeClr val="accent2"/>
                </a:solidFill>
              </a:rPr>
              <a:t>多齿配体</a:t>
            </a:r>
            <a:r>
              <a:rPr lang="en-US" altLang="zh-CN" sz="2800"/>
              <a:t>(</a:t>
            </a:r>
            <a:r>
              <a:rPr lang="zh-CN" altLang="en-US" sz="2800"/>
              <a:t>又分</a:t>
            </a:r>
            <a:r>
              <a:rPr lang="zh-CN" altLang="en-US" sz="2800">
                <a:solidFill>
                  <a:srgbClr val="FF00FF"/>
                </a:solidFill>
              </a:rPr>
              <a:t>双齿</a:t>
            </a:r>
            <a:r>
              <a:rPr lang="zh-CN" altLang="en-US" sz="2800"/>
              <a:t>、三齿、四齿等等</a:t>
            </a:r>
            <a:r>
              <a:rPr lang="en-US" altLang="zh-CN" sz="2800"/>
              <a:t>)</a:t>
            </a:r>
            <a:r>
              <a:rPr lang="zh-CN" altLang="en-US" sz="2800"/>
              <a:t>。由多齿配体形成的配合物又被形象地叫做</a:t>
            </a:r>
            <a:r>
              <a:rPr lang="zh-CN" altLang="en-US" sz="2800" b="1">
                <a:solidFill>
                  <a:schemeClr val="accent2"/>
                </a:solidFill>
              </a:rPr>
              <a:t>螯合物</a:t>
            </a:r>
            <a:r>
              <a:rPr lang="zh-CN" altLang="en-US" sz="2800"/>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C8C0E4-D424-4D50-ACDD-AF7B32D1681D}" type="slidenum">
              <a:rPr lang="en-US" altLang="zh-CN"/>
              <a:pPr/>
              <a:t>99</a:t>
            </a:fld>
            <a:endParaRPr lang="en-US" altLang="zh-CN"/>
          </a:p>
        </p:txBody>
      </p:sp>
      <p:sp>
        <p:nvSpPr>
          <p:cNvPr id="344066" name="Rectangle 2"/>
          <p:cNvSpPr>
            <a:spLocks noGrp="1" noRot="1" noChangeAspect="1" noChangeArrowheads="1" noTextEdit="1"/>
          </p:cNvSpPr>
          <p:nvPr>
            <p:ph type="sldImg"/>
          </p:nvPr>
        </p:nvSpPr>
        <p:spPr>
          <a:ln/>
        </p:spPr>
      </p:sp>
      <p:sp>
        <p:nvSpPr>
          <p:cNvPr id="344067" name="Rectangle 3"/>
          <p:cNvSpPr>
            <a:spLocks noGrp="1" noChangeArrowheads="1"/>
          </p:cNvSpPr>
          <p:nvPr>
            <p:ph type="body" idx="1"/>
          </p:nvPr>
        </p:nvSpPr>
        <p:spPr>
          <a:xfrm>
            <a:off x="914400" y="4343400"/>
            <a:ext cx="5029200" cy="1703388"/>
          </a:xfrm>
        </p:spPr>
        <p:txBody>
          <a:bodyPr/>
          <a:lstStyle/>
          <a:p>
            <a:r>
              <a:rPr lang="en-US" altLang="zh-CN" b="1"/>
              <a:t>Some Coordination Complexes</a:t>
            </a:r>
          </a:p>
          <a:p>
            <a:pPr>
              <a:buFontTx/>
              <a:buChar char="•"/>
            </a:pPr>
            <a:r>
              <a:rPr lang="en-US" altLang="zh-CN" b="1"/>
              <a:t>molecular      </a:t>
            </a:r>
          </a:p>
          <a:p>
            <a:pPr>
              <a:buFontTx/>
              <a:buChar char="•"/>
            </a:pPr>
            <a:r>
              <a:rPr lang="en-US" altLang="zh-CN" b="1"/>
              <a:t>formula    </a:t>
            </a:r>
          </a:p>
          <a:p>
            <a:r>
              <a:rPr lang="en-US" altLang="zh-CN" b="1"/>
              <a:t>Lewis base/ligand     </a:t>
            </a:r>
          </a:p>
          <a:p>
            <a:r>
              <a:rPr lang="en-US" altLang="zh-CN" b="1"/>
              <a:t>Lewis acid    </a:t>
            </a:r>
          </a:p>
          <a:p>
            <a:r>
              <a:rPr lang="en-US" altLang="zh-CN" b="1"/>
              <a:t>donor atom  </a:t>
            </a:r>
          </a:p>
          <a:p>
            <a:r>
              <a:rPr lang="en-US" altLang="zh-CN" b="1"/>
              <a:t>coordination number</a:t>
            </a:r>
          </a:p>
          <a:p>
            <a:endParaRPr lang="en-US" altLang="zh-CN" b="1"/>
          </a:p>
          <a:p>
            <a:pPr>
              <a:spcBef>
                <a:spcPct val="35000"/>
              </a:spcBef>
              <a:buSzPct val="75000"/>
            </a:pPr>
            <a:r>
              <a:rPr lang="zh-CN" altLang="en-US">
                <a:solidFill>
                  <a:schemeClr val="folHlink"/>
                </a:solidFill>
              </a:rPr>
              <a:t>形成体：</a:t>
            </a:r>
            <a:r>
              <a:rPr lang="zh-CN" altLang="en-US">
                <a:solidFill>
                  <a:schemeClr val="hlink"/>
                </a:solidFill>
              </a:rPr>
              <a:t>通常是金属离子和原子，也有少数是非金属元素。</a:t>
            </a:r>
          </a:p>
          <a:p>
            <a:pPr>
              <a:spcBef>
                <a:spcPct val="35000"/>
              </a:spcBef>
              <a:buSzPct val="75000"/>
            </a:pPr>
            <a:r>
              <a:rPr lang="zh-CN" altLang="en-US">
                <a:solidFill>
                  <a:schemeClr val="folHlink"/>
                </a:solidFill>
              </a:rPr>
              <a:t>配位体：</a:t>
            </a:r>
            <a:r>
              <a:rPr lang="zh-CN" altLang="en-US">
                <a:solidFill>
                  <a:schemeClr val="hlink"/>
                </a:solidFill>
              </a:rPr>
              <a:t>通常是非金属的阴离子或分子。</a:t>
            </a:r>
          </a:p>
          <a:p>
            <a:pPr>
              <a:spcBef>
                <a:spcPct val="35000"/>
              </a:spcBef>
              <a:buSzPct val="75000"/>
            </a:pPr>
            <a:r>
              <a:rPr lang="zh-CN" altLang="en-US">
                <a:solidFill>
                  <a:schemeClr val="folHlink"/>
                </a:solidFill>
              </a:rPr>
              <a:t>配位原子：</a:t>
            </a:r>
            <a:r>
              <a:rPr lang="zh-CN" altLang="en-US">
                <a:solidFill>
                  <a:schemeClr val="hlink"/>
                </a:solidFill>
              </a:rPr>
              <a:t>直接与形成体成键的原子。常见的有：</a:t>
            </a:r>
            <a:r>
              <a:rPr lang="zh-CN" altLang="en-US"/>
              <a:t>        </a:t>
            </a:r>
            <a:r>
              <a:rPr lang="en-US" altLang="zh-CN"/>
              <a:t>H-   C    N    O    F</a:t>
            </a:r>
          </a:p>
          <a:p>
            <a:pPr>
              <a:spcBef>
                <a:spcPct val="0"/>
              </a:spcBef>
            </a:pPr>
            <a:r>
              <a:rPr lang="en-US" altLang="zh-CN"/>
              <a:t>                                        P    S     Cl </a:t>
            </a:r>
          </a:p>
          <a:p>
            <a:pPr>
              <a:spcBef>
                <a:spcPct val="0"/>
              </a:spcBef>
            </a:pPr>
            <a:r>
              <a:rPr lang="en-US" altLang="zh-CN"/>
              <a:t>                                              Se    Br  </a:t>
            </a:r>
          </a:p>
          <a:p>
            <a:pPr>
              <a:spcBef>
                <a:spcPct val="0"/>
              </a:spcBef>
            </a:pPr>
            <a:r>
              <a:rPr lang="en-US" altLang="zh-CN"/>
              <a:t>                                                      I</a:t>
            </a:r>
            <a:endParaRPr lang="en-US" altLang="zh-CN">
              <a:solidFill>
                <a:schemeClr val="hlink"/>
              </a:solidFill>
            </a:endParaRPr>
          </a:p>
          <a:p>
            <a:endParaRPr lang="en-US" altLang="zh-CN" b="1"/>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7F2CC6-CA70-4C15-BE56-D17086AA22EC}" type="slidenum">
              <a:rPr lang="en-US" altLang="zh-CN"/>
              <a:pPr/>
              <a:t>100</a:t>
            </a:fld>
            <a:endParaRPr lang="en-US" altLang="zh-CN"/>
          </a:p>
        </p:txBody>
      </p:sp>
      <p:sp>
        <p:nvSpPr>
          <p:cNvPr id="347138" name="Rectangle 2"/>
          <p:cNvSpPr>
            <a:spLocks noGrp="1" noRot="1" noChangeAspect="1" noChangeArrowheads="1" noTextEdit="1"/>
          </p:cNvSpPr>
          <p:nvPr>
            <p:ph type="sldImg"/>
          </p:nvPr>
        </p:nvSpPr>
        <p:spPr>
          <a:ln/>
        </p:spPr>
      </p:sp>
      <p:sp>
        <p:nvSpPr>
          <p:cNvPr id="3471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847DF0-A559-4510-9E4A-F8B2726C0D9E}" type="slidenum">
              <a:rPr lang="en-US" altLang="zh-CN"/>
              <a:pPr/>
              <a:t>7</a:t>
            </a:fld>
            <a:endParaRPr lang="en-US" altLang="zh-CN"/>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1AB89E-145E-476C-A238-B8FC23529470}" type="slidenum">
              <a:rPr lang="en-US" altLang="zh-CN"/>
              <a:pPr/>
              <a:t>105</a:t>
            </a:fld>
            <a:endParaRPr lang="en-US" altLang="zh-CN"/>
          </a:p>
        </p:txBody>
      </p:sp>
      <p:sp>
        <p:nvSpPr>
          <p:cNvPr id="362498" name="Rectangle 2"/>
          <p:cNvSpPr>
            <a:spLocks noGrp="1" noRot="1" noChangeAspect="1" noChangeArrowheads="1" noTextEdit="1"/>
          </p:cNvSpPr>
          <p:nvPr>
            <p:ph type="sldImg"/>
          </p:nvPr>
        </p:nvSpPr>
        <p:spPr>
          <a:ln/>
        </p:spPr>
      </p:sp>
      <p:sp>
        <p:nvSpPr>
          <p:cNvPr id="362499" name="Rectangle 3"/>
          <p:cNvSpPr>
            <a:spLocks noGrp="1" noChangeArrowheads="1"/>
          </p:cNvSpPr>
          <p:nvPr>
            <p:ph type="body" idx="1"/>
          </p:nvPr>
        </p:nvSpPr>
        <p:spPr/>
        <p:txBody>
          <a:bodyPr/>
          <a:lstStyle/>
          <a:p>
            <a:pPr>
              <a:spcBef>
                <a:spcPct val="0"/>
              </a:spcBef>
            </a:pPr>
            <a:r>
              <a:rPr lang="zh-CN" altLang="en-US">
                <a:solidFill>
                  <a:schemeClr val="folHlink"/>
                </a:solidFill>
              </a:rPr>
              <a:t>配体的顺序</a:t>
            </a:r>
            <a:r>
              <a:rPr lang="zh-CN" altLang="en-US"/>
              <a:t>原则是</a:t>
            </a:r>
            <a:r>
              <a:rPr lang="zh-CN" altLang="en-US" b="1" u="sng">
                <a:solidFill>
                  <a:srgbClr val="FFFF99"/>
                </a:solidFill>
              </a:rPr>
              <a:t>先阴离子后阳离子</a:t>
            </a:r>
            <a:r>
              <a:rPr lang="zh-CN" altLang="en-US">
                <a:solidFill>
                  <a:srgbClr val="FFFF99"/>
                </a:solidFill>
              </a:rPr>
              <a:t>，</a:t>
            </a:r>
            <a:r>
              <a:rPr lang="zh-CN" altLang="en-US" b="1" u="sng">
                <a:solidFill>
                  <a:srgbClr val="FFFF99"/>
                </a:solidFill>
              </a:rPr>
              <a:t>先简单后复杂</a:t>
            </a:r>
            <a:r>
              <a:rPr lang="zh-CN" altLang="en-US">
                <a:solidFill>
                  <a:srgbClr val="FFFF99"/>
                </a:solidFill>
              </a:rPr>
              <a:t>。</a:t>
            </a:r>
          </a:p>
          <a:p>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E4BCD9-88BD-4306-BA6F-B62D10AEA4B2}" type="slidenum">
              <a:rPr lang="en-US" altLang="zh-CN"/>
              <a:pPr/>
              <a:t>106</a:t>
            </a:fld>
            <a:endParaRPr lang="en-US" altLang="zh-CN"/>
          </a:p>
        </p:txBody>
      </p:sp>
      <p:sp>
        <p:nvSpPr>
          <p:cNvPr id="364546" name="Rectangle 2"/>
          <p:cNvSpPr>
            <a:spLocks noGrp="1" noRot="1" noChangeAspect="1" noChangeArrowheads="1" noTextEdit="1"/>
          </p:cNvSpPr>
          <p:nvPr>
            <p:ph type="sldImg"/>
          </p:nvPr>
        </p:nvSpPr>
        <p:spPr>
          <a:ln/>
        </p:spPr>
      </p:sp>
      <p:sp>
        <p:nvSpPr>
          <p:cNvPr id="364547" name="Rectangle 3"/>
          <p:cNvSpPr>
            <a:spLocks noGrp="1" noChangeArrowheads="1"/>
          </p:cNvSpPr>
          <p:nvPr>
            <p:ph type="body" idx="1"/>
          </p:nvPr>
        </p:nvSpPr>
        <p:spPr/>
        <p:txBody>
          <a:bodyPr/>
          <a:lstStyle/>
          <a:p>
            <a:pPr>
              <a:lnSpc>
                <a:spcPct val="110000"/>
              </a:lnSpc>
              <a:spcBef>
                <a:spcPct val="0"/>
              </a:spcBef>
            </a:pPr>
            <a:r>
              <a:rPr lang="en-US" altLang="zh-CN"/>
              <a:t>(4) </a:t>
            </a:r>
            <a:r>
              <a:rPr lang="zh-CN" altLang="en-US">
                <a:solidFill>
                  <a:srgbClr val="FF3300"/>
                </a:solidFill>
              </a:rPr>
              <a:t>同类配体</a:t>
            </a:r>
            <a:r>
              <a:rPr lang="zh-CN" altLang="en-US"/>
              <a:t>同一配位原子时，将含</a:t>
            </a:r>
            <a:r>
              <a:rPr lang="zh-CN" altLang="en-US">
                <a:solidFill>
                  <a:srgbClr val="FF3300"/>
                </a:solidFill>
              </a:rPr>
              <a:t>较少原子数</a:t>
            </a:r>
            <a:r>
              <a:rPr lang="zh-CN" altLang="en-US"/>
              <a:t>的配体排在前面。</a:t>
            </a:r>
          </a:p>
          <a:p>
            <a:pPr>
              <a:lnSpc>
                <a:spcPct val="110000"/>
              </a:lnSpc>
              <a:spcBef>
                <a:spcPct val="0"/>
              </a:spcBef>
            </a:pPr>
            <a:r>
              <a:rPr lang="zh-CN" altLang="en-US"/>
              <a:t>         </a:t>
            </a:r>
            <a:r>
              <a:rPr lang="en-US" altLang="zh-CN"/>
              <a:t>[Pt(NO</a:t>
            </a:r>
            <a:r>
              <a:rPr lang="en-US" altLang="zh-CN" baseline="-25000"/>
              <a:t>2</a:t>
            </a:r>
            <a:r>
              <a:rPr lang="en-US" altLang="zh-CN"/>
              <a:t>)(NH</a:t>
            </a:r>
            <a:r>
              <a:rPr lang="en-US" altLang="zh-CN" baseline="-25000"/>
              <a:t>3</a:t>
            </a:r>
            <a:r>
              <a:rPr lang="en-US" altLang="zh-CN"/>
              <a:t>)(NH</a:t>
            </a:r>
            <a:r>
              <a:rPr lang="en-US" altLang="zh-CN" baseline="-25000"/>
              <a:t>2</a:t>
            </a:r>
            <a:r>
              <a:rPr lang="en-US" altLang="zh-CN"/>
              <a:t>OH)(Py)]Cl</a:t>
            </a:r>
          </a:p>
          <a:p>
            <a:pPr>
              <a:lnSpc>
                <a:spcPct val="110000"/>
              </a:lnSpc>
              <a:spcBef>
                <a:spcPct val="0"/>
              </a:spcBef>
            </a:pPr>
            <a:r>
              <a:rPr lang="en-US" altLang="zh-CN"/>
              <a:t>         </a:t>
            </a:r>
            <a:r>
              <a:rPr lang="zh-CN" altLang="en-US"/>
              <a:t>氯化硝基</a:t>
            </a:r>
            <a:r>
              <a:rPr lang="en-US" altLang="zh-CN"/>
              <a:t>•</a:t>
            </a:r>
            <a:r>
              <a:rPr lang="zh-CN" altLang="en-US"/>
              <a:t>氨</a:t>
            </a:r>
            <a:r>
              <a:rPr lang="en-US" altLang="zh-CN"/>
              <a:t>•</a:t>
            </a:r>
            <a:r>
              <a:rPr lang="zh-CN" altLang="en-US"/>
              <a:t>羟氨</a:t>
            </a:r>
            <a:r>
              <a:rPr lang="en-US" altLang="zh-CN"/>
              <a:t>•</a:t>
            </a:r>
            <a:r>
              <a:rPr lang="zh-CN" altLang="en-US"/>
              <a:t>吡啶合铂</a:t>
            </a:r>
            <a:r>
              <a:rPr lang="en-US" altLang="zh-CN"/>
              <a:t>(II)</a:t>
            </a:r>
          </a:p>
          <a:p>
            <a:pPr>
              <a:lnSpc>
                <a:spcPct val="110000"/>
              </a:lnSpc>
              <a:spcBef>
                <a:spcPct val="0"/>
              </a:spcBef>
            </a:pPr>
            <a:r>
              <a:rPr lang="en-US" altLang="zh-CN"/>
              <a:t>(5) </a:t>
            </a:r>
            <a:r>
              <a:rPr lang="zh-CN" altLang="en-US">
                <a:solidFill>
                  <a:srgbClr val="FF3300"/>
                </a:solidFill>
              </a:rPr>
              <a:t>配位原子相同</a:t>
            </a:r>
            <a:r>
              <a:rPr lang="zh-CN" altLang="en-US"/>
              <a:t>，配体中所含的</a:t>
            </a:r>
            <a:r>
              <a:rPr lang="zh-CN" altLang="en-US">
                <a:solidFill>
                  <a:srgbClr val="FF3300"/>
                </a:solidFill>
              </a:rPr>
              <a:t>原子数目</a:t>
            </a:r>
            <a:r>
              <a:rPr lang="zh-CN" altLang="en-US"/>
              <a:t>也相同时，按结构式中与配原子相连的原子的元素符号的</a:t>
            </a:r>
            <a:r>
              <a:rPr lang="zh-CN" altLang="en-US">
                <a:solidFill>
                  <a:srgbClr val="FF3300"/>
                </a:solidFill>
              </a:rPr>
              <a:t>英文顺序</a:t>
            </a:r>
            <a:r>
              <a:rPr lang="zh-CN" altLang="en-US"/>
              <a:t>排列。</a:t>
            </a:r>
          </a:p>
          <a:p>
            <a:pPr>
              <a:lnSpc>
                <a:spcPct val="110000"/>
              </a:lnSpc>
              <a:spcBef>
                <a:spcPct val="0"/>
              </a:spcBef>
            </a:pPr>
            <a:r>
              <a:rPr lang="zh-CN" altLang="en-US"/>
              <a:t>         </a:t>
            </a:r>
            <a:r>
              <a:rPr lang="en-US" altLang="zh-CN"/>
              <a:t>[Pt (NH</a:t>
            </a:r>
            <a:r>
              <a:rPr lang="en-US" altLang="zh-CN" baseline="-25000"/>
              <a:t>2</a:t>
            </a:r>
            <a:r>
              <a:rPr lang="en-US" altLang="zh-CN"/>
              <a:t>)(NO</a:t>
            </a:r>
            <a:r>
              <a:rPr lang="en-US" altLang="zh-CN" baseline="-25000"/>
              <a:t>2</a:t>
            </a:r>
            <a:r>
              <a:rPr lang="en-US" altLang="zh-CN"/>
              <a:t>)(NH</a:t>
            </a:r>
            <a:r>
              <a:rPr lang="en-US" altLang="zh-CN" baseline="-25000"/>
              <a:t>3</a:t>
            </a:r>
            <a:r>
              <a:rPr lang="en-US" altLang="zh-CN"/>
              <a:t>)</a:t>
            </a:r>
            <a:r>
              <a:rPr lang="en-US" altLang="zh-CN" baseline="-25000"/>
              <a:t>2</a:t>
            </a:r>
            <a:r>
              <a:rPr lang="en-US" altLang="zh-CN"/>
              <a:t>]</a:t>
            </a:r>
          </a:p>
          <a:p>
            <a:pPr>
              <a:lnSpc>
                <a:spcPct val="110000"/>
              </a:lnSpc>
              <a:spcBef>
                <a:spcPct val="0"/>
              </a:spcBef>
            </a:pPr>
            <a:r>
              <a:rPr lang="en-US" altLang="zh-CN"/>
              <a:t>         </a:t>
            </a:r>
            <a:r>
              <a:rPr lang="zh-CN" altLang="en-US"/>
              <a:t>氨基</a:t>
            </a:r>
            <a:r>
              <a:rPr lang="en-US" altLang="zh-CN"/>
              <a:t>•</a:t>
            </a:r>
            <a:r>
              <a:rPr lang="zh-CN" altLang="en-US"/>
              <a:t>硝基</a:t>
            </a:r>
            <a:r>
              <a:rPr lang="en-US" altLang="zh-CN"/>
              <a:t>•</a:t>
            </a:r>
            <a:r>
              <a:rPr lang="zh-CN" altLang="en-US"/>
              <a:t>二氨合铂</a:t>
            </a:r>
            <a:r>
              <a:rPr lang="en-US" altLang="zh-CN"/>
              <a:t>(II)</a:t>
            </a:r>
          </a:p>
          <a:p>
            <a:pPr>
              <a:lnSpc>
                <a:spcPct val="110000"/>
              </a:lnSpc>
              <a:spcBef>
                <a:spcPct val="0"/>
              </a:spcBef>
            </a:pPr>
            <a:r>
              <a:rPr lang="en-US" altLang="zh-CN"/>
              <a:t>(6) </a:t>
            </a:r>
            <a:r>
              <a:rPr lang="zh-CN" altLang="en-US"/>
              <a:t>配体化学式相同但配位原子不同，</a:t>
            </a:r>
            <a:r>
              <a:rPr lang="en-US" altLang="zh-CN"/>
              <a:t>(</a:t>
            </a:r>
            <a:r>
              <a:rPr lang="zh-CN" altLang="zh-CN"/>
              <a:t>- </a:t>
            </a:r>
            <a:r>
              <a:rPr lang="en-US" altLang="zh-CN"/>
              <a:t>SCN, -NCS)</a:t>
            </a:r>
            <a:r>
              <a:rPr lang="zh-CN" altLang="zh-CN"/>
              <a:t>时，则按配位原子元素符号的</a:t>
            </a:r>
            <a:r>
              <a:rPr lang="zh-CN" altLang="zh-CN">
                <a:solidFill>
                  <a:srgbClr val="FF3300"/>
                </a:solidFill>
              </a:rPr>
              <a:t>字母顺序排列</a:t>
            </a:r>
            <a:r>
              <a:rPr lang="zh-CN" altLang="zh-CN"/>
              <a:t>。</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2AF00A-7949-4402-9D00-111338201DB9}" type="slidenum">
              <a:rPr lang="en-US" altLang="zh-CN"/>
              <a:pPr/>
              <a:t>127</a:t>
            </a:fld>
            <a:endParaRPr lang="en-US" altLang="zh-CN"/>
          </a:p>
        </p:txBody>
      </p:sp>
      <p:sp>
        <p:nvSpPr>
          <p:cNvPr id="561154" name="Rectangle 2"/>
          <p:cNvSpPr>
            <a:spLocks noGrp="1" noRot="1" noChangeAspect="1" noChangeArrowheads="1" noTextEdit="1"/>
          </p:cNvSpPr>
          <p:nvPr>
            <p:ph type="sldImg"/>
          </p:nvPr>
        </p:nvSpPr>
        <p:spPr>
          <a:ln/>
        </p:spPr>
      </p:sp>
      <p:sp>
        <p:nvSpPr>
          <p:cNvPr id="561155" name="Rectangle 3"/>
          <p:cNvSpPr>
            <a:spLocks noGrp="1" noChangeArrowheads="1"/>
          </p:cNvSpPr>
          <p:nvPr>
            <p:ph type="body" idx="1"/>
          </p:nvPr>
        </p:nvSpPr>
        <p:spPr/>
        <p:txBody>
          <a:bodyPr/>
          <a:lstStyle/>
          <a:p>
            <a:r>
              <a:rPr lang="zh-CN" altLang="en-US"/>
              <a:t>去图</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CEF53E-8705-41F4-A8BB-0FA708CD71BE}" type="slidenum">
              <a:rPr lang="en-US" altLang="zh-CN"/>
              <a:pPr/>
              <a:t>129</a:t>
            </a:fld>
            <a:endParaRPr lang="en-US" altLang="zh-CN"/>
          </a:p>
        </p:txBody>
      </p:sp>
      <p:sp>
        <p:nvSpPr>
          <p:cNvPr id="457730" name="Rectangle 2"/>
          <p:cNvSpPr>
            <a:spLocks noGrp="1" noRot="1" noChangeAspect="1" noChangeArrowheads="1" noTextEdit="1"/>
          </p:cNvSpPr>
          <p:nvPr>
            <p:ph type="sldImg"/>
          </p:nvPr>
        </p:nvSpPr>
        <p:spPr>
          <a:ln/>
        </p:spPr>
      </p:sp>
      <p:sp>
        <p:nvSpPr>
          <p:cNvPr id="4577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F985C9-E8C8-4849-83B0-7BEB35F41126}" type="slidenum">
              <a:rPr lang="en-US" altLang="zh-CN"/>
              <a:pPr/>
              <a:t>144</a:t>
            </a:fld>
            <a:endParaRPr lang="en-US" altLang="zh-CN"/>
          </a:p>
        </p:txBody>
      </p:sp>
      <p:sp>
        <p:nvSpPr>
          <p:cNvPr id="481282" name="Rectangle 2"/>
          <p:cNvSpPr>
            <a:spLocks noGrp="1" noRot="1" noChangeAspect="1" noChangeArrowheads="1" noTextEdit="1"/>
          </p:cNvSpPr>
          <p:nvPr>
            <p:ph type="sldImg"/>
          </p:nvPr>
        </p:nvSpPr>
        <p:spPr>
          <a:ln/>
        </p:spPr>
      </p:sp>
      <p:sp>
        <p:nvSpPr>
          <p:cNvPr id="481283" name="Rectangle 3"/>
          <p:cNvSpPr>
            <a:spLocks noGrp="1" noChangeArrowheads="1"/>
          </p:cNvSpPr>
          <p:nvPr>
            <p:ph type="body" idx="1"/>
          </p:nvPr>
        </p:nvSpPr>
        <p:spPr/>
        <p:txBody>
          <a:bodyPr/>
          <a:lstStyle/>
          <a:p>
            <a:endParaRPr kumimoji="0" lang="zh-CN" altLang="zh-CN">
              <a:solidFill>
                <a:srgbClr val="FFCCCC"/>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84826F-E844-4E14-AF29-42B66470320C}" type="slidenum">
              <a:rPr lang="en-US" altLang="zh-CN"/>
              <a:pPr/>
              <a:t>156</a:t>
            </a:fld>
            <a:endParaRPr lang="en-US" altLang="zh-CN"/>
          </a:p>
        </p:txBody>
      </p:sp>
      <p:sp>
        <p:nvSpPr>
          <p:cNvPr id="500738" name="Rectangle 2"/>
          <p:cNvSpPr>
            <a:spLocks noGrp="1" noRot="1" noChangeAspect="1" noChangeArrowheads="1" noTextEdit="1"/>
          </p:cNvSpPr>
          <p:nvPr>
            <p:ph type="sldImg"/>
          </p:nvPr>
        </p:nvSpPr>
        <p:spPr>
          <a:ln/>
        </p:spPr>
      </p:sp>
      <p:sp>
        <p:nvSpPr>
          <p:cNvPr id="500739"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E3DCBF-D250-4DDD-92BB-96D2F73E1B90}" type="slidenum">
              <a:rPr lang="en-US" altLang="zh-CN"/>
              <a:pPr/>
              <a:t>158</a:t>
            </a:fld>
            <a:endParaRPr lang="en-US" altLang="zh-CN"/>
          </a:p>
        </p:txBody>
      </p:sp>
      <p:sp>
        <p:nvSpPr>
          <p:cNvPr id="505858" name="Rectangle 2"/>
          <p:cNvSpPr>
            <a:spLocks noGrp="1" noRot="1" noChangeAspect="1" noChangeArrowheads="1" noTextEdit="1"/>
          </p:cNvSpPr>
          <p:nvPr>
            <p:ph type="sldImg"/>
          </p:nvPr>
        </p:nvSpPr>
        <p:spPr>
          <a:ln/>
        </p:spPr>
      </p:sp>
      <p:sp>
        <p:nvSpPr>
          <p:cNvPr id="505859" name="Rectangle 3"/>
          <p:cNvSpPr>
            <a:spLocks noGrp="1" noChangeArrowheads="1"/>
          </p:cNvSpPr>
          <p:nvPr>
            <p:ph type="body" idx="1"/>
          </p:nvPr>
        </p:nvSpPr>
        <p:spPr>
          <a:xfrm>
            <a:off x="914400" y="4343400"/>
            <a:ext cx="5029200" cy="4114800"/>
          </a:xfrm>
        </p:spPr>
        <p:txBody>
          <a:bodyPr/>
          <a:lstStyle/>
          <a:p>
            <a:endParaRPr lang="zh-CN" altLang="zh-CN" sz="3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1B9032-ABCE-4DD8-8DFB-F3637FA9B5A1}" type="slidenum">
              <a:rPr lang="en-US" altLang="zh-CN"/>
              <a:pPr/>
              <a:t>160</a:t>
            </a:fld>
            <a:endParaRPr lang="en-US" altLang="zh-CN"/>
          </a:p>
        </p:txBody>
      </p:sp>
      <p:sp>
        <p:nvSpPr>
          <p:cNvPr id="507906" name="Rectangle 2"/>
          <p:cNvSpPr>
            <a:spLocks noGrp="1" noRot="1" noChangeAspect="1" noChangeArrowheads="1" noTextEdit="1"/>
          </p:cNvSpPr>
          <p:nvPr>
            <p:ph type="sldImg"/>
          </p:nvPr>
        </p:nvSpPr>
        <p:spPr>
          <a:ln/>
        </p:spPr>
      </p:sp>
      <p:sp>
        <p:nvSpPr>
          <p:cNvPr id="507907"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E3DCBF-D250-4DDD-92BB-96D2F73E1B90}" type="slidenum">
              <a:rPr lang="en-US" altLang="zh-CN"/>
              <a:pPr/>
              <a:t>165</a:t>
            </a:fld>
            <a:endParaRPr lang="en-US" altLang="zh-CN"/>
          </a:p>
        </p:txBody>
      </p:sp>
      <p:sp>
        <p:nvSpPr>
          <p:cNvPr id="505858" name="Rectangle 2"/>
          <p:cNvSpPr>
            <a:spLocks noGrp="1" noRot="1" noChangeAspect="1" noChangeArrowheads="1" noTextEdit="1"/>
          </p:cNvSpPr>
          <p:nvPr>
            <p:ph type="sldImg"/>
          </p:nvPr>
        </p:nvSpPr>
        <p:spPr>
          <a:ln/>
        </p:spPr>
      </p:sp>
      <p:sp>
        <p:nvSpPr>
          <p:cNvPr id="505859" name="Rectangle 3"/>
          <p:cNvSpPr>
            <a:spLocks noGrp="1" noChangeArrowheads="1"/>
          </p:cNvSpPr>
          <p:nvPr>
            <p:ph type="body" idx="1"/>
          </p:nvPr>
        </p:nvSpPr>
        <p:spPr>
          <a:xfrm>
            <a:off x="914400" y="4343400"/>
            <a:ext cx="5029200" cy="4114800"/>
          </a:xfrm>
        </p:spPr>
        <p:txBody>
          <a:bodyPr/>
          <a:lstStyle/>
          <a:p>
            <a:endParaRPr lang="zh-CN" altLang="zh-CN" sz="3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952C5890-B0EC-4D41-B815-2690E236BA9C}" type="slidenum">
              <a:rPr lang="en-US" altLang="zh-CN" smtClean="0">
                <a:ea typeface="宋体" charset="-122"/>
              </a:rPr>
              <a:pPr/>
              <a:t>177</a:t>
            </a:fld>
            <a:endParaRPr lang="en-US" altLang="zh-CN" smtClean="0">
              <a:ea typeface="宋体" charset="-122"/>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14400" y="4343400"/>
            <a:ext cx="5029200" cy="4114800"/>
          </a:xfrm>
          <a:noFill/>
          <a:ln/>
        </p:spPr>
        <p:txBody>
          <a:bodyPr/>
          <a:lstStyle/>
          <a:p>
            <a:pPr eaLnBrk="1" hangingPunct="1">
              <a:lnSpc>
                <a:spcPct val="135000"/>
              </a:lnSpc>
              <a:spcBef>
                <a:spcPct val="0"/>
              </a:spcBef>
            </a:pPr>
            <a:endParaRPr kumimoji="0" lang="zh-CN" altLang="zh-CN" sz="1800" b="1" smtClean="0">
              <a:latin typeface="仿宋_GB2312" pitchFamily="49" charset="-122"/>
              <a:ea typeface="仿宋_GB2312" pitchFamily="49"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54DB54-BF65-4AC9-84DF-6B603F94FBFA}" type="slidenum">
              <a:rPr lang="en-US" altLang="zh-CN"/>
              <a:pPr/>
              <a:t>24</a:t>
            </a:fld>
            <a:endParaRPr lang="en-US" altLang="zh-CN"/>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endParaRPr lang="zh-CN" altLang="zh-CN">
              <a:solidFill>
                <a:schemeClr val="hlin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B9D417CE-2B54-4E9C-9991-303F61240FE7}" type="slidenum">
              <a:rPr lang="en-US" altLang="zh-CN" smtClean="0">
                <a:ea typeface="宋体" charset="-122"/>
              </a:rPr>
              <a:pPr/>
              <a:t>181</a:t>
            </a:fld>
            <a:endParaRPr lang="en-US" altLang="zh-CN" smtClean="0">
              <a:ea typeface="宋体" charset="-122"/>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smtClean="0">
              <a:solidFill>
                <a:srgbClr val="00269E"/>
              </a:solidFill>
              <a:latin typeface="黑体" pitchFamily="2" charset="-122"/>
              <a:ea typeface="黑体"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A8333767-2231-4F31-9A15-1F862A2B4522}" type="slidenum">
              <a:rPr lang="en-US" altLang="zh-CN" smtClean="0">
                <a:ea typeface="宋体" charset="-122"/>
              </a:rPr>
              <a:pPr/>
              <a:t>182</a:t>
            </a:fld>
            <a:endParaRPr lang="en-US" altLang="zh-CN" smtClean="0">
              <a:ea typeface="宋体" charset="-122"/>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smtClean="0">
              <a:ea typeface="宋体"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C8478657-B8C0-4BB2-9744-65B21A966742}" type="slidenum">
              <a:rPr lang="en-US" altLang="zh-CN" smtClean="0">
                <a:ea typeface="宋体" charset="-122"/>
              </a:rPr>
              <a:pPr/>
              <a:t>184</a:t>
            </a:fld>
            <a:endParaRPr lang="en-US" altLang="zh-CN" smtClean="0">
              <a:ea typeface="宋体" charset="-122"/>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8A4517D3-B980-47F1-B3FC-5B29EB82E793}" type="slidenum">
              <a:rPr lang="en-US" altLang="zh-CN" smtClean="0">
                <a:ea typeface="宋体" charset="-122"/>
              </a:rPr>
              <a:pPr/>
              <a:t>186</a:t>
            </a:fld>
            <a:endParaRPr lang="en-US" altLang="zh-CN" smtClean="0">
              <a:ea typeface="宋体" charset="-122"/>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4400" y="4343400"/>
            <a:ext cx="5029200" cy="4114800"/>
          </a:xfrm>
          <a:noFill/>
          <a:ln/>
        </p:spPr>
        <p:txBody>
          <a:bodyPr/>
          <a:lstStyle/>
          <a:p>
            <a:endParaRPr lang="zh-CN" altLang="zh-CN" sz="2800" smtClean="0">
              <a:solidFill>
                <a:srgbClr val="0033CC"/>
              </a:solidFill>
              <a:ea typeface="黑体"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942E22B6-4F96-4A19-8F73-DEF31BD0302A}" type="slidenum">
              <a:rPr lang="en-US" altLang="zh-CN" smtClean="0">
                <a:ea typeface="宋体" charset="-122"/>
              </a:rPr>
              <a:pPr/>
              <a:t>191</a:t>
            </a:fld>
            <a:endParaRPr lang="en-US" altLang="zh-CN" smtClean="0">
              <a:ea typeface="宋体" charset="-122"/>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mtClean="0">
              <a:ea typeface="宋体"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6A1A793F-A684-4FEA-ABA9-FBA0B78D8244}" type="slidenum">
              <a:rPr lang="en-US" altLang="zh-CN" smtClean="0">
                <a:ea typeface="宋体" charset="-122"/>
              </a:rPr>
              <a:pPr/>
              <a:t>194</a:t>
            </a:fld>
            <a:endParaRPr lang="en-US" altLang="zh-CN" smtClean="0">
              <a:ea typeface="宋体" charset="-122"/>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2C7CE714-4401-49DF-B320-8C3E860016EB}" type="slidenum">
              <a:rPr lang="en-US" altLang="zh-CN" smtClean="0">
                <a:ea typeface="宋体" charset="-122"/>
              </a:rPr>
              <a:pPr/>
              <a:t>196</a:t>
            </a:fld>
            <a:endParaRPr lang="en-US" altLang="zh-CN" smtClean="0">
              <a:ea typeface="宋体" charset="-122"/>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pPr marL="685800" lvl="1" indent="-228600" eaLnBrk="1" hangingPunct="1">
              <a:lnSpc>
                <a:spcPct val="150000"/>
              </a:lnSpc>
              <a:buFontTx/>
              <a:buChar char="•"/>
            </a:pPr>
            <a:endParaRPr lang="en-US" altLang="zh-CN" smtClean="0">
              <a:ea typeface="宋体" charset="-122"/>
            </a:endParaRPr>
          </a:p>
          <a:p>
            <a:pPr marL="228600" indent="-228600" eaLnBrk="1" hangingPunct="1"/>
            <a:endParaRPr lang="en-US" altLang="zh-CN" smtClean="0">
              <a:ea typeface="宋体"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4D2B7D16-0FAA-407D-BD4A-601455C63FF0}" type="slidenum">
              <a:rPr lang="en-US" altLang="zh-CN"/>
              <a:pPr/>
              <a:t>202</a:t>
            </a:fld>
            <a:endParaRPr lang="en-US" altLang="zh-CN"/>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p>
            <a:fld id="{AC8B6862-2F99-436F-8330-CE842284A281}" type="slidenum">
              <a:rPr lang="en-US" altLang="zh-CN"/>
              <a:pPr/>
              <a:t>204</a:t>
            </a:fld>
            <a:endParaRPr lang="en-US" altLang="zh-CN"/>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D92F86-CCDF-4D05-A5CB-BAF94FF7381F}" type="slidenum">
              <a:rPr lang="en-US" altLang="zh-CN"/>
              <a:pPr/>
              <a:t>25</a:t>
            </a:fld>
            <a:endParaRPr lang="en-US" altLang="zh-CN"/>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zh-CN" altLang="zh-CN" b="1"/>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47B144-99FE-4DC8-9EDB-FC6A1BE7EB70}" type="slidenum">
              <a:rPr lang="en-US" altLang="zh-CN"/>
              <a:pPr/>
              <a:t>31</a:t>
            </a:fld>
            <a:endParaRPr lang="en-US" altLang="zh-CN"/>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7BF918-9EC9-4689-899B-68EE4445F64A}" type="slidenum">
              <a:rPr lang="en-US" altLang="zh-CN"/>
              <a:pPr/>
              <a:t>32</a:t>
            </a:fld>
            <a:endParaRPr lang="en-US" altLang="zh-CN"/>
          </a:p>
        </p:txBody>
      </p:sp>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p:txBody>
          <a:bodyPr/>
          <a:lstStyle/>
          <a:p>
            <a:pPr lvl="1">
              <a:lnSpc>
                <a:spcPct val="110000"/>
              </a:lnSpc>
            </a:pPr>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017B85-59A6-47DA-B0F3-2732E5DF9D29}" type="slidenum">
              <a:rPr lang="en-US" altLang="zh-CN"/>
              <a:pPr/>
              <a:t>33</a:t>
            </a:fld>
            <a:endParaRPr lang="en-US" altLang="zh-CN"/>
          </a:p>
        </p:txBody>
      </p:sp>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p:txBody>
          <a:bodyPr/>
          <a:lstStyle/>
          <a:p>
            <a:pPr lvl="1">
              <a:lnSpc>
                <a:spcPct val="110000"/>
              </a:lnSpc>
            </a:pPr>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CCDE43-E92A-467C-A1C9-5CA10AB81854}" type="slidenum">
              <a:rPr lang="en-US" altLang="zh-CN"/>
              <a:pPr/>
              <a:t>34</a:t>
            </a:fld>
            <a:endParaRPr lang="en-US" altLang="zh-CN"/>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a:xfrm>
            <a:off x="914400" y="4343400"/>
            <a:ext cx="5029200" cy="711200"/>
          </a:xfrm>
        </p:spPr>
        <p:txBody>
          <a:bodyPr/>
          <a:lstStyle/>
          <a:p>
            <a:endParaRPr lang="zh-CN" altLang="zh-CN" sz="1000" b="1">
              <a:solidFill>
                <a:srgbClr val="FF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oleObject" Target="../embeddings/oleObject2.bin"/><Relationship Id="rId7"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6.jpeg"/><Relationship Id="rId11" Type="http://schemas.openxmlformats.org/officeDocument/2006/relationships/oleObject" Target="../embeddings/oleObject7.bin"/><Relationship Id="rId5" Type="http://schemas.openxmlformats.org/officeDocument/2006/relationships/image" Target="../media/image5.jpeg"/><Relationship Id="rId10" Type="http://schemas.openxmlformats.org/officeDocument/2006/relationships/oleObject" Target="../embeddings/oleObject6.bin"/><Relationship Id="rId4" Type="http://schemas.openxmlformats.org/officeDocument/2006/relationships/image" Target="../media/image4.jpeg"/><Relationship Id="rId9" Type="http://schemas.openxmlformats.org/officeDocument/2006/relationships/oleObject" Target="../embeddings/oleObject5.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aphicFrame>
        <p:nvGraphicFramePr>
          <p:cNvPr id="97282" name="Object 2"/>
          <p:cNvGraphicFramePr>
            <a:graphicFrameLocks noChangeAspect="1"/>
          </p:cNvGraphicFramePr>
          <p:nvPr/>
        </p:nvGraphicFramePr>
        <p:xfrm>
          <a:off x="457200" y="4368800"/>
          <a:ext cx="2971800" cy="2489200"/>
        </p:xfrm>
        <a:graphic>
          <a:graphicData uri="http://schemas.openxmlformats.org/presentationml/2006/ole">
            <p:oleObj spid="_x0000_s97282" name="位图图像" r:id="rId3" imgW="2467319" imgH="2066667" progId="PBrush">
              <p:embed/>
            </p:oleObj>
          </a:graphicData>
        </a:graphic>
      </p:graphicFrame>
      <p:sp>
        <p:nvSpPr>
          <p:cNvPr id="97283" name="Rectangle 3"/>
          <p:cNvSpPr>
            <a:spLocks noChangeArrowheads="1"/>
          </p:cNvSpPr>
          <p:nvPr/>
        </p:nvSpPr>
        <p:spPr bwMode="auto">
          <a:xfrm>
            <a:off x="1150938" y="152400"/>
            <a:ext cx="7793037" cy="990600"/>
          </a:xfrm>
          <a:prstGeom prst="rect">
            <a:avLst/>
          </a:prstGeom>
          <a:noFill/>
          <a:ln w="9525">
            <a:noFill/>
            <a:miter lim="800000"/>
            <a:headEnd/>
            <a:tailEnd/>
          </a:ln>
          <a:effectLst/>
        </p:spPr>
        <p:txBody>
          <a:bodyPr anchor="b"/>
          <a:lstStyle/>
          <a:p>
            <a:pPr indent="96838" algn="ctr"/>
            <a:endParaRPr lang="zh-CN" altLang="zh-CN" sz="4000">
              <a:solidFill>
                <a:srgbClr val="FF3300"/>
              </a:solidFill>
              <a:effectLst>
                <a:outerShdw blurRad="38100" dist="38100" dir="2700000" algn="tl">
                  <a:srgbClr val="C0C0C0"/>
                </a:outerShdw>
              </a:effectLst>
              <a:latin typeface="Arial Narrow" pitchFamily="34" charset="0"/>
            </a:endParaRPr>
          </a:p>
        </p:txBody>
      </p:sp>
      <p:sp>
        <p:nvSpPr>
          <p:cNvPr id="97284" name="Rectangle 4"/>
          <p:cNvSpPr>
            <a:spLocks noChangeArrowheads="1"/>
          </p:cNvSpPr>
          <p:nvPr/>
        </p:nvSpPr>
        <p:spPr bwMode="auto">
          <a:xfrm>
            <a:off x="1143000" y="1524000"/>
            <a:ext cx="7772400" cy="4648200"/>
          </a:xfrm>
          <a:prstGeom prst="rect">
            <a:avLst/>
          </a:prstGeom>
          <a:noFill/>
          <a:ln w="9525">
            <a:noFill/>
            <a:miter lim="800000"/>
            <a:headEnd/>
            <a:tailEnd/>
          </a:ln>
          <a:effectLst/>
        </p:spPr>
        <p:txBody>
          <a:bodyPr/>
          <a:lstStyle/>
          <a:p>
            <a:pPr>
              <a:lnSpc>
                <a:spcPct val="130000"/>
              </a:lnSpc>
              <a:spcBef>
                <a:spcPct val="20000"/>
              </a:spcBef>
            </a:pPr>
            <a:endParaRPr lang="zh-CN" altLang="zh-CN" sz="6000" b="1">
              <a:solidFill>
                <a:srgbClr val="FF3300"/>
              </a:solidFill>
              <a:effectLst>
                <a:outerShdw blurRad="38100" dist="38100" dir="2700000" algn="tl">
                  <a:srgbClr val="C0C0C0"/>
                </a:outerShdw>
              </a:effectLst>
            </a:endParaRPr>
          </a:p>
        </p:txBody>
      </p:sp>
      <p:pic>
        <p:nvPicPr>
          <p:cNvPr id="97285" name="Picture 5" descr="下页">
            <a:hlinkClick r:id="" action="ppaction://hlinkshowjump?jump=nextslide"/>
          </p:cNvPr>
          <p:cNvPicPr>
            <a:picLocks noChangeAspect="1" noChangeArrowheads="1"/>
          </p:cNvPicPr>
          <p:nvPr/>
        </p:nvPicPr>
        <p:blipFill>
          <a:blip r:embed="rId4"/>
          <a:srcRect/>
          <a:stretch>
            <a:fillRect/>
          </a:stretch>
        </p:blipFill>
        <p:spPr bwMode="auto">
          <a:xfrm>
            <a:off x="6767513" y="6383338"/>
            <a:ext cx="792162" cy="468312"/>
          </a:xfrm>
          <a:prstGeom prst="rect">
            <a:avLst/>
          </a:prstGeom>
          <a:noFill/>
        </p:spPr>
      </p:pic>
      <p:pic>
        <p:nvPicPr>
          <p:cNvPr id="97286" name="Picture 6" descr="返回"/>
          <p:cNvPicPr>
            <a:picLocks noChangeAspect="1" noChangeArrowheads="1"/>
          </p:cNvPicPr>
          <p:nvPr/>
        </p:nvPicPr>
        <p:blipFill>
          <a:blip r:embed="rId5"/>
          <a:srcRect/>
          <a:stretch>
            <a:fillRect/>
          </a:stretch>
        </p:blipFill>
        <p:spPr bwMode="auto">
          <a:xfrm>
            <a:off x="7559675" y="6383338"/>
            <a:ext cx="792163" cy="468312"/>
          </a:xfrm>
          <a:prstGeom prst="rect">
            <a:avLst/>
          </a:prstGeom>
          <a:noFill/>
        </p:spPr>
      </p:pic>
      <p:pic>
        <p:nvPicPr>
          <p:cNvPr id="97287" name="Picture 7" descr="退出">
            <a:hlinkClick r:id="" action="ppaction://hlinkshowjump?jump=endshow"/>
          </p:cNvPr>
          <p:cNvPicPr>
            <a:picLocks noChangeAspect="1" noChangeArrowheads="1"/>
          </p:cNvPicPr>
          <p:nvPr/>
        </p:nvPicPr>
        <p:blipFill>
          <a:blip r:embed="rId6"/>
          <a:srcRect/>
          <a:stretch>
            <a:fillRect/>
          </a:stretch>
        </p:blipFill>
        <p:spPr bwMode="auto">
          <a:xfrm>
            <a:off x="8351838" y="6375400"/>
            <a:ext cx="792162" cy="476250"/>
          </a:xfrm>
          <a:prstGeom prst="rect">
            <a:avLst/>
          </a:prstGeom>
          <a:noFill/>
        </p:spPr>
      </p:pic>
      <p:sp>
        <p:nvSpPr>
          <p:cNvPr id="97288" name="Rectangle 8"/>
          <p:cNvSpPr>
            <a:spLocks noGrp="1" noChangeArrowheads="1"/>
          </p:cNvSpPr>
          <p:nvPr>
            <p:ph type="dt" sz="half" idx="2"/>
          </p:nvPr>
        </p:nvSpPr>
        <p:spPr>
          <a:xfrm>
            <a:off x="1295400" y="6248400"/>
            <a:ext cx="1905000" cy="457200"/>
          </a:xfrm>
        </p:spPr>
        <p:txBody>
          <a:bodyPr/>
          <a:lstStyle>
            <a:lvl1pPr>
              <a:defRPr>
                <a:solidFill>
                  <a:srgbClr val="FFFFFF"/>
                </a:solidFill>
              </a:defRPr>
            </a:lvl1pPr>
          </a:lstStyle>
          <a:p>
            <a:endParaRPr lang="en-US" altLang="zh-CN"/>
          </a:p>
        </p:txBody>
      </p:sp>
      <p:sp>
        <p:nvSpPr>
          <p:cNvPr id="97289" name="Rectangle 9"/>
          <p:cNvSpPr>
            <a:spLocks noGrp="1" noChangeArrowheads="1"/>
          </p:cNvSpPr>
          <p:nvPr>
            <p:ph type="ftr" sz="quarter" idx="3"/>
          </p:nvPr>
        </p:nvSpPr>
        <p:spPr>
          <a:xfrm>
            <a:off x="3733800" y="6248400"/>
            <a:ext cx="2895600" cy="457200"/>
          </a:xfrm>
        </p:spPr>
        <p:txBody>
          <a:bodyPr/>
          <a:lstStyle>
            <a:lvl1pPr>
              <a:lnSpc>
                <a:spcPct val="130000"/>
              </a:lnSpc>
              <a:defRPr sz="2000">
                <a:solidFill>
                  <a:srgbClr val="CC00CC"/>
                </a:solidFill>
                <a:latin typeface="Monotype Corsiva" pitchFamily="66" charset="0"/>
                <a:ea typeface="华文行楷" pitchFamily="2" charset="-122"/>
              </a:defRPr>
            </a:lvl1pPr>
          </a:lstStyle>
          <a:p>
            <a:endParaRPr lang="zh-CN" altLang="zh-CN"/>
          </a:p>
        </p:txBody>
      </p:sp>
      <p:sp>
        <p:nvSpPr>
          <p:cNvPr id="97290" name="Rectangle 10"/>
          <p:cNvSpPr>
            <a:spLocks noGrp="1" noChangeArrowheads="1"/>
          </p:cNvSpPr>
          <p:nvPr>
            <p:ph type="sldNum" sz="quarter" idx="4"/>
          </p:nvPr>
        </p:nvSpPr>
        <p:spPr>
          <a:xfrm>
            <a:off x="7162800" y="6248400"/>
            <a:ext cx="1905000" cy="457200"/>
          </a:xfrm>
        </p:spPr>
        <p:txBody>
          <a:bodyPr/>
          <a:lstStyle>
            <a:lvl1pPr>
              <a:defRPr>
                <a:solidFill>
                  <a:srgbClr val="FFFFFF"/>
                </a:solidFill>
              </a:defRPr>
            </a:lvl1pPr>
          </a:lstStyle>
          <a:p>
            <a:fld id="{CA20C819-8E8B-4D6D-95D2-9A070C04499F}" type="slidenum">
              <a:rPr lang="en-US" altLang="zh-CN"/>
              <a:pPr/>
              <a:t>‹#›</a:t>
            </a:fld>
            <a:endParaRPr lang="en-US" altLang="zh-CN"/>
          </a:p>
        </p:txBody>
      </p:sp>
      <p:sp>
        <p:nvSpPr>
          <p:cNvPr id="97291" name="Rectangle 11"/>
          <p:cNvSpPr>
            <a:spLocks noGrp="1" noChangeArrowheads="1"/>
          </p:cNvSpPr>
          <p:nvPr>
            <p:ph type="ctrTitle"/>
          </p:nvPr>
        </p:nvSpPr>
        <p:spPr>
          <a:xfrm>
            <a:off x="1143000" y="76200"/>
            <a:ext cx="7848600" cy="1676400"/>
          </a:xfrm>
        </p:spPr>
        <p:txBody>
          <a:bodyPr/>
          <a:lstStyle>
            <a:lvl1pPr indent="96838">
              <a:defRPr/>
            </a:lvl1pPr>
          </a:lstStyle>
          <a:p>
            <a:r>
              <a:rPr lang="zh-CN" altLang="en-US"/>
              <a:t>单击此处编辑母版标题样式</a:t>
            </a:r>
          </a:p>
        </p:txBody>
      </p:sp>
      <p:sp>
        <p:nvSpPr>
          <p:cNvPr id="97292" name="Rectangle 12"/>
          <p:cNvSpPr>
            <a:spLocks noGrp="1" noChangeArrowheads="1"/>
          </p:cNvSpPr>
          <p:nvPr>
            <p:ph type="subTitle" idx="1"/>
          </p:nvPr>
        </p:nvSpPr>
        <p:spPr>
          <a:xfrm>
            <a:off x="1828800" y="3124200"/>
            <a:ext cx="6400800" cy="1752600"/>
          </a:xfrm>
        </p:spPr>
        <p:txBody>
          <a:bodyPr/>
          <a:lstStyle>
            <a:lvl1pPr marL="0" indent="0">
              <a:buFont typeface="Wingdings" pitchFamily="2" charset="2"/>
              <a:buNone/>
              <a:defRPr/>
            </a:lvl1pPr>
          </a:lstStyle>
          <a:p>
            <a:r>
              <a:rPr lang="zh-CN" altLang="en-US"/>
              <a:t>单击此处编辑母版副标题样式</a:t>
            </a:r>
          </a:p>
        </p:txBody>
      </p:sp>
      <p:sp>
        <p:nvSpPr>
          <p:cNvPr id="97293" name="AutoShape 13"/>
          <p:cNvSpPr>
            <a:spLocks noChangeArrowheads="1"/>
          </p:cNvSpPr>
          <p:nvPr/>
        </p:nvSpPr>
        <p:spPr bwMode="auto">
          <a:xfrm flipH="1">
            <a:off x="547688" y="1828800"/>
            <a:ext cx="8596312" cy="209550"/>
          </a:xfrm>
          <a:prstGeom prst="homePlate">
            <a:avLst>
              <a:gd name="adj" fmla="val 71410"/>
            </a:avLst>
          </a:prstGeom>
          <a:gradFill rotWithShape="0">
            <a:gsLst>
              <a:gs pos="0">
                <a:schemeClr val="tx1"/>
              </a:gs>
              <a:gs pos="50000">
                <a:srgbClr val="0099FF"/>
              </a:gs>
              <a:gs pos="100000">
                <a:schemeClr val="tx1"/>
              </a:gs>
            </a:gsLst>
            <a:lin ang="5400000" scaled="1"/>
          </a:gradFill>
          <a:ln w="9525">
            <a:noFill/>
            <a:miter lim="800000"/>
            <a:headEnd/>
            <a:tailEnd/>
          </a:ln>
          <a:effectLst/>
        </p:spPr>
        <p:txBody>
          <a:bodyPr wrap="none" anchor="ctr"/>
          <a:lstStyle/>
          <a:p>
            <a:endParaRPr lang="zh-CN" altLang="en-US"/>
          </a:p>
        </p:txBody>
      </p:sp>
      <p:grpSp>
        <p:nvGrpSpPr>
          <p:cNvPr id="97294" name="Group 14"/>
          <p:cNvGrpSpPr>
            <a:grpSpLocks/>
          </p:cNvGrpSpPr>
          <p:nvPr/>
        </p:nvGrpSpPr>
        <p:grpSpPr bwMode="auto">
          <a:xfrm>
            <a:off x="150813" y="0"/>
            <a:ext cx="849312" cy="6858000"/>
            <a:chOff x="95" y="0"/>
            <a:chExt cx="535" cy="4320"/>
          </a:xfrm>
        </p:grpSpPr>
        <p:sp>
          <p:nvSpPr>
            <p:cNvPr id="97295" name="AutoShape 15"/>
            <p:cNvSpPr>
              <a:spLocks noChangeArrowheads="1"/>
            </p:cNvSpPr>
            <p:nvPr/>
          </p:nvSpPr>
          <p:spPr bwMode="auto">
            <a:xfrm rot="-5400000">
              <a:off x="82" y="2291"/>
              <a:ext cx="564" cy="533"/>
            </a:xfrm>
            <a:prstGeom prst="parallelogram">
              <a:avLst>
                <a:gd name="adj" fmla="val 56034"/>
              </a:avLst>
            </a:prstGeom>
            <a:gradFill rotWithShape="0">
              <a:gsLst>
                <a:gs pos="0">
                  <a:srgbClr val="2592FF"/>
                </a:gs>
                <a:gs pos="100000">
                  <a:srgbClr val="FFCCFF"/>
                </a:gs>
              </a:gsLst>
              <a:lin ang="2700000" scaled="1"/>
            </a:gradFill>
            <a:ln w="9525">
              <a:noFill/>
              <a:miter lim="800000"/>
              <a:headEnd/>
              <a:tailEnd/>
            </a:ln>
            <a:effectLst/>
          </p:spPr>
          <p:txBody>
            <a:bodyPr wrap="none" anchor="ctr"/>
            <a:lstStyle/>
            <a:p>
              <a:endParaRPr lang="zh-CN" altLang="en-US"/>
            </a:p>
          </p:txBody>
        </p:sp>
        <p:sp>
          <p:nvSpPr>
            <p:cNvPr id="97296" name="AutoShape 16"/>
            <p:cNvSpPr>
              <a:spLocks noChangeArrowheads="1"/>
            </p:cNvSpPr>
            <p:nvPr/>
          </p:nvSpPr>
          <p:spPr bwMode="auto">
            <a:xfrm rot="-5400000">
              <a:off x="81" y="2886"/>
              <a:ext cx="565" cy="533"/>
            </a:xfrm>
            <a:prstGeom prst="parallelogram">
              <a:avLst>
                <a:gd name="adj" fmla="val 56133"/>
              </a:avLst>
            </a:prstGeom>
            <a:gradFill rotWithShape="0">
              <a:gsLst>
                <a:gs pos="0">
                  <a:srgbClr val="2592FF"/>
                </a:gs>
                <a:gs pos="100000">
                  <a:srgbClr val="FFCCFF"/>
                </a:gs>
              </a:gsLst>
              <a:lin ang="2700000" scaled="1"/>
            </a:gradFill>
            <a:ln w="9525">
              <a:noFill/>
              <a:miter lim="800000"/>
              <a:headEnd/>
              <a:tailEnd/>
            </a:ln>
            <a:effectLst/>
          </p:spPr>
          <p:txBody>
            <a:bodyPr wrap="none" anchor="ctr"/>
            <a:lstStyle/>
            <a:p>
              <a:endParaRPr lang="zh-CN" altLang="en-US"/>
            </a:p>
          </p:txBody>
        </p:sp>
        <p:sp>
          <p:nvSpPr>
            <p:cNvPr id="97297" name="AutoShape 17"/>
            <p:cNvSpPr>
              <a:spLocks noChangeArrowheads="1"/>
            </p:cNvSpPr>
            <p:nvPr/>
          </p:nvSpPr>
          <p:spPr bwMode="auto">
            <a:xfrm rot="-5400000">
              <a:off x="81" y="3479"/>
              <a:ext cx="564" cy="533"/>
            </a:xfrm>
            <a:prstGeom prst="parallelogram">
              <a:avLst>
                <a:gd name="adj" fmla="val 56034"/>
              </a:avLst>
            </a:prstGeom>
            <a:gradFill rotWithShape="0">
              <a:gsLst>
                <a:gs pos="0">
                  <a:srgbClr val="2592FF"/>
                </a:gs>
                <a:gs pos="100000">
                  <a:srgbClr val="FFCCFF"/>
                </a:gs>
              </a:gsLst>
              <a:lin ang="2700000" scaled="1"/>
            </a:gradFill>
            <a:ln w="9525">
              <a:noFill/>
              <a:miter lim="800000"/>
              <a:headEnd/>
              <a:tailEnd/>
            </a:ln>
            <a:effectLst/>
          </p:spPr>
          <p:txBody>
            <a:bodyPr wrap="none" anchor="ctr"/>
            <a:lstStyle/>
            <a:p>
              <a:endParaRPr lang="zh-CN" altLang="en-US"/>
            </a:p>
          </p:txBody>
        </p:sp>
        <p:sp>
          <p:nvSpPr>
            <p:cNvPr id="97298" name="AutoShape 18"/>
            <p:cNvSpPr>
              <a:spLocks noChangeArrowheads="1"/>
            </p:cNvSpPr>
            <p:nvPr/>
          </p:nvSpPr>
          <p:spPr bwMode="auto">
            <a:xfrm rot="-5400000">
              <a:off x="81" y="508"/>
              <a:ext cx="565" cy="533"/>
            </a:xfrm>
            <a:prstGeom prst="parallelogram">
              <a:avLst>
                <a:gd name="adj" fmla="val 56133"/>
              </a:avLst>
            </a:prstGeom>
            <a:gradFill rotWithShape="0">
              <a:gsLst>
                <a:gs pos="0">
                  <a:srgbClr val="2592FF"/>
                </a:gs>
                <a:gs pos="100000">
                  <a:srgbClr val="FFCCFF"/>
                </a:gs>
              </a:gsLst>
              <a:lin ang="2700000" scaled="1"/>
            </a:gradFill>
            <a:ln w="9525">
              <a:noFill/>
              <a:miter lim="800000"/>
              <a:headEnd/>
              <a:tailEnd/>
            </a:ln>
            <a:effectLst/>
          </p:spPr>
          <p:txBody>
            <a:bodyPr wrap="none" anchor="ctr"/>
            <a:lstStyle/>
            <a:p>
              <a:endParaRPr lang="zh-CN" altLang="en-US"/>
            </a:p>
          </p:txBody>
        </p:sp>
        <p:sp>
          <p:nvSpPr>
            <p:cNvPr id="97299" name="AutoShape 19"/>
            <p:cNvSpPr>
              <a:spLocks noChangeArrowheads="1"/>
            </p:cNvSpPr>
            <p:nvPr/>
          </p:nvSpPr>
          <p:spPr bwMode="auto">
            <a:xfrm rot="-5400000">
              <a:off x="81" y="1101"/>
              <a:ext cx="564" cy="533"/>
            </a:xfrm>
            <a:prstGeom prst="parallelogram">
              <a:avLst>
                <a:gd name="adj" fmla="val 56034"/>
              </a:avLst>
            </a:prstGeom>
            <a:gradFill rotWithShape="0">
              <a:gsLst>
                <a:gs pos="0">
                  <a:srgbClr val="2592FF"/>
                </a:gs>
                <a:gs pos="100000">
                  <a:srgbClr val="FFCCFF"/>
                </a:gs>
              </a:gsLst>
              <a:lin ang="2700000" scaled="1"/>
            </a:gradFill>
            <a:ln w="9525">
              <a:noFill/>
              <a:miter lim="800000"/>
              <a:headEnd/>
              <a:tailEnd/>
            </a:ln>
            <a:effectLst/>
          </p:spPr>
          <p:txBody>
            <a:bodyPr wrap="none" anchor="ctr"/>
            <a:lstStyle/>
            <a:p>
              <a:endParaRPr lang="zh-CN" altLang="en-US"/>
            </a:p>
          </p:txBody>
        </p:sp>
        <p:sp>
          <p:nvSpPr>
            <p:cNvPr id="97300" name="AutoShape 20"/>
            <p:cNvSpPr>
              <a:spLocks noChangeArrowheads="1"/>
            </p:cNvSpPr>
            <p:nvPr/>
          </p:nvSpPr>
          <p:spPr bwMode="auto">
            <a:xfrm rot="-5400000">
              <a:off x="81" y="1697"/>
              <a:ext cx="564" cy="533"/>
            </a:xfrm>
            <a:prstGeom prst="parallelogram">
              <a:avLst>
                <a:gd name="adj" fmla="val 56034"/>
              </a:avLst>
            </a:prstGeom>
            <a:gradFill rotWithShape="0">
              <a:gsLst>
                <a:gs pos="0">
                  <a:srgbClr val="2592FF"/>
                </a:gs>
                <a:gs pos="100000">
                  <a:srgbClr val="FFCCFF"/>
                </a:gs>
              </a:gsLst>
              <a:lin ang="2700000" scaled="1"/>
            </a:gradFill>
            <a:ln w="9525">
              <a:noFill/>
              <a:miter lim="800000"/>
              <a:headEnd/>
              <a:tailEnd/>
            </a:ln>
            <a:effectLst/>
          </p:spPr>
          <p:txBody>
            <a:bodyPr wrap="none" anchor="ctr"/>
            <a:lstStyle/>
            <a:p>
              <a:endParaRPr lang="zh-CN" altLang="en-US"/>
            </a:p>
          </p:txBody>
        </p:sp>
        <p:sp>
          <p:nvSpPr>
            <p:cNvPr id="97301" name="Freeform 21"/>
            <p:cNvSpPr>
              <a:spLocks/>
            </p:cNvSpPr>
            <p:nvPr/>
          </p:nvSpPr>
          <p:spPr bwMode="auto">
            <a:xfrm>
              <a:off x="98" y="0"/>
              <a:ext cx="532" cy="465"/>
            </a:xfrm>
            <a:custGeom>
              <a:avLst/>
              <a:gdLst/>
              <a:ahLst/>
              <a:cxnLst>
                <a:cxn ang="0">
                  <a:pos x="1" y="0"/>
                </a:cxn>
                <a:cxn ang="0">
                  <a:pos x="0" y="166"/>
                </a:cxn>
                <a:cxn ang="0">
                  <a:pos x="532" y="465"/>
                </a:cxn>
                <a:cxn ang="0">
                  <a:pos x="532" y="201"/>
                </a:cxn>
                <a:cxn ang="0">
                  <a:pos x="172" y="0"/>
                </a:cxn>
                <a:cxn ang="0">
                  <a:pos x="1" y="0"/>
                </a:cxn>
              </a:cxnLst>
              <a:rect l="0" t="0" r="r" b="b"/>
              <a:pathLst>
                <a:path w="532" h="465">
                  <a:moveTo>
                    <a:pt x="1" y="0"/>
                  </a:moveTo>
                  <a:lnTo>
                    <a:pt x="0" y="166"/>
                  </a:lnTo>
                  <a:lnTo>
                    <a:pt x="532" y="465"/>
                  </a:lnTo>
                  <a:lnTo>
                    <a:pt x="532" y="201"/>
                  </a:lnTo>
                  <a:lnTo>
                    <a:pt x="172" y="0"/>
                  </a:lnTo>
                  <a:lnTo>
                    <a:pt x="1" y="0"/>
                  </a:lnTo>
                  <a:close/>
                </a:path>
              </a:pathLst>
            </a:custGeom>
            <a:gradFill rotWithShape="0">
              <a:gsLst>
                <a:gs pos="0">
                  <a:srgbClr val="2592FF"/>
                </a:gs>
                <a:gs pos="100000">
                  <a:srgbClr val="FFCCFF"/>
                </a:gs>
              </a:gsLst>
              <a:lin ang="2700000" scaled="1"/>
            </a:gradFill>
            <a:ln w="9525" cap="flat" cmpd="sng">
              <a:noFill/>
              <a:prstDash val="solid"/>
              <a:miter lim="800000"/>
              <a:headEnd/>
              <a:tailEnd/>
            </a:ln>
            <a:effectLst/>
          </p:spPr>
          <p:txBody>
            <a:bodyPr wrap="none" anchor="ctr"/>
            <a:lstStyle/>
            <a:p>
              <a:endParaRPr lang="zh-CN" altLang="en-US"/>
            </a:p>
          </p:txBody>
        </p:sp>
        <p:sp>
          <p:nvSpPr>
            <p:cNvPr id="97302" name="Freeform 22"/>
            <p:cNvSpPr>
              <a:spLocks/>
            </p:cNvSpPr>
            <p:nvPr/>
          </p:nvSpPr>
          <p:spPr bwMode="auto">
            <a:xfrm>
              <a:off x="95" y="4060"/>
              <a:ext cx="457" cy="260"/>
            </a:xfrm>
            <a:custGeom>
              <a:avLst/>
              <a:gdLst/>
              <a:ahLst/>
              <a:cxnLst>
                <a:cxn ang="0">
                  <a:pos x="457" y="260"/>
                </a:cxn>
                <a:cxn ang="0">
                  <a:pos x="1" y="0"/>
                </a:cxn>
                <a:cxn ang="0">
                  <a:pos x="0" y="264"/>
                </a:cxn>
                <a:cxn ang="0">
                  <a:pos x="457" y="260"/>
                </a:cxn>
              </a:cxnLst>
              <a:rect l="0" t="0" r="r" b="b"/>
              <a:pathLst>
                <a:path w="457" h="264">
                  <a:moveTo>
                    <a:pt x="457" y="260"/>
                  </a:moveTo>
                  <a:lnTo>
                    <a:pt x="1" y="0"/>
                  </a:lnTo>
                  <a:lnTo>
                    <a:pt x="0" y="264"/>
                  </a:lnTo>
                  <a:lnTo>
                    <a:pt x="457" y="260"/>
                  </a:lnTo>
                  <a:close/>
                </a:path>
              </a:pathLst>
            </a:custGeom>
            <a:gradFill rotWithShape="0">
              <a:gsLst>
                <a:gs pos="0">
                  <a:srgbClr val="2592FF"/>
                </a:gs>
                <a:gs pos="100000">
                  <a:srgbClr val="FFCCFF"/>
                </a:gs>
              </a:gsLst>
              <a:lin ang="2700000" scaled="1"/>
            </a:gradFill>
            <a:ln w="9525" cap="flat" cmpd="sng">
              <a:noFill/>
              <a:prstDash val="solid"/>
              <a:miter lim="800000"/>
              <a:headEnd/>
              <a:tailEnd/>
            </a:ln>
            <a:effectLst/>
          </p:spPr>
          <p:txBody>
            <a:bodyPr wrap="none" anchor="ctr"/>
            <a:lstStyle/>
            <a:p>
              <a:endParaRPr lang="zh-CN" altLang="en-US"/>
            </a:p>
          </p:txBody>
        </p:sp>
      </p:grpSp>
      <p:sp>
        <p:nvSpPr>
          <p:cNvPr id="97303" name="Rectangle 23"/>
          <p:cNvSpPr>
            <a:spLocks noChangeArrowheads="1"/>
          </p:cNvSpPr>
          <p:nvPr/>
        </p:nvSpPr>
        <p:spPr bwMode="auto">
          <a:xfrm>
            <a:off x="441325" y="0"/>
            <a:ext cx="276225" cy="6858000"/>
          </a:xfrm>
          <a:prstGeom prst="rect">
            <a:avLst/>
          </a:prstGeom>
          <a:gradFill rotWithShape="0">
            <a:gsLst>
              <a:gs pos="0">
                <a:schemeClr val="tx1"/>
              </a:gs>
              <a:gs pos="50000">
                <a:srgbClr val="0099FF"/>
              </a:gs>
              <a:gs pos="100000">
                <a:schemeClr val="tx1"/>
              </a:gs>
            </a:gsLst>
            <a:lin ang="0" scaled="1"/>
          </a:gradFill>
          <a:ln w="9525">
            <a:noFill/>
            <a:miter lim="800000"/>
            <a:headEnd/>
            <a:tailEnd/>
          </a:ln>
        </p:spPr>
        <p:txBody>
          <a:bodyPr wrap="none" anchor="ctr"/>
          <a:lstStyle/>
          <a:p>
            <a:endParaRPr lang="zh-CN" altLang="en-US"/>
          </a:p>
        </p:txBody>
      </p:sp>
      <p:graphicFrame>
        <p:nvGraphicFramePr>
          <p:cNvPr id="97304" name="Object 24"/>
          <p:cNvGraphicFramePr>
            <a:graphicFrameLocks noChangeAspect="1"/>
          </p:cNvGraphicFramePr>
          <p:nvPr/>
        </p:nvGraphicFramePr>
        <p:xfrm>
          <a:off x="323850" y="1784350"/>
          <a:ext cx="1800225" cy="276225"/>
        </p:xfrm>
        <a:graphic>
          <a:graphicData uri="http://schemas.openxmlformats.org/presentationml/2006/ole">
            <p:oleObj spid="_x0000_s97304" name="位图图像" r:id="rId7" imgW="5372850" imgH="857143" progId="PBrush">
              <p:embed/>
            </p:oleObj>
          </a:graphicData>
        </a:graphic>
      </p:graphicFrame>
      <p:grpSp>
        <p:nvGrpSpPr>
          <p:cNvPr id="97305" name="Group 25"/>
          <p:cNvGrpSpPr>
            <a:grpSpLocks/>
          </p:cNvGrpSpPr>
          <p:nvPr/>
        </p:nvGrpSpPr>
        <p:grpSpPr bwMode="auto">
          <a:xfrm>
            <a:off x="152400" y="307975"/>
            <a:ext cx="847725" cy="6543675"/>
            <a:chOff x="96" y="198"/>
            <a:chExt cx="534" cy="4122"/>
          </a:xfrm>
        </p:grpSpPr>
        <p:sp>
          <p:nvSpPr>
            <p:cNvPr id="97306" name="AutoShape 26"/>
            <p:cNvSpPr>
              <a:spLocks noChangeArrowheads="1"/>
            </p:cNvSpPr>
            <p:nvPr/>
          </p:nvSpPr>
          <p:spPr bwMode="auto">
            <a:xfrm rot="5400000" flipH="1">
              <a:off x="82" y="1994"/>
              <a:ext cx="564" cy="533"/>
            </a:xfrm>
            <a:prstGeom prst="parallelogram">
              <a:avLst>
                <a:gd name="adj" fmla="val 56034"/>
              </a:avLst>
            </a:prstGeom>
            <a:gradFill rotWithShape="0">
              <a:gsLst>
                <a:gs pos="0">
                  <a:srgbClr val="79B8E7"/>
                </a:gs>
                <a:gs pos="100000">
                  <a:schemeClr val="bg1"/>
                </a:gs>
              </a:gsLst>
              <a:lin ang="2700000" scaled="1"/>
            </a:gradFill>
            <a:ln w="9525">
              <a:noFill/>
              <a:miter lim="800000"/>
              <a:headEnd/>
              <a:tailEnd/>
            </a:ln>
            <a:effectLst/>
          </p:spPr>
          <p:txBody>
            <a:bodyPr wrap="none" anchor="ctr"/>
            <a:lstStyle/>
            <a:p>
              <a:endParaRPr lang="zh-CN" altLang="en-US"/>
            </a:p>
          </p:txBody>
        </p:sp>
        <p:sp>
          <p:nvSpPr>
            <p:cNvPr id="97307" name="AutoShape 27"/>
            <p:cNvSpPr>
              <a:spLocks noChangeArrowheads="1"/>
            </p:cNvSpPr>
            <p:nvPr/>
          </p:nvSpPr>
          <p:spPr bwMode="auto">
            <a:xfrm rot="5400000" flipH="1">
              <a:off x="82" y="2588"/>
              <a:ext cx="564" cy="533"/>
            </a:xfrm>
            <a:prstGeom prst="parallelogram">
              <a:avLst>
                <a:gd name="adj" fmla="val 56034"/>
              </a:avLst>
            </a:prstGeom>
            <a:gradFill rotWithShape="0">
              <a:gsLst>
                <a:gs pos="0">
                  <a:srgbClr val="79B8E7"/>
                </a:gs>
                <a:gs pos="100000">
                  <a:schemeClr val="bg1"/>
                </a:gs>
              </a:gsLst>
              <a:lin ang="2700000" scaled="1"/>
            </a:gradFill>
            <a:ln w="9525">
              <a:noFill/>
              <a:miter lim="800000"/>
              <a:headEnd/>
              <a:tailEnd/>
            </a:ln>
            <a:effectLst/>
          </p:spPr>
          <p:txBody>
            <a:bodyPr wrap="none" anchor="ctr"/>
            <a:lstStyle/>
            <a:p>
              <a:endParaRPr lang="zh-CN" altLang="en-US"/>
            </a:p>
          </p:txBody>
        </p:sp>
        <p:sp>
          <p:nvSpPr>
            <p:cNvPr id="97308" name="AutoShape 28"/>
            <p:cNvSpPr>
              <a:spLocks noChangeArrowheads="1"/>
            </p:cNvSpPr>
            <p:nvPr/>
          </p:nvSpPr>
          <p:spPr bwMode="auto">
            <a:xfrm rot="5400000" flipH="1">
              <a:off x="81" y="3181"/>
              <a:ext cx="564" cy="533"/>
            </a:xfrm>
            <a:prstGeom prst="parallelogram">
              <a:avLst>
                <a:gd name="adj" fmla="val 56034"/>
              </a:avLst>
            </a:prstGeom>
            <a:gradFill rotWithShape="0">
              <a:gsLst>
                <a:gs pos="0">
                  <a:srgbClr val="79B8E7"/>
                </a:gs>
                <a:gs pos="100000">
                  <a:schemeClr val="bg1"/>
                </a:gs>
              </a:gsLst>
              <a:lin ang="2700000" scaled="1"/>
            </a:gradFill>
            <a:ln w="9525">
              <a:noFill/>
              <a:miter lim="800000"/>
              <a:headEnd/>
              <a:tailEnd/>
            </a:ln>
            <a:effectLst/>
          </p:spPr>
          <p:txBody>
            <a:bodyPr wrap="none" anchor="ctr"/>
            <a:lstStyle/>
            <a:p>
              <a:endParaRPr lang="zh-CN" altLang="en-US"/>
            </a:p>
          </p:txBody>
        </p:sp>
        <p:sp>
          <p:nvSpPr>
            <p:cNvPr id="97309" name="AutoShape 29"/>
            <p:cNvSpPr>
              <a:spLocks noChangeArrowheads="1"/>
            </p:cNvSpPr>
            <p:nvPr/>
          </p:nvSpPr>
          <p:spPr bwMode="auto">
            <a:xfrm rot="5400000" flipH="1">
              <a:off x="84" y="3774"/>
              <a:ext cx="558" cy="533"/>
            </a:xfrm>
            <a:prstGeom prst="parallelogram">
              <a:avLst>
                <a:gd name="adj" fmla="val 55437"/>
              </a:avLst>
            </a:prstGeom>
            <a:gradFill rotWithShape="0">
              <a:gsLst>
                <a:gs pos="0">
                  <a:srgbClr val="79B8E7"/>
                </a:gs>
                <a:gs pos="100000">
                  <a:schemeClr val="bg1"/>
                </a:gs>
              </a:gsLst>
              <a:lin ang="2700000" scaled="1"/>
            </a:gradFill>
            <a:ln w="9525">
              <a:noFill/>
              <a:miter lim="800000"/>
              <a:headEnd/>
              <a:tailEnd/>
            </a:ln>
            <a:effectLst/>
          </p:spPr>
          <p:txBody>
            <a:bodyPr wrap="none" anchor="ctr"/>
            <a:lstStyle/>
            <a:p>
              <a:endParaRPr lang="zh-CN" altLang="en-US"/>
            </a:p>
          </p:txBody>
        </p:sp>
        <p:sp>
          <p:nvSpPr>
            <p:cNvPr id="97310" name="AutoShape 30"/>
            <p:cNvSpPr>
              <a:spLocks noChangeArrowheads="1"/>
            </p:cNvSpPr>
            <p:nvPr/>
          </p:nvSpPr>
          <p:spPr bwMode="auto">
            <a:xfrm rot="5400000" flipH="1">
              <a:off x="82" y="213"/>
              <a:ext cx="564" cy="533"/>
            </a:xfrm>
            <a:prstGeom prst="parallelogram">
              <a:avLst>
                <a:gd name="adj" fmla="val 56034"/>
              </a:avLst>
            </a:prstGeom>
            <a:gradFill rotWithShape="0">
              <a:gsLst>
                <a:gs pos="0">
                  <a:srgbClr val="79B8E7"/>
                </a:gs>
                <a:gs pos="100000">
                  <a:schemeClr val="bg1"/>
                </a:gs>
              </a:gsLst>
              <a:lin ang="2700000" scaled="1"/>
            </a:gradFill>
            <a:ln w="9525">
              <a:noFill/>
              <a:miter lim="800000"/>
              <a:headEnd/>
              <a:tailEnd/>
            </a:ln>
            <a:effectLst/>
          </p:spPr>
          <p:txBody>
            <a:bodyPr wrap="none" anchor="ctr"/>
            <a:lstStyle/>
            <a:p>
              <a:endParaRPr lang="zh-CN" altLang="en-US"/>
            </a:p>
          </p:txBody>
        </p:sp>
        <p:sp>
          <p:nvSpPr>
            <p:cNvPr id="97311" name="AutoShape 31"/>
            <p:cNvSpPr>
              <a:spLocks noChangeArrowheads="1"/>
            </p:cNvSpPr>
            <p:nvPr/>
          </p:nvSpPr>
          <p:spPr bwMode="auto">
            <a:xfrm rot="5400000" flipH="1">
              <a:off x="81" y="803"/>
              <a:ext cx="564" cy="533"/>
            </a:xfrm>
            <a:prstGeom prst="parallelogram">
              <a:avLst>
                <a:gd name="adj" fmla="val 56034"/>
              </a:avLst>
            </a:prstGeom>
            <a:gradFill rotWithShape="0">
              <a:gsLst>
                <a:gs pos="0">
                  <a:srgbClr val="79B8E7"/>
                </a:gs>
                <a:gs pos="100000">
                  <a:schemeClr val="bg1"/>
                </a:gs>
              </a:gsLst>
              <a:lin ang="2700000" scaled="1"/>
            </a:gradFill>
            <a:ln w="9525">
              <a:noFill/>
              <a:miter lim="800000"/>
              <a:headEnd/>
              <a:tailEnd/>
            </a:ln>
            <a:effectLst/>
          </p:spPr>
          <p:txBody>
            <a:bodyPr wrap="none" anchor="ctr"/>
            <a:lstStyle/>
            <a:p>
              <a:endParaRPr lang="zh-CN" altLang="en-US"/>
            </a:p>
          </p:txBody>
        </p:sp>
        <p:sp>
          <p:nvSpPr>
            <p:cNvPr id="97312" name="AutoShape 32"/>
            <p:cNvSpPr>
              <a:spLocks noChangeArrowheads="1"/>
            </p:cNvSpPr>
            <p:nvPr/>
          </p:nvSpPr>
          <p:spPr bwMode="auto">
            <a:xfrm rot="5400000" flipH="1">
              <a:off x="81" y="1399"/>
              <a:ext cx="564" cy="533"/>
            </a:xfrm>
            <a:prstGeom prst="parallelogram">
              <a:avLst>
                <a:gd name="adj" fmla="val 56034"/>
              </a:avLst>
            </a:prstGeom>
            <a:gradFill rotWithShape="0">
              <a:gsLst>
                <a:gs pos="0">
                  <a:srgbClr val="79B8E7"/>
                </a:gs>
                <a:gs pos="100000">
                  <a:schemeClr val="bg1"/>
                </a:gs>
              </a:gsLst>
              <a:lin ang="2700000" scaled="1"/>
            </a:gradFill>
            <a:ln w="9525">
              <a:noFill/>
              <a:miter lim="800000"/>
              <a:headEnd/>
              <a:tailEnd/>
            </a:ln>
            <a:effectLst/>
          </p:spPr>
          <p:txBody>
            <a:bodyPr wrap="none" anchor="ctr"/>
            <a:lstStyle/>
            <a:p>
              <a:endParaRPr lang="zh-CN" altLang="en-US"/>
            </a:p>
          </p:txBody>
        </p:sp>
      </p:grpSp>
      <p:sp>
        <p:nvSpPr>
          <p:cNvPr id="97313" name="Rectangle 33"/>
          <p:cNvSpPr>
            <a:spLocks noChangeArrowheads="1"/>
          </p:cNvSpPr>
          <p:nvPr/>
        </p:nvSpPr>
        <p:spPr bwMode="auto">
          <a:xfrm>
            <a:off x="1219200" y="5257800"/>
            <a:ext cx="7620000" cy="838200"/>
          </a:xfrm>
          <a:prstGeom prst="rect">
            <a:avLst/>
          </a:prstGeom>
          <a:noFill/>
          <a:ln w="9525">
            <a:noFill/>
            <a:miter lim="800000"/>
            <a:headEnd/>
            <a:tailEnd/>
          </a:ln>
        </p:spPr>
        <p:txBody>
          <a:bodyPr/>
          <a:lstStyle/>
          <a:p>
            <a:pPr algn="r">
              <a:lnSpc>
                <a:spcPct val="130000"/>
              </a:lnSpc>
              <a:spcBef>
                <a:spcPct val="20000"/>
              </a:spcBef>
            </a:pPr>
            <a:endParaRPr lang="zh-CN" altLang="zh-CN" sz="2800">
              <a:solidFill>
                <a:srgbClr val="0000FF"/>
              </a:solidFill>
            </a:endParaRPr>
          </a:p>
        </p:txBody>
      </p:sp>
      <p:sp>
        <p:nvSpPr>
          <p:cNvPr id="97314" name="Rectangle 34"/>
          <p:cNvSpPr>
            <a:spLocks noChangeArrowheads="1"/>
          </p:cNvSpPr>
          <p:nvPr/>
        </p:nvSpPr>
        <p:spPr bwMode="auto">
          <a:xfrm>
            <a:off x="1000125" y="617538"/>
            <a:ext cx="7915275" cy="579437"/>
          </a:xfrm>
          <a:prstGeom prst="rect">
            <a:avLst/>
          </a:prstGeom>
          <a:noFill/>
          <a:ln w="9525">
            <a:noFill/>
            <a:miter lim="800000"/>
            <a:headEnd/>
            <a:tailEnd/>
          </a:ln>
          <a:effectLst/>
        </p:spPr>
        <p:txBody>
          <a:bodyPr>
            <a:spAutoFit/>
          </a:bodyPr>
          <a:lstStyle/>
          <a:p>
            <a:r>
              <a:rPr lang="en-US" altLang="zh-CN" b="1" i="1">
                <a:solidFill>
                  <a:srgbClr val="CC3300"/>
                </a:solidFill>
                <a:effectLst>
                  <a:outerShdw blurRad="38100" dist="38100" dir="2700000" algn="tl">
                    <a:srgbClr val="C0C0C0"/>
                  </a:outerShdw>
                </a:effectLst>
                <a:latin typeface="Coronet" pitchFamily="66" charset="0"/>
                <a:ea typeface="方正舒体" pitchFamily="2" charset="-122"/>
              </a:rPr>
              <a:t>Engineering General Chemistry</a:t>
            </a:r>
          </a:p>
        </p:txBody>
      </p:sp>
      <p:graphicFrame>
        <p:nvGraphicFramePr>
          <p:cNvPr id="97315" name="Object 35"/>
          <p:cNvGraphicFramePr>
            <a:graphicFrameLocks noChangeAspect="1"/>
          </p:cNvGraphicFramePr>
          <p:nvPr/>
        </p:nvGraphicFramePr>
        <p:xfrm>
          <a:off x="2124075" y="1784350"/>
          <a:ext cx="1800225" cy="276225"/>
        </p:xfrm>
        <a:graphic>
          <a:graphicData uri="http://schemas.openxmlformats.org/presentationml/2006/ole">
            <p:oleObj spid="_x0000_s97315" name="位图图像" r:id="rId8" imgW="5372850" imgH="857143" progId="PBrush">
              <p:embed/>
            </p:oleObj>
          </a:graphicData>
        </a:graphic>
      </p:graphicFrame>
      <p:graphicFrame>
        <p:nvGraphicFramePr>
          <p:cNvPr id="97316" name="Object 36"/>
          <p:cNvGraphicFramePr>
            <a:graphicFrameLocks noChangeAspect="1"/>
          </p:cNvGraphicFramePr>
          <p:nvPr/>
        </p:nvGraphicFramePr>
        <p:xfrm>
          <a:off x="3851275" y="1784350"/>
          <a:ext cx="1800225" cy="276225"/>
        </p:xfrm>
        <a:graphic>
          <a:graphicData uri="http://schemas.openxmlformats.org/presentationml/2006/ole">
            <p:oleObj spid="_x0000_s97316" name="位图图像" r:id="rId9" imgW="5372850" imgH="857143" progId="PBrush">
              <p:embed/>
            </p:oleObj>
          </a:graphicData>
        </a:graphic>
      </p:graphicFrame>
      <p:graphicFrame>
        <p:nvGraphicFramePr>
          <p:cNvPr id="97317" name="Object 37"/>
          <p:cNvGraphicFramePr>
            <a:graphicFrameLocks noChangeAspect="1"/>
          </p:cNvGraphicFramePr>
          <p:nvPr/>
        </p:nvGraphicFramePr>
        <p:xfrm>
          <a:off x="5580063" y="1784350"/>
          <a:ext cx="1800225" cy="276225"/>
        </p:xfrm>
        <a:graphic>
          <a:graphicData uri="http://schemas.openxmlformats.org/presentationml/2006/ole">
            <p:oleObj spid="_x0000_s97317" name="位图图像" r:id="rId10" imgW="5372850" imgH="857143" progId="PBrush">
              <p:embed/>
            </p:oleObj>
          </a:graphicData>
        </a:graphic>
      </p:graphicFrame>
      <p:graphicFrame>
        <p:nvGraphicFramePr>
          <p:cNvPr id="97318" name="Object 38"/>
          <p:cNvGraphicFramePr>
            <a:graphicFrameLocks noChangeAspect="1"/>
          </p:cNvGraphicFramePr>
          <p:nvPr/>
        </p:nvGraphicFramePr>
        <p:xfrm>
          <a:off x="7380288" y="1784350"/>
          <a:ext cx="1800225" cy="276225"/>
        </p:xfrm>
        <a:graphic>
          <a:graphicData uri="http://schemas.openxmlformats.org/presentationml/2006/ole">
            <p:oleObj spid="_x0000_s97318" name="位图图像" r:id="rId11" imgW="5372850" imgH="857143" progId="PBrush">
              <p:embed/>
            </p:oleObj>
          </a:graphicData>
        </a:graphic>
      </p:graphicFrame>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91CA43DF-6549-4111-9DF7-EC6567C915ED}" type="slidenum">
              <a:rPr lang="en-US" altLang="zh-CN"/>
              <a:pPr/>
              <a:t>‹#›</a:t>
            </a:fld>
            <a:endParaRPr lang="en-US" altLang="zh-CN"/>
          </a:p>
        </p:txBody>
      </p:sp>
    </p:spTree>
  </p:cSld>
  <p:clrMapOvr>
    <a:masterClrMapping/>
  </p:clrMapOvr>
  <p:transition>
    <p:blinds/>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99275" y="114300"/>
            <a:ext cx="2027238" cy="6121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12800" y="114300"/>
            <a:ext cx="5934075" cy="6121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BB248F3-96AD-410F-AE96-7A34D7E11A10}" type="slidenum">
              <a:rPr lang="en-US" altLang="zh-CN"/>
              <a:pPr/>
              <a:t>‹#›</a:t>
            </a:fld>
            <a:endParaRPr lang="en-US" altLang="zh-CN"/>
          </a:p>
        </p:txBody>
      </p:sp>
    </p:spTree>
  </p:cSld>
  <p:clrMapOvr>
    <a:masterClrMapping/>
  </p:clrMapOvr>
  <p:transition>
    <p:blinds/>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12800" y="114300"/>
            <a:ext cx="8113713" cy="8763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371600"/>
            <a:ext cx="3962400" cy="48641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953000" y="1371600"/>
            <a:ext cx="3962400" cy="23558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953000" y="3879850"/>
            <a:ext cx="3962400" cy="23558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773113" y="6248400"/>
            <a:ext cx="19050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363913" y="6248400"/>
            <a:ext cx="28956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7027863" y="6248400"/>
            <a:ext cx="1905000" cy="457200"/>
          </a:xfrm>
        </p:spPr>
        <p:txBody>
          <a:bodyPr/>
          <a:lstStyle>
            <a:lvl1pPr>
              <a:defRPr/>
            </a:lvl1pPr>
          </a:lstStyle>
          <a:p>
            <a:fld id="{B16D9A29-F6B3-4D4F-8AC7-B7C4B5114222}" type="slidenum">
              <a:rPr lang="en-US" altLang="zh-CN"/>
              <a:pPr/>
              <a:t>‹#›</a:t>
            </a:fld>
            <a:endParaRPr lang="en-US" altLang="zh-CN"/>
          </a:p>
        </p:txBody>
      </p:sp>
    </p:spTree>
  </p:cSld>
  <p:clrMapOvr>
    <a:masterClrMapping/>
  </p:clrMapOvr>
  <p:transition>
    <p:blinds/>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12800" y="114300"/>
            <a:ext cx="8113713" cy="8763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371600"/>
            <a:ext cx="3962400" cy="48641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53000" y="1371600"/>
            <a:ext cx="3962400" cy="48641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773113" y="6248400"/>
            <a:ext cx="1905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363913"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7027863" y="6248400"/>
            <a:ext cx="1905000" cy="457200"/>
          </a:xfrm>
        </p:spPr>
        <p:txBody>
          <a:bodyPr/>
          <a:lstStyle>
            <a:lvl1pPr>
              <a:defRPr/>
            </a:lvl1pPr>
          </a:lstStyle>
          <a:p>
            <a:fld id="{4F262EBD-AB4B-4C12-94E7-0CAF97B83136}" type="slidenum">
              <a:rPr lang="en-US" altLang="zh-CN"/>
              <a:pPr/>
              <a:t>‹#›</a:t>
            </a:fld>
            <a:endParaRPr lang="en-US" altLang="zh-CN"/>
          </a:p>
        </p:txBody>
      </p:sp>
    </p:spTree>
  </p:cSld>
  <p:clrMapOvr>
    <a:masterClrMapping/>
  </p:clrMapOvr>
  <p:transition>
    <p:blinds/>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2800" y="114300"/>
            <a:ext cx="8113713" cy="8763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38200" y="1371600"/>
            <a:ext cx="3962400" cy="23558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953000" y="1371600"/>
            <a:ext cx="3962400" cy="23558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38200" y="3879850"/>
            <a:ext cx="3962400" cy="23558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953000" y="3879850"/>
            <a:ext cx="3962400" cy="23558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773113" y="6248400"/>
            <a:ext cx="1905000" cy="457200"/>
          </a:xfrm>
        </p:spPr>
        <p:txBody>
          <a:bodyPr/>
          <a:lstStyle>
            <a:lvl1pPr>
              <a:defRPr/>
            </a:lvl1pPr>
          </a:lstStyle>
          <a:p>
            <a:endParaRPr lang="en-US" altLang="zh-CN"/>
          </a:p>
        </p:txBody>
      </p:sp>
      <p:sp>
        <p:nvSpPr>
          <p:cNvPr id="8" name="页脚占位符 7"/>
          <p:cNvSpPr>
            <a:spLocks noGrp="1"/>
          </p:cNvSpPr>
          <p:nvPr>
            <p:ph type="ftr" sz="quarter" idx="11"/>
          </p:nvPr>
        </p:nvSpPr>
        <p:spPr>
          <a:xfrm>
            <a:off x="3363913" y="6248400"/>
            <a:ext cx="2895600" cy="457200"/>
          </a:xfrm>
        </p:spPr>
        <p:txBody>
          <a:bodyPr/>
          <a:lstStyle>
            <a:lvl1pPr>
              <a:defRPr/>
            </a:lvl1pPr>
          </a:lstStyle>
          <a:p>
            <a:endParaRPr lang="en-US" altLang="zh-CN"/>
          </a:p>
        </p:txBody>
      </p:sp>
      <p:sp>
        <p:nvSpPr>
          <p:cNvPr id="9" name="灯片编号占位符 8"/>
          <p:cNvSpPr>
            <a:spLocks noGrp="1"/>
          </p:cNvSpPr>
          <p:nvPr>
            <p:ph type="sldNum" sz="quarter" idx="12"/>
          </p:nvPr>
        </p:nvSpPr>
        <p:spPr>
          <a:xfrm>
            <a:off x="7027863" y="6248400"/>
            <a:ext cx="1905000" cy="457200"/>
          </a:xfrm>
        </p:spPr>
        <p:txBody>
          <a:bodyPr/>
          <a:lstStyle>
            <a:lvl1pPr>
              <a:defRPr/>
            </a:lvl1pPr>
          </a:lstStyle>
          <a:p>
            <a:fld id="{710EAB69-E176-46C5-8784-BE98AC21BF23}" type="slidenum">
              <a:rPr lang="en-US" altLang="zh-CN"/>
              <a:pPr/>
              <a:t>‹#›</a:t>
            </a:fld>
            <a:endParaRPr lang="en-US" altLang="zh-CN"/>
          </a:p>
        </p:txBody>
      </p:sp>
    </p:spTree>
  </p:cSld>
  <p:clrMapOvr>
    <a:masterClrMapping/>
  </p:clrMapOvr>
  <p:transition>
    <p:blinds/>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12800" y="114300"/>
            <a:ext cx="8113713" cy="8763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371600"/>
            <a:ext cx="3962400" cy="48641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953000" y="1371600"/>
            <a:ext cx="3962400" cy="23558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953000" y="3879850"/>
            <a:ext cx="3962400" cy="23558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773113" y="6248400"/>
            <a:ext cx="19050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363913" y="6248400"/>
            <a:ext cx="28956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7027863" y="6248400"/>
            <a:ext cx="1905000" cy="457200"/>
          </a:xfrm>
        </p:spPr>
        <p:txBody>
          <a:bodyPr/>
          <a:lstStyle>
            <a:lvl1pPr>
              <a:defRPr/>
            </a:lvl1pPr>
          </a:lstStyle>
          <a:p>
            <a:fld id="{8C45D2F3-CE1F-4639-B64F-D8ED2C32FB61}" type="slidenum">
              <a:rPr lang="en-US" altLang="zh-CN"/>
              <a:pPr/>
              <a:t>‹#›</a:t>
            </a:fld>
            <a:endParaRPr lang="en-US" altLang="zh-CN"/>
          </a:p>
        </p:txBody>
      </p:sp>
    </p:spTree>
  </p:cSld>
  <p:clrMapOvr>
    <a:masterClrMapping/>
  </p:clrMapOvr>
  <p:transition>
    <p:blinds/>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12800" y="114300"/>
            <a:ext cx="8113713" cy="6121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773113" y="6248400"/>
            <a:ext cx="1905000" cy="457200"/>
          </a:xfrm>
        </p:spPr>
        <p:txBody>
          <a:bodyPr/>
          <a:lstStyle>
            <a:lvl1pPr>
              <a:defRPr/>
            </a:lvl1pPr>
          </a:lstStyle>
          <a:p>
            <a:endParaRPr lang="en-US" altLang="zh-CN"/>
          </a:p>
        </p:txBody>
      </p:sp>
      <p:sp>
        <p:nvSpPr>
          <p:cNvPr id="4" name="页脚占位符 3"/>
          <p:cNvSpPr>
            <a:spLocks noGrp="1"/>
          </p:cNvSpPr>
          <p:nvPr>
            <p:ph type="ftr" sz="quarter" idx="11"/>
          </p:nvPr>
        </p:nvSpPr>
        <p:spPr>
          <a:xfrm>
            <a:off x="3363913" y="6248400"/>
            <a:ext cx="2895600" cy="45720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7027863" y="6248400"/>
            <a:ext cx="1905000" cy="457200"/>
          </a:xfrm>
        </p:spPr>
        <p:txBody>
          <a:bodyPr/>
          <a:lstStyle>
            <a:lvl1pPr>
              <a:defRPr/>
            </a:lvl1pPr>
          </a:lstStyle>
          <a:p>
            <a:fld id="{381925FE-9673-4A33-86AE-7BC6F1E11DCC}" type="slidenum">
              <a:rPr lang="en-US" altLang="zh-CN"/>
              <a:pPr/>
              <a:t>‹#›</a:t>
            </a:fld>
            <a:endParaRPr lang="en-US" altLang="zh-CN"/>
          </a:p>
        </p:txBody>
      </p:sp>
    </p:spTree>
  </p:cSld>
  <p:clrMapOvr>
    <a:masterClrMapping/>
  </p:clrMapOvr>
  <p:transition>
    <p:blinds/>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12800" y="114300"/>
            <a:ext cx="8113713" cy="8763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38200" y="1371600"/>
            <a:ext cx="8077200" cy="4864100"/>
          </a:xfrm>
        </p:spPr>
        <p:txBody>
          <a:bodyPr/>
          <a:lstStyle/>
          <a:p>
            <a:endParaRPr lang="zh-CN" altLang="en-US"/>
          </a:p>
        </p:txBody>
      </p:sp>
      <p:sp>
        <p:nvSpPr>
          <p:cNvPr id="4" name="日期占位符 3"/>
          <p:cNvSpPr>
            <a:spLocks noGrp="1"/>
          </p:cNvSpPr>
          <p:nvPr>
            <p:ph type="dt" sz="half" idx="10"/>
          </p:nvPr>
        </p:nvSpPr>
        <p:spPr>
          <a:xfrm>
            <a:off x="773113" y="6248400"/>
            <a:ext cx="1905000" cy="457200"/>
          </a:xfrm>
        </p:spPr>
        <p:txBody>
          <a:bodyPr/>
          <a:lstStyle>
            <a:lvl1pPr>
              <a:defRPr/>
            </a:lvl1pPr>
          </a:lstStyle>
          <a:p>
            <a:endParaRPr lang="en-US" altLang="zh-CN"/>
          </a:p>
        </p:txBody>
      </p:sp>
      <p:sp>
        <p:nvSpPr>
          <p:cNvPr id="5" name="页脚占位符 4"/>
          <p:cNvSpPr>
            <a:spLocks noGrp="1"/>
          </p:cNvSpPr>
          <p:nvPr>
            <p:ph type="ftr" sz="quarter" idx="11"/>
          </p:nvPr>
        </p:nvSpPr>
        <p:spPr>
          <a:xfrm>
            <a:off x="3363913" y="6248400"/>
            <a:ext cx="2895600" cy="45720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7027863" y="6248400"/>
            <a:ext cx="1905000" cy="457200"/>
          </a:xfrm>
        </p:spPr>
        <p:txBody>
          <a:bodyPr/>
          <a:lstStyle>
            <a:lvl1pPr>
              <a:defRPr/>
            </a:lvl1pPr>
          </a:lstStyle>
          <a:p>
            <a:fld id="{8B397771-9B8E-42BD-A053-3DA4810CCAC0}" type="slidenum">
              <a:rPr lang="en-US" altLang="zh-CN"/>
              <a:pPr/>
              <a:t>‹#›</a:t>
            </a:fld>
            <a:endParaRPr lang="en-US" altLang="zh-CN"/>
          </a:p>
        </p:txBody>
      </p:sp>
    </p:spTree>
  </p:cSld>
  <p:clrMapOvr>
    <a:masterClrMapping/>
  </p:clrMapOvr>
  <p:transition>
    <p:blinds/>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1547813" y="0"/>
            <a:ext cx="7077075" cy="83661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341438"/>
            <a:ext cx="4038600" cy="47513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659313" y="1341438"/>
            <a:ext cx="4038600" cy="4751387"/>
          </a:xfrm>
        </p:spPr>
        <p:txBody>
          <a:bodyPr/>
          <a:lstStyle/>
          <a:p>
            <a:pPr lvl="0"/>
            <a:endParaRPr lang="zh-CN" alt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6672987-58D0-4C5B-969A-DC66FA548078}"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CE0540B-671C-4A35-84DC-D56BADEC36CA}" type="slidenum">
              <a:rPr lang="en-US" altLang="zh-CN"/>
              <a:pPr/>
              <a:t>‹#›</a:t>
            </a:fld>
            <a:endParaRPr lang="en-US" altLang="zh-CN"/>
          </a:p>
        </p:txBody>
      </p:sp>
    </p:spTree>
  </p:cSld>
  <p:clrMapOvr>
    <a:masterClrMapping/>
  </p:clrMapOvr>
  <p:transition>
    <p:blinds/>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5973BF5-3EFA-4C7A-8554-8848A315AADC}" type="slidenum">
              <a:rPr lang="en-US" altLang="zh-CN"/>
              <a:pPr/>
              <a:t>‹#›</a:t>
            </a:fld>
            <a:endParaRPr lang="en-US" altLang="zh-CN"/>
          </a:p>
        </p:txBody>
      </p:sp>
    </p:spTree>
  </p:cSld>
  <p:clrMapOvr>
    <a:masterClrMapping/>
  </p:clrMapOvr>
  <p:transition>
    <p:blinds/>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371600"/>
            <a:ext cx="3962400" cy="4864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53000" y="1371600"/>
            <a:ext cx="3962400" cy="4864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4964AD4-D4BB-4A5F-A807-47AAFD5510BE}" type="slidenum">
              <a:rPr lang="en-US" altLang="zh-CN"/>
              <a:pPr/>
              <a:t>‹#›</a:t>
            </a:fld>
            <a:endParaRPr lang="en-US" altLang="zh-CN"/>
          </a:p>
        </p:txBody>
      </p:sp>
    </p:spTree>
  </p:cSld>
  <p:clrMapOvr>
    <a:masterClrMapping/>
  </p:clrMapOvr>
  <p:transition>
    <p:blinds/>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D6BAE90B-C085-4D52-BFE0-8B6DA1055E43}" type="slidenum">
              <a:rPr lang="en-US" altLang="zh-CN"/>
              <a:pPr/>
              <a:t>‹#›</a:t>
            </a:fld>
            <a:endParaRPr lang="en-US" altLang="zh-CN"/>
          </a:p>
        </p:txBody>
      </p:sp>
    </p:spTree>
  </p:cSld>
  <p:clrMapOvr>
    <a:masterClrMapping/>
  </p:clrMapOvr>
  <p:transition>
    <p:blinds/>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11BB8214-55E4-49F3-B38F-2CD61B830FAB}" type="slidenum">
              <a:rPr lang="en-US" altLang="zh-CN"/>
              <a:pPr/>
              <a:t>‹#›</a:t>
            </a:fld>
            <a:endParaRPr lang="en-US" altLang="zh-CN"/>
          </a:p>
        </p:txBody>
      </p:sp>
    </p:spTree>
  </p:cSld>
  <p:clrMapOvr>
    <a:masterClrMapping/>
  </p:clrMapOvr>
  <p:transition>
    <p:blinds/>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B010E748-BDB8-4EA1-B26C-942BFFE585EF}" type="slidenum">
              <a:rPr lang="en-US" altLang="zh-CN"/>
              <a:pPr/>
              <a:t>‹#›</a:t>
            </a:fld>
            <a:endParaRPr lang="en-US" altLang="zh-CN"/>
          </a:p>
        </p:txBody>
      </p:sp>
    </p:spTree>
  </p:cSld>
  <p:clrMapOvr>
    <a:masterClrMapping/>
  </p:clrMapOvr>
  <p:transition>
    <p:blinds/>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0AFB9AE-9DF7-427B-9B7E-81A664531F73}" type="slidenum">
              <a:rPr lang="en-US" altLang="zh-CN"/>
              <a:pPr/>
              <a:t>‹#›</a:t>
            </a:fld>
            <a:endParaRPr lang="en-US" altLang="zh-CN"/>
          </a:p>
        </p:txBody>
      </p:sp>
    </p:spTree>
  </p:cSld>
  <p:clrMapOvr>
    <a:masterClrMapping/>
  </p:clrMapOvr>
  <p:transition>
    <p:blinds/>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0A76615A-E450-4F2A-8FC7-AB85BCC76370}" type="slidenum">
              <a:rPr lang="en-US" altLang="zh-CN"/>
              <a:pPr/>
              <a:t>‹#›</a:t>
            </a:fld>
            <a:endParaRPr lang="en-US" altLang="zh-CN"/>
          </a:p>
        </p:txBody>
      </p:sp>
    </p:spTree>
  </p:cSld>
  <p:clrMapOvr>
    <a:masterClrMapping/>
  </p:clrMapOvr>
  <p:transition>
    <p:blinds/>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6.jpeg"/><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5.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jpe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1"/>
          <a:srcRect/>
          <a:stretch>
            <a:fillRect/>
          </a:stretch>
        </a:blipFill>
        <a:effectLst/>
      </p:bgPr>
    </p:bg>
    <p:spTree>
      <p:nvGrpSpPr>
        <p:cNvPr id="1" name=""/>
        <p:cNvGrpSpPr/>
        <p:nvPr/>
      </p:nvGrpSpPr>
      <p:grpSpPr>
        <a:xfrm>
          <a:off x="0" y="0"/>
          <a:ext cx="0" cy="0"/>
          <a:chOff x="0" y="0"/>
          <a:chExt cx="0" cy="0"/>
        </a:xfrm>
      </p:grpSpPr>
      <p:graphicFrame>
        <p:nvGraphicFramePr>
          <p:cNvPr id="96258" name="Object 2"/>
          <p:cNvGraphicFramePr>
            <a:graphicFrameLocks noChangeAspect="1"/>
          </p:cNvGraphicFramePr>
          <p:nvPr/>
        </p:nvGraphicFramePr>
        <p:xfrm>
          <a:off x="304800" y="5094288"/>
          <a:ext cx="2106613" cy="1763712"/>
        </p:xfrm>
        <a:graphic>
          <a:graphicData uri="http://schemas.openxmlformats.org/presentationml/2006/ole">
            <p:oleObj spid="_x0000_s96258" name="位图图像" r:id="rId22" imgW="2467319" imgH="2066667" progId="PBrush">
              <p:embed/>
            </p:oleObj>
          </a:graphicData>
        </a:graphic>
      </p:graphicFrame>
      <p:sp>
        <p:nvSpPr>
          <p:cNvPr id="96259" name="Rectangle 3"/>
          <p:cNvSpPr>
            <a:spLocks noGrp="1" noChangeArrowheads="1"/>
          </p:cNvSpPr>
          <p:nvPr>
            <p:ph type="title"/>
          </p:nvPr>
        </p:nvSpPr>
        <p:spPr bwMode="auto">
          <a:xfrm>
            <a:off x="812800" y="114300"/>
            <a:ext cx="8113713" cy="8763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96260" name="Rectangle 4"/>
          <p:cNvSpPr>
            <a:spLocks noGrp="1" noChangeArrowheads="1"/>
          </p:cNvSpPr>
          <p:nvPr>
            <p:ph type="body" idx="1"/>
          </p:nvPr>
        </p:nvSpPr>
        <p:spPr bwMode="auto">
          <a:xfrm>
            <a:off x="838200" y="1371600"/>
            <a:ext cx="8077200" cy="48641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1"/>
            <a:endParaRPr lang="zh-CN" altLang="en-US" smtClean="0"/>
          </a:p>
          <a:p>
            <a:pPr lvl="1"/>
            <a:endParaRPr lang="zh-CN" altLang="en-US" smtClean="0"/>
          </a:p>
          <a:p>
            <a:pPr lvl="1"/>
            <a:endParaRPr lang="zh-CN" altLang="en-US" smtClean="0"/>
          </a:p>
          <a:p>
            <a:pPr lvl="1"/>
            <a:endParaRPr lang="en-US" altLang="zh-CN" smtClean="0"/>
          </a:p>
        </p:txBody>
      </p:sp>
      <p:sp>
        <p:nvSpPr>
          <p:cNvPr id="96261" name="Rectangle 5"/>
          <p:cNvSpPr>
            <a:spLocks noGrp="1" noChangeArrowheads="1"/>
          </p:cNvSpPr>
          <p:nvPr>
            <p:ph type="dt" sz="half" idx="2"/>
          </p:nvPr>
        </p:nvSpPr>
        <p:spPr bwMode="auto">
          <a:xfrm>
            <a:off x="773113"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spcBef>
                <a:spcPct val="50000"/>
              </a:spcBef>
              <a:defRPr kumimoji="0" sz="1400">
                <a:latin typeface="+mn-lt"/>
                <a:ea typeface="宋体" pitchFamily="2" charset="-122"/>
              </a:defRPr>
            </a:lvl1pPr>
          </a:lstStyle>
          <a:p>
            <a:endParaRPr lang="en-US" altLang="zh-CN"/>
          </a:p>
        </p:txBody>
      </p:sp>
      <p:sp>
        <p:nvSpPr>
          <p:cNvPr id="96262" name="Rectangle 6"/>
          <p:cNvSpPr>
            <a:spLocks noGrp="1" noChangeArrowheads="1"/>
          </p:cNvSpPr>
          <p:nvPr>
            <p:ph type="ftr" sz="quarter" idx="3"/>
          </p:nvPr>
        </p:nvSpPr>
        <p:spPr bwMode="auto">
          <a:xfrm>
            <a:off x="3363913"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spcBef>
                <a:spcPct val="50000"/>
              </a:spcBef>
              <a:defRPr kumimoji="0" sz="1400">
                <a:latin typeface="+mn-lt"/>
                <a:ea typeface="宋体" pitchFamily="2" charset="-122"/>
              </a:defRPr>
            </a:lvl1pPr>
          </a:lstStyle>
          <a:p>
            <a:endParaRPr lang="en-US" altLang="zh-CN"/>
          </a:p>
        </p:txBody>
      </p:sp>
      <p:sp>
        <p:nvSpPr>
          <p:cNvPr id="96263" name="Rectangle 7"/>
          <p:cNvSpPr>
            <a:spLocks noGrp="1" noChangeArrowheads="1"/>
          </p:cNvSpPr>
          <p:nvPr>
            <p:ph type="sldNum" sz="quarter" idx="4"/>
          </p:nvPr>
        </p:nvSpPr>
        <p:spPr bwMode="auto">
          <a:xfrm>
            <a:off x="7027863"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spcBef>
                <a:spcPct val="50000"/>
              </a:spcBef>
              <a:defRPr kumimoji="0" sz="1400">
                <a:latin typeface="+mn-lt"/>
                <a:ea typeface="宋体" pitchFamily="2" charset="-122"/>
              </a:defRPr>
            </a:lvl1pPr>
          </a:lstStyle>
          <a:p>
            <a:fld id="{D46012C0-9381-4B10-A9BA-4A1D4C640EB1}" type="slidenum">
              <a:rPr lang="en-US" altLang="zh-CN"/>
              <a:pPr/>
              <a:t>‹#›</a:t>
            </a:fld>
            <a:endParaRPr lang="en-US" altLang="zh-CN"/>
          </a:p>
        </p:txBody>
      </p:sp>
      <p:grpSp>
        <p:nvGrpSpPr>
          <p:cNvPr id="96264" name="Group 8"/>
          <p:cNvGrpSpPr>
            <a:grpSpLocks/>
          </p:cNvGrpSpPr>
          <p:nvPr/>
        </p:nvGrpSpPr>
        <p:grpSpPr bwMode="auto">
          <a:xfrm>
            <a:off x="66675" y="314325"/>
            <a:ext cx="619125" cy="6543675"/>
            <a:chOff x="96" y="198"/>
            <a:chExt cx="534" cy="4122"/>
          </a:xfrm>
        </p:grpSpPr>
        <p:sp>
          <p:nvSpPr>
            <p:cNvPr id="96265" name="AutoShape 9"/>
            <p:cNvSpPr>
              <a:spLocks noChangeArrowheads="1"/>
            </p:cNvSpPr>
            <p:nvPr userDrawn="1"/>
          </p:nvSpPr>
          <p:spPr bwMode="auto">
            <a:xfrm rot="5400000" flipH="1">
              <a:off x="82" y="1994"/>
              <a:ext cx="564" cy="533"/>
            </a:xfrm>
            <a:prstGeom prst="parallelogram">
              <a:avLst>
                <a:gd name="adj" fmla="val 56034"/>
              </a:avLst>
            </a:prstGeom>
            <a:gradFill rotWithShape="0">
              <a:gsLst>
                <a:gs pos="0">
                  <a:srgbClr val="E1F4FF"/>
                </a:gs>
                <a:gs pos="100000">
                  <a:srgbClr val="CC99FF"/>
                </a:gs>
              </a:gsLst>
              <a:lin ang="18900000" scaled="1"/>
            </a:gradFill>
            <a:ln w="9525">
              <a:noFill/>
              <a:miter lim="800000"/>
              <a:headEnd/>
              <a:tailEnd/>
            </a:ln>
            <a:effectLst/>
          </p:spPr>
          <p:txBody>
            <a:bodyPr wrap="none" anchor="ctr"/>
            <a:lstStyle/>
            <a:p>
              <a:endParaRPr lang="zh-CN" altLang="en-US"/>
            </a:p>
          </p:txBody>
        </p:sp>
        <p:sp>
          <p:nvSpPr>
            <p:cNvPr id="96266" name="AutoShape 10"/>
            <p:cNvSpPr>
              <a:spLocks noChangeArrowheads="1"/>
            </p:cNvSpPr>
            <p:nvPr userDrawn="1"/>
          </p:nvSpPr>
          <p:spPr bwMode="auto">
            <a:xfrm rot="5400000" flipH="1">
              <a:off x="82" y="2588"/>
              <a:ext cx="564" cy="533"/>
            </a:xfrm>
            <a:prstGeom prst="parallelogram">
              <a:avLst>
                <a:gd name="adj" fmla="val 56034"/>
              </a:avLst>
            </a:prstGeom>
            <a:gradFill rotWithShape="0">
              <a:gsLst>
                <a:gs pos="0">
                  <a:srgbClr val="E1F4FF"/>
                </a:gs>
                <a:gs pos="100000">
                  <a:srgbClr val="CC99FF"/>
                </a:gs>
              </a:gsLst>
              <a:lin ang="18900000" scaled="1"/>
            </a:gradFill>
            <a:ln w="9525">
              <a:noFill/>
              <a:miter lim="800000"/>
              <a:headEnd/>
              <a:tailEnd/>
            </a:ln>
            <a:effectLst/>
          </p:spPr>
          <p:txBody>
            <a:bodyPr wrap="none" anchor="ctr"/>
            <a:lstStyle/>
            <a:p>
              <a:endParaRPr lang="zh-CN" altLang="en-US"/>
            </a:p>
          </p:txBody>
        </p:sp>
        <p:sp>
          <p:nvSpPr>
            <p:cNvPr id="96267" name="AutoShape 11"/>
            <p:cNvSpPr>
              <a:spLocks noChangeArrowheads="1"/>
            </p:cNvSpPr>
            <p:nvPr userDrawn="1"/>
          </p:nvSpPr>
          <p:spPr bwMode="auto">
            <a:xfrm rot="5400000" flipH="1">
              <a:off x="81" y="3181"/>
              <a:ext cx="564" cy="533"/>
            </a:xfrm>
            <a:prstGeom prst="parallelogram">
              <a:avLst>
                <a:gd name="adj" fmla="val 56034"/>
              </a:avLst>
            </a:prstGeom>
            <a:gradFill rotWithShape="0">
              <a:gsLst>
                <a:gs pos="0">
                  <a:srgbClr val="E1F4FF"/>
                </a:gs>
                <a:gs pos="100000">
                  <a:srgbClr val="CC99FF"/>
                </a:gs>
              </a:gsLst>
              <a:lin ang="18900000" scaled="1"/>
            </a:gradFill>
            <a:ln w="9525">
              <a:noFill/>
              <a:miter lim="800000"/>
              <a:headEnd/>
              <a:tailEnd/>
            </a:ln>
            <a:effectLst/>
          </p:spPr>
          <p:txBody>
            <a:bodyPr wrap="none" anchor="ctr"/>
            <a:lstStyle/>
            <a:p>
              <a:endParaRPr lang="zh-CN" altLang="en-US"/>
            </a:p>
          </p:txBody>
        </p:sp>
        <p:sp>
          <p:nvSpPr>
            <p:cNvPr id="96268" name="AutoShape 12"/>
            <p:cNvSpPr>
              <a:spLocks noChangeArrowheads="1"/>
            </p:cNvSpPr>
            <p:nvPr userDrawn="1"/>
          </p:nvSpPr>
          <p:spPr bwMode="auto">
            <a:xfrm rot="5400000" flipH="1">
              <a:off x="84" y="3774"/>
              <a:ext cx="558" cy="533"/>
            </a:xfrm>
            <a:prstGeom prst="parallelogram">
              <a:avLst>
                <a:gd name="adj" fmla="val 55437"/>
              </a:avLst>
            </a:prstGeom>
            <a:gradFill rotWithShape="0">
              <a:gsLst>
                <a:gs pos="0">
                  <a:srgbClr val="E1F4FF"/>
                </a:gs>
                <a:gs pos="100000">
                  <a:srgbClr val="CC99FF"/>
                </a:gs>
              </a:gsLst>
              <a:lin ang="18900000" scaled="1"/>
            </a:gradFill>
            <a:ln w="9525">
              <a:noFill/>
              <a:miter lim="800000"/>
              <a:headEnd/>
              <a:tailEnd/>
            </a:ln>
            <a:effectLst/>
          </p:spPr>
          <p:txBody>
            <a:bodyPr wrap="none" anchor="ctr"/>
            <a:lstStyle/>
            <a:p>
              <a:endParaRPr lang="zh-CN" altLang="en-US"/>
            </a:p>
          </p:txBody>
        </p:sp>
        <p:sp>
          <p:nvSpPr>
            <p:cNvPr id="96269" name="AutoShape 13"/>
            <p:cNvSpPr>
              <a:spLocks noChangeArrowheads="1"/>
            </p:cNvSpPr>
            <p:nvPr userDrawn="1"/>
          </p:nvSpPr>
          <p:spPr bwMode="auto">
            <a:xfrm rot="5400000" flipH="1">
              <a:off x="82" y="213"/>
              <a:ext cx="564" cy="533"/>
            </a:xfrm>
            <a:prstGeom prst="parallelogram">
              <a:avLst>
                <a:gd name="adj" fmla="val 56034"/>
              </a:avLst>
            </a:prstGeom>
            <a:gradFill rotWithShape="0">
              <a:gsLst>
                <a:gs pos="0">
                  <a:srgbClr val="E1F4FF"/>
                </a:gs>
                <a:gs pos="100000">
                  <a:srgbClr val="CC99FF"/>
                </a:gs>
              </a:gsLst>
              <a:lin ang="18900000" scaled="1"/>
            </a:gradFill>
            <a:ln w="9525">
              <a:noFill/>
              <a:miter lim="800000"/>
              <a:headEnd/>
              <a:tailEnd/>
            </a:ln>
            <a:effectLst/>
          </p:spPr>
          <p:txBody>
            <a:bodyPr wrap="none" anchor="ctr"/>
            <a:lstStyle/>
            <a:p>
              <a:endParaRPr lang="zh-CN" altLang="en-US"/>
            </a:p>
          </p:txBody>
        </p:sp>
        <p:sp>
          <p:nvSpPr>
            <p:cNvPr id="96270" name="AutoShape 14"/>
            <p:cNvSpPr>
              <a:spLocks noChangeArrowheads="1"/>
            </p:cNvSpPr>
            <p:nvPr userDrawn="1"/>
          </p:nvSpPr>
          <p:spPr bwMode="auto">
            <a:xfrm rot="5400000" flipH="1">
              <a:off x="81" y="803"/>
              <a:ext cx="564" cy="533"/>
            </a:xfrm>
            <a:prstGeom prst="parallelogram">
              <a:avLst>
                <a:gd name="adj" fmla="val 56034"/>
              </a:avLst>
            </a:prstGeom>
            <a:gradFill rotWithShape="0">
              <a:gsLst>
                <a:gs pos="0">
                  <a:srgbClr val="E1F4FF"/>
                </a:gs>
                <a:gs pos="100000">
                  <a:srgbClr val="CC99FF"/>
                </a:gs>
              </a:gsLst>
              <a:lin ang="18900000" scaled="1"/>
            </a:gradFill>
            <a:ln w="9525">
              <a:noFill/>
              <a:miter lim="800000"/>
              <a:headEnd/>
              <a:tailEnd/>
            </a:ln>
            <a:effectLst/>
          </p:spPr>
          <p:txBody>
            <a:bodyPr wrap="none" anchor="ctr"/>
            <a:lstStyle/>
            <a:p>
              <a:endParaRPr lang="zh-CN" altLang="en-US"/>
            </a:p>
          </p:txBody>
        </p:sp>
        <p:sp>
          <p:nvSpPr>
            <p:cNvPr id="96271" name="AutoShape 15"/>
            <p:cNvSpPr>
              <a:spLocks noChangeArrowheads="1"/>
            </p:cNvSpPr>
            <p:nvPr userDrawn="1"/>
          </p:nvSpPr>
          <p:spPr bwMode="auto">
            <a:xfrm rot="5400000" flipH="1">
              <a:off x="81" y="1399"/>
              <a:ext cx="564" cy="533"/>
            </a:xfrm>
            <a:prstGeom prst="parallelogram">
              <a:avLst>
                <a:gd name="adj" fmla="val 56034"/>
              </a:avLst>
            </a:prstGeom>
            <a:gradFill rotWithShape="0">
              <a:gsLst>
                <a:gs pos="0">
                  <a:srgbClr val="E1F4FF"/>
                </a:gs>
                <a:gs pos="100000">
                  <a:srgbClr val="CC99FF"/>
                </a:gs>
              </a:gsLst>
              <a:lin ang="18900000" scaled="1"/>
            </a:gradFill>
            <a:ln w="9525">
              <a:noFill/>
              <a:miter lim="800000"/>
              <a:headEnd/>
              <a:tailEnd/>
            </a:ln>
            <a:effectLst/>
          </p:spPr>
          <p:txBody>
            <a:bodyPr wrap="none" anchor="ctr"/>
            <a:lstStyle/>
            <a:p>
              <a:endParaRPr lang="zh-CN" altLang="en-US"/>
            </a:p>
          </p:txBody>
        </p:sp>
      </p:grpSp>
      <p:sp>
        <p:nvSpPr>
          <p:cNvPr id="96272" name="Rectangle 16"/>
          <p:cNvSpPr>
            <a:spLocks noChangeArrowheads="1"/>
          </p:cNvSpPr>
          <p:nvPr/>
        </p:nvSpPr>
        <p:spPr bwMode="auto">
          <a:xfrm>
            <a:off x="254000" y="0"/>
            <a:ext cx="247650" cy="6858000"/>
          </a:xfrm>
          <a:prstGeom prst="rect">
            <a:avLst/>
          </a:prstGeom>
          <a:gradFill rotWithShape="0">
            <a:gsLst>
              <a:gs pos="0">
                <a:schemeClr val="tx1"/>
              </a:gs>
              <a:gs pos="50000">
                <a:srgbClr val="0082B0"/>
              </a:gs>
              <a:gs pos="100000">
                <a:schemeClr val="tx1"/>
              </a:gs>
            </a:gsLst>
            <a:lin ang="0" scaled="1"/>
          </a:gradFill>
          <a:ln w="9525">
            <a:noFill/>
            <a:miter lim="800000"/>
            <a:headEnd/>
            <a:tailEnd/>
          </a:ln>
        </p:spPr>
        <p:txBody>
          <a:bodyPr wrap="none" anchor="ctr"/>
          <a:lstStyle/>
          <a:p>
            <a:endParaRPr lang="zh-CN" altLang="en-US"/>
          </a:p>
        </p:txBody>
      </p:sp>
      <p:sp>
        <p:nvSpPr>
          <p:cNvPr id="96273" name="AutoShape 17"/>
          <p:cNvSpPr>
            <a:spLocks noChangeArrowheads="1"/>
          </p:cNvSpPr>
          <p:nvPr/>
        </p:nvSpPr>
        <p:spPr bwMode="auto">
          <a:xfrm flipH="1">
            <a:off x="266700" y="1066800"/>
            <a:ext cx="8812213" cy="152400"/>
          </a:xfrm>
          <a:prstGeom prst="homePlate">
            <a:avLst>
              <a:gd name="adj" fmla="val 100655"/>
            </a:avLst>
          </a:prstGeom>
          <a:gradFill rotWithShape="0">
            <a:gsLst>
              <a:gs pos="0">
                <a:schemeClr val="tx1"/>
              </a:gs>
              <a:gs pos="50000">
                <a:srgbClr val="007CA8"/>
              </a:gs>
              <a:gs pos="100000">
                <a:schemeClr val="tx1"/>
              </a:gs>
            </a:gsLst>
            <a:lin ang="5400000" scaled="1"/>
          </a:gradFill>
          <a:ln w="9525">
            <a:noFill/>
            <a:miter lim="800000"/>
            <a:headEnd/>
            <a:tailEnd/>
          </a:ln>
          <a:effectLst/>
        </p:spPr>
        <p:txBody>
          <a:bodyPr wrap="none" anchor="ctr"/>
          <a:lstStyle/>
          <a:p>
            <a:endParaRPr lang="zh-CN" altLang="en-US"/>
          </a:p>
        </p:txBody>
      </p:sp>
      <p:sp>
        <p:nvSpPr>
          <p:cNvPr id="96274" name="Rectangle 18"/>
          <p:cNvSpPr>
            <a:spLocks noChangeArrowheads="1"/>
          </p:cNvSpPr>
          <p:nvPr/>
        </p:nvSpPr>
        <p:spPr bwMode="auto">
          <a:xfrm>
            <a:off x="381000" y="1912938"/>
            <a:ext cx="190500" cy="4678362"/>
          </a:xfrm>
          <a:prstGeom prst="rect">
            <a:avLst/>
          </a:prstGeom>
          <a:noFill/>
          <a:ln w="9525">
            <a:noFill/>
            <a:miter lim="800000"/>
            <a:headEnd/>
            <a:tailEnd/>
          </a:ln>
        </p:spPr>
        <p:txBody>
          <a:bodyPr wrap="none" anchor="ctr"/>
          <a:lstStyle/>
          <a:p>
            <a:endParaRPr lang="zh-CN" altLang="en-US"/>
          </a:p>
        </p:txBody>
      </p:sp>
      <p:sp>
        <p:nvSpPr>
          <p:cNvPr id="96275" name="Oval 19"/>
          <p:cNvSpPr>
            <a:spLocks noChangeArrowheads="1"/>
          </p:cNvSpPr>
          <p:nvPr/>
        </p:nvSpPr>
        <p:spPr bwMode="auto">
          <a:xfrm>
            <a:off x="8839200" y="990600"/>
            <a:ext cx="304800" cy="304800"/>
          </a:xfrm>
          <a:prstGeom prst="ellipse">
            <a:avLst/>
          </a:prstGeom>
          <a:gradFill rotWithShape="0">
            <a:gsLst>
              <a:gs pos="0">
                <a:srgbClr val="FFFF61"/>
              </a:gs>
              <a:gs pos="100000">
                <a:schemeClr val="tx2"/>
              </a:gs>
            </a:gsLst>
            <a:path path="shape">
              <a:fillToRect l="50000" t="50000" r="50000" b="50000"/>
            </a:path>
          </a:gradFill>
          <a:ln w="9525">
            <a:noFill/>
            <a:round/>
            <a:headEnd/>
            <a:tailEnd/>
          </a:ln>
        </p:spPr>
        <p:txBody>
          <a:bodyPr wrap="none" anchor="ctr"/>
          <a:lstStyle/>
          <a:p>
            <a:endParaRPr lang="zh-CN" altLang="en-US"/>
          </a:p>
        </p:txBody>
      </p:sp>
      <p:sp>
        <p:nvSpPr>
          <p:cNvPr id="96276" name="Rectangle 20"/>
          <p:cNvSpPr>
            <a:spLocks noChangeArrowheads="1"/>
          </p:cNvSpPr>
          <p:nvPr/>
        </p:nvSpPr>
        <p:spPr bwMode="auto">
          <a:xfrm>
            <a:off x="392113" y="1739900"/>
            <a:ext cx="8751887" cy="190500"/>
          </a:xfrm>
          <a:prstGeom prst="rect">
            <a:avLst/>
          </a:prstGeom>
          <a:noFill/>
          <a:ln w="9525">
            <a:noFill/>
            <a:miter lim="800000"/>
            <a:headEnd/>
            <a:tailEnd/>
          </a:ln>
        </p:spPr>
        <p:txBody>
          <a:bodyPr wrap="none" anchor="ctr"/>
          <a:lstStyle/>
          <a:p>
            <a:endParaRPr lang="zh-CN" altLang="en-US"/>
          </a:p>
        </p:txBody>
      </p:sp>
      <p:grpSp>
        <p:nvGrpSpPr>
          <p:cNvPr id="96277" name="Group 21"/>
          <p:cNvGrpSpPr>
            <a:grpSpLocks/>
          </p:cNvGrpSpPr>
          <p:nvPr/>
        </p:nvGrpSpPr>
        <p:grpSpPr bwMode="auto">
          <a:xfrm>
            <a:off x="65088" y="0"/>
            <a:ext cx="620712" cy="6858000"/>
            <a:chOff x="95" y="0"/>
            <a:chExt cx="535" cy="4320"/>
          </a:xfrm>
        </p:grpSpPr>
        <p:sp>
          <p:nvSpPr>
            <p:cNvPr id="96278" name="AutoShape 22"/>
            <p:cNvSpPr>
              <a:spLocks noChangeArrowheads="1"/>
            </p:cNvSpPr>
            <p:nvPr userDrawn="1"/>
          </p:nvSpPr>
          <p:spPr bwMode="auto">
            <a:xfrm rot="-5400000">
              <a:off x="82" y="2291"/>
              <a:ext cx="564" cy="533"/>
            </a:xfrm>
            <a:prstGeom prst="parallelogram">
              <a:avLst>
                <a:gd name="adj" fmla="val 56034"/>
              </a:avLst>
            </a:prstGeom>
            <a:gradFill rotWithShape="0">
              <a:gsLst>
                <a:gs pos="0">
                  <a:srgbClr val="30C6D6"/>
                </a:gs>
                <a:gs pos="100000">
                  <a:srgbClr val="B6F1F6"/>
                </a:gs>
              </a:gsLst>
              <a:lin ang="2700000" scaled="1"/>
            </a:gradFill>
            <a:ln w="9525">
              <a:noFill/>
              <a:miter lim="800000"/>
              <a:headEnd/>
              <a:tailEnd/>
            </a:ln>
            <a:effectLst/>
          </p:spPr>
          <p:txBody>
            <a:bodyPr wrap="none" anchor="ctr"/>
            <a:lstStyle/>
            <a:p>
              <a:endParaRPr lang="zh-CN" altLang="en-US"/>
            </a:p>
          </p:txBody>
        </p:sp>
        <p:sp>
          <p:nvSpPr>
            <p:cNvPr id="96279" name="AutoShape 23"/>
            <p:cNvSpPr>
              <a:spLocks noChangeArrowheads="1"/>
            </p:cNvSpPr>
            <p:nvPr userDrawn="1"/>
          </p:nvSpPr>
          <p:spPr bwMode="auto">
            <a:xfrm rot="-5400000">
              <a:off x="81" y="2886"/>
              <a:ext cx="565" cy="533"/>
            </a:xfrm>
            <a:prstGeom prst="parallelogram">
              <a:avLst>
                <a:gd name="adj" fmla="val 56133"/>
              </a:avLst>
            </a:prstGeom>
            <a:gradFill rotWithShape="0">
              <a:gsLst>
                <a:gs pos="0">
                  <a:srgbClr val="30C6D6"/>
                </a:gs>
                <a:gs pos="100000">
                  <a:srgbClr val="B6F1F6"/>
                </a:gs>
              </a:gsLst>
              <a:lin ang="2700000" scaled="1"/>
            </a:gradFill>
            <a:ln w="9525">
              <a:noFill/>
              <a:miter lim="800000"/>
              <a:headEnd/>
              <a:tailEnd/>
            </a:ln>
            <a:effectLst/>
          </p:spPr>
          <p:txBody>
            <a:bodyPr wrap="none" anchor="ctr"/>
            <a:lstStyle/>
            <a:p>
              <a:endParaRPr lang="zh-CN" altLang="en-US"/>
            </a:p>
          </p:txBody>
        </p:sp>
        <p:sp>
          <p:nvSpPr>
            <p:cNvPr id="96280" name="AutoShape 24"/>
            <p:cNvSpPr>
              <a:spLocks noChangeArrowheads="1"/>
            </p:cNvSpPr>
            <p:nvPr userDrawn="1"/>
          </p:nvSpPr>
          <p:spPr bwMode="auto">
            <a:xfrm rot="-5400000">
              <a:off x="81" y="3479"/>
              <a:ext cx="564" cy="533"/>
            </a:xfrm>
            <a:prstGeom prst="parallelogram">
              <a:avLst>
                <a:gd name="adj" fmla="val 56034"/>
              </a:avLst>
            </a:prstGeom>
            <a:gradFill rotWithShape="0">
              <a:gsLst>
                <a:gs pos="0">
                  <a:srgbClr val="30C6D6"/>
                </a:gs>
                <a:gs pos="100000">
                  <a:srgbClr val="B6F1F6"/>
                </a:gs>
              </a:gsLst>
              <a:lin ang="2700000" scaled="1"/>
            </a:gradFill>
            <a:ln w="9525">
              <a:noFill/>
              <a:miter lim="800000"/>
              <a:headEnd/>
              <a:tailEnd/>
            </a:ln>
            <a:effectLst/>
          </p:spPr>
          <p:txBody>
            <a:bodyPr wrap="none" anchor="ctr"/>
            <a:lstStyle/>
            <a:p>
              <a:endParaRPr lang="zh-CN" altLang="en-US"/>
            </a:p>
          </p:txBody>
        </p:sp>
        <p:sp>
          <p:nvSpPr>
            <p:cNvPr id="96281" name="AutoShape 25"/>
            <p:cNvSpPr>
              <a:spLocks noChangeArrowheads="1"/>
            </p:cNvSpPr>
            <p:nvPr userDrawn="1"/>
          </p:nvSpPr>
          <p:spPr bwMode="auto">
            <a:xfrm rot="-5400000">
              <a:off x="81" y="508"/>
              <a:ext cx="565" cy="533"/>
            </a:xfrm>
            <a:prstGeom prst="parallelogram">
              <a:avLst>
                <a:gd name="adj" fmla="val 56133"/>
              </a:avLst>
            </a:prstGeom>
            <a:gradFill rotWithShape="0">
              <a:gsLst>
                <a:gs pos="0">
                  <a:srgbClr val="30C6D6"/>
                </a:gs>
                <a:gs pos="100000">
                  <a:srgbClr val="B6F1F6"/>
                </a:gs>
              </a:gsLst>
              <a:lin ang="2700000" scaled="1"/>
            </a:gradFill>
            <a:ln w="9525">
              <a:noFill/>
              <a:miter lim="800000"/>
              <a:headEnd/>
              <a:tailEnd/>
            </a:ln>
            <a:effectLst/>
          </p:spPr>
          <p:txBody>
            <a:bodyPr wrap="none" anchor="ctr"/>
            <a:lstStyle/>
            <a:p>
              <a:endParaRPr lang="zh-CN" altLang="en-US"/>
            </a:p>
          </p:txBody>
        </p:sp>
        <p:sp>
          <p:nvSpPr>
            <p:cNvPr id="96282" name="AutoShape 26"/>
            <p:cNvSpPr>
              <a:spLocks noChangeArrowheads="1"/>
            </p:cNvSpPr>
            <p:nvPr userDrawn="1"/>
          </p:nvSpPr>
          <p:spPr bwMode="auto">
            <a:xfrm rot="-5400000">
              <a:off x="81" y="1101"/>
              <a:ext cx="564" cy="533"/>
            </a:xfrm>
            <a:prstGeom prst="parallelogram">
              <a:avLst>
                <a:gd name="adj" fmla="val 56034"/>
              </a:avLst>
            </a:prstGeom>
            <a:gradFill rotWithShape="0">
              <a:gsLst>
                <a:gs pos="0">
                  <a:srgbClr val="30C6D6"/>
                </a:gs>
                <a:gs pos="100000">
                  <a:srgbClr val="B6F1F6"/>
                </a:gs>
              </a:gsLst>
              <a:lin ang="2700000" scaled="1"/>
            </a:gradFill>
            <a:ln w="9525">
              <a:noFill/>
              <a:miter lim="800000"/>
              <a:headEnd/>
              <a:tailEnd/>
            </a:ln>
            <a:effectLst/>
          </p:spPr>
          <p:txBody>
            <a:bodyPr wrap="none" anchor="ctr"/>
            <a:lstStyle/>
            <a:p>
              <a:endParaRPr lang="zh-CN" altLang="en-US"/>
            </a:p>
          </p:txBody>
        </p:sp>
        <p:sp>
          <p:nvSpPr>
            <p:cNvPr id="96283" name="AutoShape 27"/>
            <p:cNvSpPr>
              <a:spLocks noChangeArrowheads="1"/>
            </p:cNvSpPr>
            <p:nvPr userDrawn="1"/>
          </p:nvSpPr>
          <p:spPr bwMode="auto">
            <a:xfrm rot="-5400000">
              <a:off x="81" y="1697"/>
              <a:ext cx="564" cy="533"/>
            </a:xfrm>
            <a:prstGeom prst="parallelogram">
              <a:avLst>
                <a:gd name="adj" fmla="val 56034"/>
              </a:avLst>
            </a:prstGeom>
            <a:gradFill rotWithShape="0">
              <a:gsLst>
                <a:gs pos="0">
                  <a:srgbClr val="30C6D6"/>
                </a:gs>
                <a:gs pos="100000">
                  <a:srgbClr val="B6F1F6"/>
                </a:gs>
              </a:gsLst>
              <a:lin ang="2700000" scaled="1"/>
            </a:gradFill>
            <a:ln w="9525">
              <a:noFill/>
              <a:miter lim="800000"/>
              <a:headEnd/>
              <a:tailEnd/>
            </a:ln>
            <a:effectLst/>
          </p:spPr>
          <p:txBody>
            <a:bodyPr wrap="none" anchor="ctr"/>
            <a:lstStyle/>
            <a:p>
              <a:endParaRPr lang="zh-CN" altLang="en-US"/>
            </a:p>
          </p:txBody>
        </p:sp>
        <p:sp>
          <p:nvSpPr>
            <p:cNvPr id="96284" name="Freeform 28"/>
            <p:cNvSpPr>
              <a:spLocks/>
            </p:cNvSpPr>
            <p:nvPr userDrawn="1"/>
          </p:nvSpPr>
          <p:spPr bwMode="auto">
            <a:xfrm>
              <a:off x="98" y="0"/>
              <a:ext cx="532" cy="465"/>
            </a:xfrm>
            <a:custGeom>
              <a:avLst/>
              <a:gdLst/>
              <a:ahLst/>
              <a:cxnLst>
                <a:cxn ang="0">
                  <a:pos x="1" y="0"/>
                </a:cxn>
                <a:cxn ang="0">
                  <a:pos x="0" y="166"/>
                </a:cxn>
                <a:cxn ang="0">
                  <a:pos x="532" y="465"/>
                </a:cxn>
                <a:cxn ang="0">
                  <a:pos x="532" y="201"/>
                </a:cxn>
                <a:cxn ang="0">
                  <a:pos x="172" y="0"/>
                </a:cxn>
                <a:cxn ang="0">
                  <a:pos x="1" y="0"/>
                </a:cxn>
              </a:cxnLst>
              <a:rect l="0" t="0" r="r" b="b"/>
              <a:pathLst>
                <a:path w="532" h="465">
                  <a:moveTo>
                    <a:pt x="1" y="0"/>
                  </a:moveTo>
                  <a:lnTo>
                    <a:pt x="0" y="166"/>
                  </a:lnTo>
                  <a:lnTo>
                    <a:pt x="532" y="465"/>
                  </a:lnTo>
                  <a:lnTo>
                    <a:pt x="532" y="201"/>
                  </a:lnTo>
                  <a:lnTo>
                    <a:pt x="172" y="0"/>
                  </a:lnTo>
                  <a:lnTo>
                    <a:pt x="1" y="0"/>
                  </a:lnTo>
                  <a:close/>
                </a:path>
              </a:pathLst>
            </a:custGeom>
            <a:gradFill rotWithShape="0">
              <a:gsLst>
                <a:gs pos="0">
                  <a:srgbClr val="30C6D6"/>
                </a:gs>
                <a:gs pos="100000">
                  <a:srgbClr val="B6F1F6"/>
                </a:gs>
              </a:gsLst>
              <a:lin ang="2700000" scaled="1"/>
            </a:gradFill>
            <a:ln w="9525" cap="flat" cmpd="sng">
              <a:noFill/>
              <a:prstDash val="solid"/>
              <a:miter lim="800000"/>
              <a:headEnd/>
              <a:tailEnd/>
            </a:ln>
            <a:effectLst/>
          </p:spPr>
          <p:txBody>
            <a:bodyPr wrap="none" anchor="ctr"/>
            <a:lstStyle/>
            <a:p>
              <a:endParaRPr lang="zh-CN" altLang="en-US"/>
            </a:p>
          </p:txBody>
        </p:sp>
        <p:sp>
          <p:nvSpPr>
            <p:cNvPr id="96285" name="Freeform 29"/>
            <p:cNvSpPr>
              <a:spLocks/>
            </p:cNvSpPr>
            <p:nvPr userDrawn="1"/>
          </p:nvSpPr>
          <p:spPr bwMode="auto">
            <a:xfrm>
              <a:off x="95" y="4060"/>
              <a:ext cx="457" cy="260"/>
            </a:xfrm>
            <a:custGeom>
              <a:avLst/>
              <a:gdLst/>
              <a:ahLst/>
              <a:cxnLst>
                <a:cxn ang="0">
                  <a:pos x="457" y="260"/>
                </a:cxn>
                <a:cxn ang="0">
                  <a:pos x="1" y="0"/>
                </a:cxn>
                <a:cxn ang="0">
                  <a:pos x="0" y="264"/>
                </a:cxn>
                <a:cxn ang="0">
                  <a:pos x="457" y="260"/>
                </a:cxn>
              </a:cxnLst>
              <a:rect l="0" t="0" r="r" b="b"/>
              <a:pathLst>
                <a:path w="457" h="264">
                  <a:moveTo>
                    <a:pt x="457" y="260"/>
                  </a:moveTo>
                  <a:lnTo>
                    <a:pt x="1" y="0"/>
                  </a:lnTo>
                  <a:lnTo>
                    <a:pt x="0" y="264"/>
                  </a:lnTo>
                  <a:lnTo>
                    <a:pt x="457" y="260"/>
                  </a:lnTo>
                  <a:close/>
                </a:path>
              </a:pathLst>
            </a:custGeom>
            <a:gradFill rotWithShape="0">
              <a:gsLst>
                <a:gs pos="0">
                  <a:srgbClr val="30C6D6"/>
                </a:gs>
                <a:gs pos="100000">
                  <a:srgbClr val="B6F1F6"/>
                </a:gs>
              </a:gsLst>
              <a:lin ang="2700000" scaled="1"/>
            </a:gradFill>
            <a:ln w="9525" cap="flat" cmpd="sng">
              <a:noFill/>
              <a:prstDash val="solid"/>
              <a:miter lim="800000"/>
              <a:headEnd/>
              <a:tailEnd/>
            </a:ln>
            <a:effectLst/>
          </p:spPr>
          <p:txBody>
            <a:bodyPr wrap="none" anchor="ctr"/>
            <a:lstStyle/>
            <a:p>
              <a:endParaRPr lang="zh-CN" altLang="en-US"/>
            </a:p>
          </p:txBody>
        </p:sp>
      </p:grpSp>
      <p:pic>
        <p:nvPicPr>
          <p:cNvPr id="96286" name="Picture 30" descr="上页">
            <a:hlinkClick r:id="" action="ppaction://hlinkshowjump?jump=previousslide"/>
          </p:cNvPr>
          <p:cNvPicPr>
            <a:picLocks noChangeAspect="1" noChangeArrowheads="1"/>
          </p:cNvPicPr>
          <p:nvPr/>
        </p:nvPicPr>
        <p:blipFill>
          <a:blip r:embed="rId23"/>
          <a:srcRect/>
          <a:stretch>
            <a:fillRect/>
          </a:stretch>
        </p:blipFill>
        <p:spPr bwMode="auto">
          <a:xfrm>
            <a:off x="5910263" y="6384925"/>
            <a:ext cx="792162" cy="466725"/>
          </a:xfrm>
          <a:prstGeom prst="rect">
            <a:avLst/>
          </a:prstGeom>
          <a:noFill/>
        </p:spPr>
      </p:pic>
      <p:pic>
        <p:nvPicPr>
          <p:cNvPr id="96287" name="Picture 31" descr="下页">
            <a:hlinkClick r:id="" action="ppaction://hlinkshowjump?jump=nextslide"/>
          </p:cNvPr>
          <p:cNvPicPr>
            <a:picLocks noChangeAspect="1" noChangeArrowheads="1"/>
          </p:cNvPicPr>
          <p:nvPr/>
        </p:nvPicPr>
        <p:blipFill>
          <a:blip r:embed="rId24"/>
          <a:srcRect/>
          <a:stretch>
            <a:fillRect/>
          </a:stretch>
        </p:blipFill>
        <p:spPr bwMode="auto">
          <a:xfrm>
            <a:off x="6702425" y="6383338"/>
            <a:ext cx="792163" cy="468312"/>
          </a:xfrm>
          <a:prstGeom prst="rect">
            <a:avLst/>
          </a:prstGeom>
          <a:noFill/>
        </p:spPr>
      </p:pic>
      <p:pic>
        <p:nvPicPr>
          <p:cNvPr id="96288" name="Picture 32" descr="返回"/>
          <p:cNvPicPr>
            <a:picLocks noChangeAspect="1" noChangeArrowheads="1"/>
          </p:cNvPicPr>
          <p:nvPr/>
        </p:nvPicPr>
        <p:blipFill>
          <a:blip r:embed="rId25"/>
          <a:srcRect/>
          <a:stretch>
            <a:fillRect/>
          </a:stretch>
        </p:blipFill>
        <p:spPr bwMode="auto">
          <a:xfrm>
            <a:off x="7494588" y="6383338"/>
            <a:ext cx="792162" cy="468312"/>
          </a:xfrm>
          <a:prstGeom prst="rect">
            <a:avLst/>
          </a:prstGeom>
          <a:noFill/>
        </p:spPr>
      </p:pic>
      <p:pic>
        <p:nvPicPr>
          <p:cNvPr id="96289" name="Picture 33" descr="退出">
            <a:hlinkClick r:id="" action="ppaction://hlinkshowjump?jump=endshow"/>
          </p:cNvPr>
          <p:cNvPicPr>
            <a:picLocks noChangeAspect="1" noChangeArrowheads="1"/>
          </p:cNvPicPr>
          <p:nvPr/>
        </p:nvPicPr>
        <p:blipFill>
          <a:blip r:embed="rId26"/>
          <a:srcRect/>
          <a:stretch>
            <a:fillRect/>
          </a:stretch>
        </p:blipFill>
        <p:spPr bwMode="auto">
          <a:xfrm>
            <a:off x="8286750" y="6375400"/>
            <a:ext cx="792163" cy="476250"/>
          </a:xfrm>
          <a:prstGeom prst="rect">
            <a:avLst/>
          </a:prstGeom>
          <a:noFill/>
        </p:spPr>
      </p:pic>
      <p:sp>
        <p:nvSpPr>
          <p:cNvPr id="96290" name="Oval 34"/>
          <p:cNvSpPr>
            <a:spLocks noChangeArrowheads="1"/>
          </p:cNvSpPr>
          <p:nvPr/>
        </p:nvSpPr>
        <p:spPr bwMode="auto">
          <a:xfrm>
            <a:off x="228600" y="990600"/>
            <a:ext cx="304800" cy="304800"/>
          </a:xfrm>
          <a:prstGeom prst="ellipse">
            <a:avLst/>
          </a:prstGeom>
          <a:gradFill rotWithShape="0">
            <a:gsLst>
              <a:gs pos="0">
                <a:srgbClr val="FFFF61"/>
              </a:gs>
              <a:gs pos="100000">
                <a:schemeClr val="tx2"/>
              </a:gs>
            </a:gsLst>
            <a:path path="shape">
              <a:fillToRect l="50000" t="50000" r="50000" b="50000"/>
            </a:path>
          </a:gradFill>
          <a:ln w="9525">
            <a:noFill/>
            <a:round/>
            <a:headEnd/>
            <a:tailEnd/>
          </a:ln>
        </p:spPr>
        <p:txBody>
          <a:bodyPr wrap="none" anchor="ctr"/>
          <a:lstStyle/>
          <a:p>
            <a:endParaRPr lang="zh-CN" altLang="en-US"/>
          </a:p>
        </p:txBody>
      </p:sp>
      <p:sp>
        <p:nvSpPr>
          <p:cNvPr id="96291" name="Rectangle 35"/>
          <p:cNvSpPr>
            <a:spLocks noChangeArrowheads="1"/>
          </p:cNvSpPr>
          <p:nvPr/>
        </p:nvSpPr>
        <p:spPr bwMode="auto">
          <a:xfrm>
            <a:off x="1162050" y="6424613"/>
            <a:ext cx="2947988" cy="366712"/>
          </a:xfrm>
          <a:prstGeom prst="rect">
            <a:avLst/>
          </a:prstGeom>
          <a:noFill/>
          <a:ln w="9525" algn="ctr">
            <a:noFill/>
            <a:miter lim="800000"/>
            <a:headEnd/>
            <a:tailEnd/>
          </a:ln>
          <a:effectLst/>
        </p:spPr>
        <p:txBody>
          <a:bodyPr wrap="none">
            <a:spAutoFit/>
          </a:bodyPr>
          <a:lstStyle/>
          <a:p>
            <a:r>
              <a:rPr lang="zh-CN" altLang="en-US" sz="1800" b="1">
                <a:solidFill>
                  <a:srgbClr val="FF3300"/>
                </a:solidFill>
                <a:effectLst>
                  <a:outerShdw blurRad="38100" dist="38100" dir="2700000" algn="tl">
                    <a:srgbClr val="C0C0C0"/>
                  </a:outerShdw>
                </a:effectLst>
                <a:latin typeface="隶书" pitchFamily="49" charset="-122"/>
                <a:ea typeface="隶书" pitchFamily="49" charset="-122"/>
              </a:rPr>
              <a:t>第</a:t>
            </a:r>
            <a:r>
              <a:rPr lang="en-US" altLang="zh-CN" sz="1800" b="1">
                <a:solidFill>
                  <a:srgbClr val="FF3300"/>
                </a:solidFill>
                <a:effectLst>
                  <a:outerShdw blurRad="38100" dist="38100" dir="2700000" algn="tl">
                    <a:srgbClr val="C0C0C0"/>
                  </a:outerShdw>
                </a:effectLst>
                <a:latin typeface="隶书" pitchFamily="49" charset="-122"/>
                <a:ea typeface="隶书" pitchFamily="49" charset="-122"/>
              </a:rPr>
              <a:t>2</a:t>
            </a:r>
            <a:r>
              <a:rPr lang="zh-CN" altLang="en-US" sz="1800" b="1">
                <a:solidFill>
                  <a:srgbClr val="FF3300"/>
                </a:solidFill>
                <a:effectLst>
                  <a:outerShdw blurRad="38100" dist="38100" dir="2700000" algn="tl">
                    <a:srgbClr val="C0C0C0"/>
                  </a:outerShdw>
                </a:effectLst>
                <a:latin typeface="隶书" pitchFamily="49" charset="-122"/>
                <a:ea typeface="隶书" pitchFamily="49" charset="-122"/>
              </a:rPr>
              <a:t>章 溶液化学与离子平衡</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Lst>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96290"/>
                                        </p:tgtEl>
                                        <p:attrNameLst>
                                          <p:attrName>style.visibility</p:attrName>
                                        </p:attrNameLst>
                                      </p:cBhvr>
                                      <p:to>
                                        <p:strVal val="visible"/>
                                      </p:to>
                                    </p:set>
                                    <p:animEffect transition="in" filter="slide(fromLeft)">
                                      <p:cBhvr>
                                        <p:cTn id="7" dur="500"/>
                                        <p:tgtEl>
                                          <p:spTgt spid="96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90" grpId="0" animBg="1"/>
    </p:bldLst>
  </p:timing>
  <p:txStyles>
    <p:titleStyle>
      <a:lvl1pPr algn="ctr" rtl="0" fontAlgn="base">
        <a:spcBef>
          <a:spcPct val="0"/>
        </a:spcBef>
        <a:spcAft>
          <a:spcPct val="0"/>
        </a:spcAft>
        <a:defRPr kumimoji="1" sz="4000">
          <a:solidFill>
            <a:srgbClr val="FF33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kumimoji="1" sz="4000">
          <a:solidFill>
            <a:srgbClr val="FF3300"/>
          </a:solidFill>
          <a:effectLst>
            <a:outerShdw blurRad="38100" dist="38100" dir="2700000" algn="tl">
              <a:srgbClr val="C0C0C0"/>
            </a:outerShdw>
          </a:effectLst>
          <a:latin typeface="Arial Narrow" pitchFamily="34" charset="0"/>
          <a:ea typeface="黑体" pitchFamily="49" charset="-122"/>
        </a:defRPr>
      </a:lvl2pPr>
      <a:lvl3pPr algn="ctr" rtl="0" fontAlgn="base">
        <a:spcBef>
          <a:spcPct val="0"/>
        </a:spcBef>
        <a:spcAft>
          <a:spcPct val="0"/>
        </a:spcAft>
        <a:defRPr kumimoji="1" sz="4000">
          <a:solidFill>
            <a:srgbClr val="FF3300"/>
          </a:solidFill>
          <a:effectLst>
            <a:outerShdw blurRad="38100" dist="38100" dir="2700000" algn="tl">
              <a:srgbClr val="C0C0C0"/>
            </a:outerShdw>
          </a:effectLst>
          <a:latin typeface="Arial Narrow" pitchFamily="34" charset="0"/>
          <a:ea typeface="黑体" pitchFamily="49" charset="-122"/>
        </a:defRPr>
      </a:lvl3pPr>
      <a:lvl4pPr algn="ctr" rtl="0" fontAlgn="base">
        <a:spcBef>
          <a:spcPct val="0"/>
        </a:spcBef>
        <a:spcAft>
          <a:spcPct val="0"/>
        </a:spcAft>
        <a:defRPr kumimoji="1" sz="4000">
          <a:solidFill>
            <a:srgbClr val="FF3300"/>
          </a:solidFill>
          <a:effectLst>
            <a:outerShdw blurRad="38100" dist="38100" dir="2700000" algn="tl">
              <a:srgbClr val="C0C0C0"/>
            </a:outerShdw>
          </a:effectLst>
          <a:latin typeface="Arial Narrow" pitchFamily="34" charset="0"/>
          <a:ea typeface="黑体" pitchFamily="49" charset="-122"/>
        </a:defRPr>
      </a:lvl4pPr>
      <a:lvl5pPr algn="ctr" rtl="0" fontAlgn="base">
        <a:spcBef>
          <a:spcPct val="0"/>
        </a:spcBef>
        <a:spcAft>
          <a:spcPct val="0"/>
        </a:spcAft>
        <a:defRPr kumimoji="1" sz="4000">
          <a:solidFill>
            <a:srgbClr val="FF3300"/>
          </a:solidFill>
          <a:effectLst>
            <a:outerShdw blurRad="38100" dist="38100" dir="2700000" algn="tl">
              <a:srgbClr val="C0C0C0"/>
            </a:outerShdw>
          </a:effectLst>
          <a:latin typeface="Arial Narrow" pitchFamily="34" charset="0"/>
          <a:ea typeface="黑体" pitchFamily="49" charset="-122"/>
        </a:defRPr>
      </a:lvl5pPr>
      <a:lvl6pPr marL="457200" algn="ctr" rtl="0" fontAlgn="base">
        <a:spcBef>
          <a:spcPct val="0"/>
        </a:spcBef>
        <a:spcAft>
          <a:spcPct val="0"/>
        </a:spcAft>
        <a:defRPr kumimoji="1" sz="4000">
          <a:solidFill>
            <a:srgbClr val="FF3300"/>
          </a:solidFill>
          <a:effectLst>
            <a:outerShdw blurRad="38100" dist="38100" dir="2700000" algn="tl">
              <a:srgbClr val="C0C0C0"/>
            </a:outerShdw>
          </a:effectLst>
          <a:latin typeface="Arial Narrow" pitchFamily="34" charset="0"/>
          <a:ea typeface="黑体" pitchFamily="49" charset="-122"/>
        </a:defRPr>
      </a:lvl6pPr>
      <a:lvl7pPr marL="914400" algn="ctr" rtl="0" fontAlgn="base">
        <a:spcBef>
          <a:spcPct val="0"/>
        </a:spcBef>
        <a:spcAft>
          <a:spcPct val="0"/>
        </a:spcAft>
        <a:defRPr kumimoji="1" sz="4000">
          <a:solidFill>
            <a:srgbClr val="FF3300"/>
          </a:solidFill>
          <a:effectLst>
            <a:outerShdw blurRad="38100" dist="38100" dir="2700000" algn="tl">
              <a:srgbClr val="C0C0C0"/>
            </a:outerShdw>
          </a:effectLst>
          <a:latin typeface="Arial Narrow" pitchFamily="34" charset="0"/>
          <a:ea typeface="黑体" pitchFamily="49" charset="-122"/>
        </a:defRPr>
      </a:lvl7pPr>
      <a:lvl8pPr marL="1371600" algn="ctr" rtl="0" fontAlgn="base">
        <a:spcBef>
          <a:spcPct val="0"/>
        </a:spcBef>
        <a:spcAft>
          <a:spcPct val="0"/>
        </a:spcAft>
        <a:defRPr kumimoji="1" sz="4000">
          <a:solidFill>
            <a:srgbClr val="FF3300"/>
          </a:solidFill>
          <a:effectLst>
            <a:outerShdw blurRad="38100" dist="38100" dir="2700000" algn="tl">
              <a:srgbClr val="C0C0C0"/>
            </a:outerShdw>
          </a:effectLst>
          <a:latin typeface="Arial Narrow" pitchFamily="34" charset="0"/>
          <a:ea typeface="黑体" pitchFamily="49" charset="-122"/>
        </a:defRPr>
      </a:lvl8pPr>
      <a:lvl9pPr marL="1828800" algn="ctr" rtl="0" fontAlgn="base">
        <a:spcBef>
          <a:spcPct val="0"/>
        </a:spcBef>
        <a:spcAft>
          <a:spcPct val="0"/>
        </a:spcAft>
        <a:defRPr kumimoji="1" sz="4000">
          <a:solidFill>
            <a:srgbClr val="FF3300"/>
          </a:solidFill>
          <a:effectLst>
            <a:outerShdw blurRad="38100" dist="38100" dir="2700000" algn="tl">
              <a:srgbClr val="C0C0C0"/>
            </a:outerShdw>
          </a:effectLst>
          <a:latin typeface="Arial Narrow" pitchFamily="34" charset="0"/>
          <a:ea typeface="黑体" pitchFamily="49" charset="-122"/>
        </a:defRPr>
      </a:lvl9pPr>
    </p:titleStyle>
    <p:bodyStyle>
      <a:lvl1pPr marL="342900" indent="-342900" algn="l" rtl="0" fontAlgn="base">
        <a:lnSpc>
          <a:spcPct val="130000"/>
        </a:lnSpc>
        <a:spcBef>
          <a:spcPct val="20000"/>
        </a:spcBef>
        <a:spcAft>
          <a:spcPct val="0"/>
        </a:spcAft>
        <a:buClr>
          <a:srgbClr val="FF00FF"/>
        </a:buClr>
        <a:buFont typeface="Wingdings" pitchFamily="2" charset="2"/>
        <a:buChar char="v"/>
        <a:defRPr kumimoji="1" sz="3200">
          <a:solidFill>
            <a:srgbClr val="0000FF"/>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5.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00.x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slideLayout" Target="../slideLayouts/slideLayout2.xml"/><Relationship Id="rId1" Type="http://schemas.openxmlformats.org/officeDocument/2006/relationships/vmlDrawing" Target="../drawings/vmlDrawing50.vml"/><Relationship Id="rId5" Type="http://schemas.openxmlformats.org/officeDocument/2006/relationships/oleObject" Target="../embeddings/oleObject156.bin"/><Relationship Id="rId4" Type="http://schemas.openxmlformats.org/officeDocument/2006/relationships/image" Target="../media/image138.png"/></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image" Target="../media/image142.jpeg"/><Relationship Id="rId5" Type="http://schemas.openxmlformats.org/officeDocument/2006/relationships/oleObject" Target="../embeddings/oleObject159.bin"/><Relationship Id="rId4" Type="http://schemas.openxmlformats.org/officeDocument/2006/relationships/oleObject" Target="../embeddings/oleObject158.bin"/></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60.bin"/><Relationship Id="rId2" Type="http://schemas.openxmlformats.org/officeDocument/2006/relationships/slideLayout" Target="../slideLayouts/slideLayout13.xml"/><Relationship Id="rId1" Type="http://schemas.openxmlformats.org/officeDocument/2006/relationships/vmlDrawing" Target="../drawings/vmlDrawing52.vml"/><Relationship Id="rId5" Type="http://schemas.openxmlformats.org/officeDocument/2006/relationships/image" Target="../media/image145.emf"/><Relationship Id="rId4" Type="http://schemas.openxmlformats.org/officeDocument/2006/relationships/oleObject" Target="../embeddings/oleObject161.bin"/></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62.bin"/><Relationship Id="rId7" Type="http://schemas.openxmlformats.org/officeDocument/2006/relationships/oleObject" Target="../embeddings/oleObject166.bin"/><Relationship Id="rId2" Type="http://schemas.openxmlformats.org/officeDocument/2006/relationships/slideLayout" Target="../slideLayouts/slideLayout7.xml"/><Relationship Id="rId1" Type="http://schemas.openxmlformats.org/officeDocument/2006/relationships/vmlDrawing" Target="../drawings/vmlDrawing53.vml"/><Relationship Id="rId6" Type="http://schemas.openxmlformats.org/officeDocument/2006/relationships/oleObject" Target="../embeddings/oleObject165.bin"/><Relationship Id="rId5" Type="http://schemas.openxmlformats.org/officeDocument/2006/relationships/oleObject" Target="../embeddings/oleObject164.bin"/><Relationship Id="rId4" Type="http://schemas.openxmlformats.org/officeDocument/2006/relationships/oleObject" Target="../embeddings/oleObject163.bin"/></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167.bin"/><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oleObject" Target="../embeddings/oleObject169.bin"/><Relationship Id="rId5" Type="http://schemas.openxmlformats.org/officeDocument/2006/relationships/oleObject" Target="../embeddings/oleObject168.bin"/><Relationship Id="rId4" Type="http://schemas.openxmlformats.org/officeDocument/2006/relationships/image" Target="../media/image145.e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Layout" Target="../slideLayouts/slideLayout2.xml"/><Relationship Id="rId1" Type="http://schemas.openxmlformats.org/officeDocument/2006/relationships/vmlDrawing" Target="../drawings/vmlDrawing55.vml"/></Relationships>
</file>

<file path=ppt/slides/_rels/slide11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5.xml"/><Relationship Id="rId4" Type="http://schemas.openxmlformats.org/officeDocument/2006/relationships/image" Target="../media/image15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tiff"/><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slide" Target="slide128.xml"/><Relationship Id="rId2" Type="http://schemas.openxmlformats.org/officeDocument/2006/relationships/slide" Target="slide127.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slide" Target="slide4.xml"/></Relationships>
</file>

<file path=ppt/slides/_rels/slide1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4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slide" Target="slide141.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8.xml.rels><?xml version="1.0" encoding="UTF-8" standalone="yes"?>
<Relationships xmlns="http://schemas.openxmlformats.org/package/2006/relationships"><Relationship Id="rId8" Type="http://schemas.openxmlformats.org/officeDocument/2006/relationships/slide" Target="slide141.xml"/><Relationship Id="rId3" Type="http://schemas.openxmlformats.org/officeDocument/2006/relationships/oleObject" Target="../embeddings/oleObject171.bin"/><Relationship Id="rId7" Type="http://schemas.openxmlformats.org/officeDocument/2006/relationships/oleObject" Target="../embeddings/oleObject175.bin"/><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oleObject" Target="../embeddings/oleObject174.bin"/><Relationship Id="rId5" Type="http://schemas.openxmlformats.org/officeDocument/2006/relationships/oleObject" Target="../embeddings/oleObject173.bin"/><Relationship Id="rId4" Type="http://schemas.openxmlformats.org/officeDocument/2006/relationships/oleObject" Target="../embeddings/oleObject172.bin"/><Relationship Id="rId9" Type="http://schemas.openxmlformats.org/officeDocument/2006/relationships/image" Target="../media/image5.jpeg"/></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180.bin"/><Relationship Id="rId3" Type="http://schemas.openxmlformats.org/officeDocument/2006/relationships/notesSlide" Target="../notesSlides/notesSlide33.xml"/><Relationship Id="rId7" Type="http://schemas.openxmlformats.org/officeDocument/2006/relationships/oleObject" Target="../embeddings/oleObject179.bin"/><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oleObject" Target="../embeddings/oleObject178.bin"/><Relationship Id="rId11" Type="http://schemas.openxmlformats.org/officeDocument/2006/relationships/image" Target="../media/image145.emf"/><Relationship Id="rId5" Type="http://schemas.openxmlformats.org/officeDocument/2006/relationships/oleObject" Target="../embeddings/oleObject177.bin"/><Relationship Id="rId10" Type="http://schemas.openxmlformats.org/officeDocument/2006/relationships/image" Target="../media/image5.jpeg"/><Relationship Id="rId4" Type="http://schemas.openxmlformats.org/officeDocument/2006/relationships/oleObject" Target="../embeddings/oleObject176.bin"/><Relationship Id="rId9" Type="http://schemas.openxmlformats.org/officeDocument/2006/relationships/slide" Target="slide141.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81.bin"/><Relationship Id="rId2" Type="http://schemas.openxmlformats.org/officeDocument/2006/relationships/slideLayout" Target="../slideLayouts/slideLayout7.xml"/><Relationship Id="rId1" Type="http://schemas.openxmlformats.org/officeDocument/2006/relationships/vmlDrawing" Target="../drawings/vmlDrawing58.vml"/><Relationship Id="rId5" Type="http://schemas.openxmlformats.org/officeDocument/2006/relationships/image" Target="../media/image5.jpeg"/><Relationship Id="rId4" Type="http://schemas.openxmlformats.org/officeDocument/2006/relationships/slide" Target="slide141.xml"/></Relationships>
</file>

<file path=ppt/slides/_rels/slide131.xml.rels><?xml version="1.0" encoding="UTF-8" standalone="yes"?>
<Relationships xmlns="http://schemas.openxmlformats.org/package/2006/relationships"><Relationship Id="rId8" Type="http://schemas.openxmlformats.org/officeDocument/2006/relationships/oleObject" Target="../embeddings/oleObject187.bin"/><Relationship Id="rId3" Type="http://schemas.openxmlformats.org/officeDocument/2006/relationships/oleObject" Target="../embeddings/oleObject182.bin"/><Relationship Id="rId7" Type="http://schemas.openxmlformats.org/officeDocument/2006/relationships/oleObject" Target="../embeddings/oleObject186.bin"/><Relationship Id="rId2" Type="http://schemas.openxmlformats.org/officeDocument/2006/relationships/slideLayout" Target="../slideLayouts/slideLayout14.xml"/><Relationship Id="rId1" Type="http://schemas.openxmlformats.org/officeDocument/2006/relationships/vmlDrawing" Target="../drawings/vmlDrawing59.vml"/><Relationship Id="rId6" Type="http://schemas.openxmlformats.org/officeDocument/2006/relationships/oleObject" Target="../embeddings/oleObject185.bin"/><Relationship Id="rId11" Type="http://schemas.openxmlformats.org/officeDocument/2006/relationships/image" Target="../media/image145.emf"/><Relationship Id="rId5" Type="http://schemas.openxmlformats.org/officeDocument/2006/relationships/oleObject" Target="../embeddings/oleObject184.bin"/><Relationship Id="rId10" Type="http://schemas.openxmlformats.org/officeDocument/2006/relationships/image" Target="../media/image5.jpeg"/><Relationship Id="rId4" Type="http://schemas.openxmlformats.org/officeDocument/2006/relationships/oleObject" Target="../embeddings/oleObject183.bin"/><Relationship Id="rId9" Type="http://schemas.openxmlformats.org/officeDocument/2006/relationships/slide" Target="slide141.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Layout" Target="../slideLayouts/slideLayout4.xml"/><Relationship Id="rId1" Type="http://schemas.openxmlformats.org/officeDocument/2006/relationships/vmlDrawing" Target="../drawings/vmlDrawing60.vml"/><Relationship Id="rId6" Type="http://schemas.openxmlformats.org/officeDocument/2006/relationships/image" Target="../media/image5.jpeg"/><Relationship Id="rId5" Type="http://schemas.openxmlformats.org/officeDocument/2006/relationships/slide" Target="slide141.xml"/><Relationship Id="rId4" Type="http://schemas.openxmlformats.org/officeDocument/2006/relationships/oleObject" Target="../embeddings/oleObject189.bin"/></Relationships>
</file>

<file path=ppt/slides/_rels/slide13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oleObject" Target="../embeddings/Microsoft_Office_Excel_97-2003____1.xls"/><Relationship Id="rId7" Type="http://schemas.openxmlformats.org/officeDocument/2006/relationships/slide" Target="slide141.xml"/><Relationship Id="rId2" Type="http://schemas.openxmlformats.org/officeDocument/2006/relationships/slideLayout" Target="../slideLayouts/slideLayout7.xml"/><Relationship Id="rId1" Type="http://schemas.openxmlformats.org/officeDocument/2006/relationships/vmlDrawing" Target="../drawings/vmlDrawing61.vml"/><Relationship Id="rId6" Type="http://schemas.openxmlformats.org/officeDocument/2006/relationships/oleObject" Target="../embeddings/oleObject192.bin"/><Relationship Id="rId5" Type="http://schemas.openxmlformats.org/officeDocument/2006/relationships/oleObject" Target="../embeddings/oleObject191.bin"/><Relationship Id="rId4" Type="http://schemas.openxmlformats.org/officeDocument/2006/relationships/oleObject" Target="../embeddings/oleObject190.bin"/></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193.bin"/><Relationship Id="rId2" Type="http://schemas.openxmlformats.org/officeDocument/2006/relationships/slideLayout" Target="../slideLayouts/slideLayout12.xml"/><Relationship Id="rId1" Type="http://schemas.openxmlformats.org/officeDocument/2006/relationships/vmlDrawing" Target="../drawings/vmlDrawing62.vml"/><Relationship Id="rId4" Type="http://schemas.openxmlformats.org/officeDocument/2006/relationships/oleObject" Target="../embeddings/oleObject194.bin"/></Relationships>
</file>

<file path=ppt/slides/_rels/slide1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41.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95.bin"/><Relationship Id="rId7" Type="http://schemas.openxmlformats.org/officeDocument/2006/relationships/image" Target="../media/image145.emf"/><Relationship Id="rId2" Type="http://schemas.openxmlformats.org/officeDocument/2006/relationships/slideLayout" Target="../slideLayouts/slideLayout4.xml"/><Relationship Id="rId1" Type="http://schemas.openxmlformats.org/officeDocument/2006/relationships/vmlDrawing" Target="../drawings/vmlDrawing63.vml"/><Relationship Id="rId6" Type="http://schemas.openxmlformats.org/officeDocument/2006/relationships/image" Target="../media/image5.jpeg"/><Relationship Id="rId5" Type="http://schemas.openxmlformats.org/officeDocument/2006/relationships/slide" Target="slide141.xml"/><Relationship Id="rId4" Type="http://schemas.openxmlformats.org/officeDocument/2006/relationships/oleObject" Target="../embeddings/oleObject196.bin"/></Relationships>
</file>

<file path=ppt/slides/_rels/slide13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slide" Target="slide7.xml"/><Relationship Id="rId4" Type="http://schemas.openxmlformats.org/officeDocument/2006/relationships/image" Target="../media/image181.png"/></Relationships>
</file>

<file path=ppt/slides/_rels/slide13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4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Layout" Target="../slideLayouts/slideLayout2.xml"/><Relationship Id="rId1" Type="http://schemas.openxmlformats.org/officeDocument/2006/relationships/vmlDrawing" Target="../drawings/vmlDrawing64.vml"/><Relationship Id="rId6" Type="http://schemas.openxmlformats.org/officeDocument/2006/relationships/image" Target="../media/image5.jpeg"/><Relationship Id="rId5" Type="http://schemas.openxmlformats.org/officeDocument/2006/relationships/slide" Target="slide141.xml"/><Relationship Id="rId4" Type="http://schemas.openxmlformats.org/officeDocument/2006/relationships/image" Target="../media/image18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5.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40.xml.rels><?xml version="1.0" encoding="UTF-8" standalone="yes"?>
<Relationships xmlns="http://schemas.openxmlformats.org/package/2006/relationships"><Relationship Id="rId8" Type="http://schemas.openxmlformats.org/officeDocument/2006/relationships/image" Target="../media/image145.emf"/><Relationship Id="rId3" Type="http://schemas.openxmlformats.org/officeDocument/2006/relationships/oleObject" Target="../embeddings/oleObject198.bin"/><Relationship Id="rId7" Type="http://schemas.openxmlformats.org/officeDocument/2006/relationships/oleObject" Target="../embeddings/oleObject200.bin"/><Relationship Id="rId2" Type="http://schemas.openxmlformats.org/officeDocument/2006/relationships/slideLayout" Target="../slideLayouts/slideLayout2.xml"/><Relationship Id="rId1" Type="http://schemas.openxmlformats.org/officeDocument/2006/relationships/vmlDrawing" Target="../drawings/vmlDrawing65.vml"/><Relationship Id="rId6" Type="http://schemas.openxmlformats.org/officeDocument/2006/relationships/image" Target="../media/image5.jpeg"/><Relationship Id="rId5" Type="http://schemas.openxmlformats.org/officeDocument/2006/relationships/slide" Target="slide141.xml"/><Relationship Id="rId4" Type="http://schemas.openxmlformats.org/officeDocument/2006/relationships/oleObject" Target="../embeddings/oleObject199.bin"/></Relationships>
</file>

<file path=ppt/slides/_rels/slide141.xml.rels><?xml version="1.0" encoding="UTF-8" standalone="yes"?>
<Relationships xmlns="http://schemas.openxmlformats.org/package/2006/relationships"><Relationship Id="rId8" Type="http://schemas.openxmlformats.org/officeDocument/2006/relationships/slide" Target="slide141.xml"/><Relationship Id="rId3" Type="http://schemas.openxmlformats.org/officeDocument/2006/relationships/oleObject" Target="../embeddings/oleObject201.bin"/><Relationship Id="rId7" Type="http://schemas.openxmlformats.org/officeDocument/2006/relationships/oleObject" Target="../embeddings/oleObject205.bin"/><Relationship Id="rId2" Type="http://schemas.openxmlformats.org/officeDocument/2006/relationships/slideLayout" Target="../slideLayouts/slideLayout13.xml"/><Relationship Id="rId1" Type="http://schemas.openxmlformats.org/officeDocument/2006/relationships/vmlDrawing" Target="../drawings/vmlDrawing66.vml"/><Relationship Id="rId6" Type="http://schemas.openxmlformats.org/officeDocument/2006/relationships/oleObject" Target="../embeddings/oleObject204.bin"/><Relationship Id="rId5" Type="http://schemas.openxmlformats.org/officeDocument/2006/relationships/oleObject" Target="../embeddings/oleObject203.bin"/><Relationship Id="rId10" Type="http://schemas.openxmlformats.org/officeDocument/2006/relationships/image" Target="../media/image145.emf"/><Relationship Id="rId4" Type="http://schemas.openxmlformats.org/officeDocument/2006/relationships/oleObject" Target="../embeddings/oleObject202.bin"/><Relationship Id="rId9" Type="http://schemas.openxmlformats.org/officeDocument/2006/relationships/image" Target="../media/image5.jpeg"/></Relationships>
</file>

<file path=ppt/slides/_rels/slide142.xml.rels><?xml version="1.0" encoding="UTF-8" standalone="yes"?>
<Relationships xmlns="http://schemas.openxmlformats.org/package/2006/relationships"><Relationship Id="rId8" Type="http://schemas.openxmlformats.org/officeDocument/2006/relationships/image" Target="../media/image145.emf"/><Relationship Id="rId3" Type="http://schemas.openxmlformats.org/officeDocument/2006/relationships/oleObject" Target="../embeddings/oleObject206.bin"/><Relationship Id="rId7"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mlDrawing" Target="../drawings/vmlDrawing67.vml"/><Relationship Id="rId6" Type="http://schemas.openxmlformats.org/officeDocument/2006/relationships/slide" Target="slide141.xml"/><Relationship Id="rId5" Type="http://schemas.openxmlformats.org/officeDocument/2006/relationships/oleObject" Target="../embeddings/oleObject208.bin"/><Relationship Id="rId4" Type="http://schemas.openxmlformats.org/officeDocument/2006/relationships/oleObject" Target="../embeddings/oleObject207.bin"/></Relationships>
</file>

<file path=ppt/slides/_rels/slide1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41.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3" Type="http://schemas.openxmlformats.org/officeDocument/2006/relationships/slide" Target="slide141.xml"/><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14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oleObject" Target="../embeddings/oleObject209.bin"/><Relationship Id="rId7" Type="http://schemas.openxmlformats.org/officeDocument/2006/relationships/slide" Target="slide141.xml"/><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oleObject" Target="../embeddings/oleObject212.bin"/><Relationship Id="rId5" Type="http://schemas.openxmlformats.org/officeDocument/2006/relationships/oleObject" Target="../embeddings/oleObject211.bin"/><Relationship Id="rId4" Type="http://schemas.openxmlformats.org/officeDocument/2006/relationships/oleObject" Target="../embeddings/oleObject210.bin"/></Relationships>
</file>

<file path=ppt/slides/_rels/slide146.xml.rels><?xml version="1.0" encoding="UTF-8" standalone="yes"?>
<Relationships xmlns="http://schemas.openxmlformats.org/package/2006/relationships"><Relationship Id="rId3" Type="http://schemas.openxmlformats.org/officeDocument/2006/relationships/slide" Target="slide141.xml"/><Relationship Id="rId2" Type="http://schemas.openxmlformats.org/officeDocument/2006/relationships/image" Target="../media/image195.png"/><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213.bin"/><Relationship Id="rId2" Type="http://schemas.openxmlformats.org/officeDocument/2006/relationships/slideLayout" Target="../slideLayouts/slideLayout2.xml"/><Relationship Id="rId1" Type="http://schemas.openxmlformats.org/officeDocument/2006/relationships/vmlDrawing" Target="../drawings/vmlDrawing69.vml"/><Relationship Id="rId5" Type="http://schemas.openxmlformats.org/officeDocument/2006/relationships/image" Target="../media/image5.jpeg"/><Relationship Id="rId4" Type="http://schemas.openxmlformats.org/officeDocument/2006/relationships/slide" Target="slide141.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214.bin"/><Relationship Id="rId2" Type="http://schemas.openxmlformats.org/officeDocument/2006/relationships/slideLayout" Target="../slideLayouts/slideLayout7.xml"/><Relationship Id="rId1" Type="http://schemas.openxmlformats.org/officeDocument/2006/relationships/vmlDrawing" Target="../drawings/vmlDrawing70.vml"/><Relationship Id="rId6" Type="http://schemas.openxmlformats.org/officeDocument/2006/relationships/image" Target="../media/image5.jpeg"/><Relationship Id="rId5" Type="http://schemas.openxmlformats.org/officeDocument/2006/relationships/slide" Target="slide141.xml"/><Relationship Id="rId4" Type="http://schemas.openxmlformats.org/officeDocument/2006/relationships/oleObject" Target="../embeddings/oleObject215.bin"/></Relationships>
</file>

<file path=ppt/slides/_rels/slide149.xml.rels><?xml version="1.0" encoding="UTF-8" standalone="yes"?>
<Relationships xmlns="http://schemas.openxmlformats.org/package/2006/relationships"><Relationship Id="rId8" Type="http://schemas.openxmlformats.org/officeDocument/2006/relationships/oleObject" Target="../embeddings/oleObject218.bin"/><Relationship Id="rId3" Type="http://schemas.openxmlformats.org/officeDocument/2006/relationships/oleObject" Target="../embeddings/oleObject216.bin"/><Relationship Id="rId7"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vmlDrawing" Target="../drawings/vmlDrawing71.vml"/><Relationship Id="rId6" Type="http://schemas.openxmlformats.org/officeDocument/2006/relationships/slide" Target="slide141.xml"/><Relationship Id="rId5" Type="http://schemas.openxmlformats.org/officeDocument/2006/relationships/image" Target="../media/image201.png"/><Relationship Id="rId4" Type="http://schemas.openxmlformats.org/officeDocument/2006/relationships/oleObject" Target="../embeddings/oleObject217.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oleObject" Target="../embeddings/oleObject12.bin"/></Relationships>
</file>

<file path=ppt/slides/_rels/slide150.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oleObject" Target="../embeddings/oleObject219.bin"/><Relationship Id="rId7" Type="http://schemas.openxmlformats.org/officeDocument/2006/relationships/image" Target="../media/image206.png"/><Relationship Id="rId2" Type="http://schemas.openxmlformats.org/officeDocument/2006/relationships/slideLayout" Target="../slideLayouts/slideLayout7.xml"/><Relationship Id="rId1" Type="http://schemas.openxmlformats.org/officeDocument/2006/relationships/vmlDrawing" Target="../drawings/vmlDrawing72.vml"/><Relationship Id="rId6" Type="http://schemas.openxmlformats.org/officeDocument/2006/relationships/image" Target="../media/image205.png"/><Relationship Id="rId11" Type="http://schemas.openxmlformats.org/officeDocument/2006/relationships/image" Target="../media/image5.jpeg"/><Relationship Id="rId5" Type="http://schemas.openxmlformats.org/officeDocument/2006/relationships/oleObject" Target="../embeddings/oleObject221.bin"/><Relationship Id="rId10" Type="http://schemas.openxmlformats.org/officeDocument/2006/relationships/slide" Target="slide141.xml"/><Relationship Id="rId4" Type="http://schemas.openxmlformats.org/officeDocument/2006/relationships/oleObject" Target="../embeddings/oleObject220.bin"/><Relationship Id="rId9" Type="http://schemas.openxmlformats.org/officeDocument/2006/relationships/image" Target="../media/image208.png"/></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222.bin"/><Relationship Id="rId7"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vmlDrawing" Target="../drawings/vmlDrawing73.vml"/><Relationship Id="rId6" Type="http://schemas.openxmlformats.org/officeDocument/2006/relationships/slide" Target="slide141.xml"/><Relationship Id="rId5" Type="http://schemas.openxmlformats.org/officeDocument/2006/relationships/image" Target="../media/image211.png"/><Relationship Id="rId4" Type="http://schemas.openxmlformats.org/officeDocument/2006/relationships/image" Target="../media/image210.png"/></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223.bin"/><Relationship Id="rId2" Type="http://schemas.openxmlformats.org/officeDocument/2006/relationships/slideLayout" Target="../slideLayouts/slideLayout2.xml"/><Relationship Id="rId1" Type="http://schemas.openxmlformats.org/officeDocument/2006/relationships/vmlDrawing" Target="../drawings/vmlDrawing74.vml"/><Relationship Id="rId6" Type="http://schemas.openxmlformats.org/officeDocument/2006/relationships/oleObject" Target="../embeddings/oleObject224.bin"/><Relationship Id="rId5" Type="http://schemas.openxmlformats.org/officeDocument/2006/relationships/image" Target="../media/image5.jpeg"/><Relationship Id="rId4" Type="http://schemas.openxmlformats.org/officeDocument/2006/relationships/slide" Target="slide141.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225.bin"/><Relationship Id="rId7" Type="http://schemas.openxmlformats.org/officeDocument/2006/relationships/image" Target="../media/image145.emf"/><Relationship Id="rId2" Type="http://schemas.openxmlformats.org/officeDocument/2006/relationships/slideLayout" Target="../slideLayouts/slideLayout13.xml"/><Relationship Id="rId1" Type="http://schemas.openxmlformats.org/officeDocument/2006/relationships/vmlDrawing" Target="../drawings/vmlDrawing75.vml"/><Relationship Id="rId6" Type="http://schemas.openxmlformats.org/officeDocument/2006/relationships/image" Target="../media/image5.jpeg"/><Relationship Id="rId5" Type="http://schemas.openxmlformats.org/officeDocument/2006/relationships/slide" Target="slide141.xml"/><Relationship Id="rId4" Type="http://schemas.openxmlformats.org/officeDocument/2006/relationships/oleObject" Target="../embeddings/oleObject226.bin"/></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227.bin"/><Relationship Id="rId2" Type="http://schemas.openxmlformats.org/officeDocument/2006/relationships/slideLayout" Target="../slideLayouts/slideLayout13.xml"/><Relationship Id="rId1" Type="http://schemas.openxmlformats.org/officeDocument/2006/relationships/vmlDrawing" Target="../drawings/vmlDrawing76.vml"/><Relationship Id="rId6" Type="http://schemas.openxmlformats.org/officeDocument/2006/relationships/image" Target="../media/image5.jpeg"/><Relationship Id="rId5" Type="http://schemas.openxmlformats.org/officeDocument/2006/relationships/slide" Target="slide141.xml"/><Relationship Id="rId4" Type="http://schemas.openxmlformats.org/officeDocument/2006/relationships/oleObject" Target="../embeddings/oleObject228.bin"/></Relationships>
</file>

<file path=ppt/slides/_rels/slide15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oleObject" Target="../embeddings/oleObject229.bin"/><Relationship Id="rId7" Type="http://schemas.openxmlformats.org/officeDocument/2006/relationships/slide" Target="slide141.xml"/><Relationship Id="rId2" Type="http://schemas.openxmlformats.org/officeDocument/2006/relationships/slideLayout" Target="../slideLayouts/slideLayout2.xml"/><Relationship Id="rId1" Type="http://schemas.openxmlformats.org/officeDocument/2006/relationships/vmlDrawing" Target="../drawings/vmlDrawing77.vml"/><Relationship Id="rId6" Type="http://schemas.openxmlformats.org/officeDocument/2006/relationships/oleObject" Target="../embeddings/oleObject231.bin"/><Relationship Id="rId5" Type="http://schemas.openxmlformats.org/officeDocument/2006/relationships/image" Target="../media/image219.jpeg"/><Relationship Id="rId4" Type="http://schemas.openxmlformats.org/officeDocument/2006/relationships/oleObject" Target="../embeddings/oleObject230.bin"/></Relationships>
</file>

<file path=ppt/slides/_rels/slide156.xml.rels><?xml version="1.0" encoding="UTF-8" standalone="yes"?>
<Relationships xmlns="http://schemas.openxmlformats.org/package/2006/relationships"><Relationship Id="rId8" Type="http://schemas.openxmlformats.org/officeDocument/2006/relationships/oleObject" Target="../embeddings/oleObject236.bin"/><Relationship Id="rId13" Type="http://schemas.openxmlformats.org/officeDocument/2006/relationships/image" Target="../media/image5.jpeg"/><Relationship Id="rId3" Type="http://schemas.openxmlformats.org/officeDocument/2006/relationships/notesSlide" Target="../notesSlides/notesSlide35.xml"/><Relationship Id="rId7" Type="http://schemas.openxmlformats.org/officeDocument/2006/relationships/oleObject" Target="../embeddings/oleObject235.bin"/><Relationship Id="rId12" Type="http://schemas.openxmlformats.org/officeDocument/2006/relationships/slide" Target="slide141.xml"/><Relationship Id="rId2" Type="http://schemas.openxmlformats.org/officeDocument/2006/relationships/slideLayout" Target="../slideLayouts/slideLayout2.xml"/><Relationship Id="rId1" Type="http://schemas.openxmlformats.org/officeDocument/2006/relationships/vmlDrawing" Target="../drawings/vmlDrawing78.vml"/><Relationship Id="rId6" Type="http://schemas.openxmlformats.org/officeDocument/2006/relationships/oleObject" Target="../embeddings/oleObject234.bin"/><Relationship Id="rId11" Type="http://schemas.openxmlformats.org/officeDocument/2006/relationships/oleObject" Target="../embeddings/oleObject239.bin"/><Relationship Id="rId5" Type="http://schemas.openxmlformats.org/officeDocument/2006/relationships/oleObject" Target="../embeddings/oleObject233.bin"/><Relationship Id="rId10" Type="http://schemas.openxmlformats.org/officeDocument/2006/relationships/oleObject" Target="../embeddings/oleObject238.bin"/><Relationship Id="rId4" Type="http://schemas.openxmlformats.org/officeDocument/2006/relationships/oleObject" Target="../embeddings/oleObject232.bin"/><Relationship Id="rId9" Type="http://schemas.openxmlformats.org/officeDocument/2006/relationships/oleObject" Target="../embeddings/oleObject237.bin"/></Relationships>
</file>

<file path=ppt/slides/_rels/slide157.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oleObject" Target="../embeddings/oleObject240.bin"/><Relationship Id="rId7" Type="http://schemas.openxmlformats.org/officeDocument/2006/relationships/oleObject" Target="../embeddings/oleObject244.bin"/><Relationship Id="rId12"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vmlDrawing" Target="../drawings/vmlDrawing79.vml"/><Relationship Id="rId6" Type="http://schemas.openxmlformats.org/officeDocument/2006/relationships/oleObject" Target="../embeddings/oleObject243.bin"/><Relationship Id="rId11" Type="http://schemas.openxmlformats.org/officeDocument/2006/relationships/slide" Target="slide141.xml"/><Relationship Id="rId5" Type="http://schemas.openxmlformats.org/officeDocument/2006/relationships/oleObject" Target="../embeddings/oleObject242.bin"/><Relationship Id="rId10" Type="http://schemas.openxmlformats.org/officeDocument/2006/relationships/image" Target="../media/image230.gif"/><Relationship Id="rId4" Type="http://schemas.openxmlformats.org/officeDocument/2006/relationships/oleObject" Target="../embeddings/oleObject241.bin"/><Relationship Id="rId9" Type="http://schemas.openxmlformats.org/officeDocument/2006/relationships/image" Target="../media/image229.png"/></Relationships>
</file>

<file path=ppt/slides/_rels/slide158.xml.rels><?xml version="1.0" encoding="UTF-8" standalone="yes"?>
<Relationships xmlns="http://schemas.openxmlformats.org/package/2006/relationships"><Relationship Id="rId8" Type="http://schemas.openxmlformats.org/officeDocument/2006/relationships/oleObject" Target="../embeddings/oleObject249.bin"/><Relationship Id="rId13" Type="http://schemas.openxmlformats.org/officeDocument/2006/relationships/oleObject" Target="../embeddings/oleObject254.bin"/><Relationship Id="rId18" Type="http://schemas.openxmlformats.org/officeDocument/2006/relationships/oleObject" Target="../embeddings/oleObject259.bin"/><Relationship Id="rId3" Type="http://schemas.openxmlformats.org/officeDocument/2006/relationships/notesSlide" Target="../notesSlides/notesSlide36.xml"/><Relationship Id="rId21" Type="http://schemas.openxmlformats.org/officeDocument/2006/relationships/oleObject" Target="../embeddings/oleObject262.bin"/><Relationship Id="rId7" Type="http://schemas.openxmlformats.org/officeDocument/2006/relationships/oleObject" Target="../embeddings/oleObject248.bin"/><Relationship Id="rId12" Type="http://schemas.openxmlformats.org/officeDocument/2006/relationships/oleObject" Target="../embeddings/oleObject253.bin"/><Relationship Id="rId17" Type="http://schemas.openxmlformats.org/officeDocument/2006/relationships/oleObject" Target="../embeddings/oleObject258.bin"/><Relationship Id="rId2" Type="http://schemas.openxmlformats.org/officeDocument/2006/relationships/slideLayout" Target="../slideLayouts/slideLayout4.xml"/><Relationship Id="rId16" Type="http://schemas.openxmlformats.org/officeDocument/2006/relationships/oleObject" Target="../embeddings/oleObject257.bin"/><Relationship Id="rId20" Type="http://schemas.openxmlformats.org/officeDocument/2006/relationships/oleObject" Target="../embeddings/oleObject261.bin"/><Relationship Id="rId1" Type="http://schemas.openxmlformats.org/officeDocument/2006/relationships/vmlDrawing" Target="../drawings/vmlDrawing80.vml"/><Relationship Id="rId6" Type="http://schemas.openxmlformats.org/officeDocument/2006/relationships/oleObject" Target="../embeddings/oleObject247.bin"/><Relationship Id="rId11" Type="http://schemas.openxmlformats.org/officeDocument/2006/relationships/oleObject" Target="../embeddings/oleObject252.bin"/><Relationship Id="rId24" Type="http://schemas.openxmlformats.org/officeDocument/2006/relationships/oleObject" Target="../embeddings/oleObject263.bin"/><Relationship Id="rId5" Type="http://schemas.openxmlformats.org/officeDocument/2006/relationships/oleObject" Target="../embeddings/oleObject246.bin"/><Relationship Id="rId15" Type="http://schemas.openxmlformats.org/officeDocument/2006/relationships/oleObject" Target="../embeddings/oleObject256.bin"/><Relationship Id="rId23" Type="http://schemas.openxmlformats.org/officeDocument/2006/relationships/image" Target="../media/image5.jpeg"/><Relationship Id="rId10" Type="http://schemas.openxmlformats.org/officeDocument/2006/relationships/oleObject" Target="../embeddings/oleObject251.bin"/><Relationship Id="rId19" Type="http://schemas.openxmlformats.org/officeDocument/2006/relationships/oleObject" Target="../embeddings/oleObject260.bin"/><Relationship Id="rId4" Type="http://schemas.openxmlformats.org/officeDocument/2006/relationships/oleObject" Target="../embeddings/oleObject245.bin"/><Relationship Id="rId9" Type="http://schemas.openxmlformats.org/officeDocument/2006/relationships/oleObject" Target="../embeddings/oleObject250.bin"/><Relationship Id="rId14" Type="http://schemas.openxmlformats.org/officeDocument/2006/relationships/oleObject" Target="../embeddings/oleObject255.bin"/><Relationship Id="rId22" Type="http://schemas.openxmlformats.org/officeDocument/2006/relationships/slide" Target="slide141.xml"/></Relationships>
</file>

<file path=ppt/slides/_rels/slide159.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oleObject" Target="../embeddings/oleObject264.bin"/><Relationship Id="rId7" Type="http://schemas.openxmlformats.org/officeDocument/2006/relationships/slide" Target="slide141.xml"/><Relationship Id="rId2" Type="http://schemas.openxmlformats.org/officeDocument/2006/relationships/slideLayout" Target="../slideLayouts/slideLayout2.xml"/><Relationship Id="rId1" Type="http://schemas.openxmlformats.org/officeDocument/2006/relationships/vmlDrawing" Target="../drawings/vmlDrawing81.vml"/><Relationship Id="rId6" Type="http://schemas.openxmlformats.org/officeDocument/2006/relationships/oleObject" Target="../embeddings/oleObject267.bin"/><Relationship Id="rId5" Type="http://schemas.openxmlformats.org/officeDocument/2006/relationships/oleObject" Target="../embeddings/oleObject266.bin"/><Relationship Id="rId4" Type="http://schemas.openxmlformats.org/officeDocument/2006/relationships/oleObject" Target="../embeddings/oleObject265.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14.bin"/><Relationship Id="rId5" Type="http://schemas.openxmlformats.org/officeDocument/2006/relationships/image" Target="../media/image5.jpeg"/><Relationship Id="rId4" Type="http://schemas.openxmlformats.org/officeDocument/2006/relationships/slide" Target="slide5.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mlDrawing" Target="../drawings/vmlDrawing82.vml"/><Relationship Id="rId6" Type="http://schemas.openxmlformats.org/officeDocument/2006/relationships/slide" Target="slide141.xml"/><Relationship Id="rId5" Type="http://schemas.openxmlformats.org/officeDocument/2006/relationships/oleObject" Target="../embeddings/oleObject269.bin"/><Relationship Id="rId4" Type="http://schemas.openxmlformats.org/officeDocument/2006/relationships/oleObject" Target="../embeddings/oleObject268.bin"/></Relationships>
</file>

<file path=ppt/slides/_rels/slide161.xml.rels><?xml version="1.0" encoding="UTF-8" standalone="yes"?>
<Relationships xmlns="http://schemas.openxmlformats.org/package/2006/relationships"><Relationship Id="rId8" Type="http://schemas.openxmlformats.org/officeDocument/2006/relationships/oleObject" Target="../embeddings/oleObject275.bin"/><Relationship Id="rId13" Type="http://schemas.openxmlformats.org/officeDocument/2006/relationships/oleObject" Target="../embeddings/oleObject280.bin"/><Relationship Id="rId3" Type="http://schemas.openxmlformats.org/officeDocument/2006/relationships/oleObject" Target="../embeddings/oleObject270.bin"/><Relationship Id="rId7" Type="http://schemas.openxmlformats.org/officeDocument/2006/relationships/oleObject" Target="../embeddings/oleObject274.bin"/><Relationship Id="rId12" Type="http://schemas.openxmlformats.org/officeDocument/2006/relationships/oleObject" Target="../embeddings/oleObject279.bin"/><Relationship Id="rId2" Type="http://schemas.openxmlformats.org/officeDocument/2006/relationships/slideLayout" Target="../slideLayouts/slideLayout2.xml"/><Relationship Id="rId1" Type="http://schemas.openxmlformats.org/officeDocument/2006/relationships/vmlDrawing" Target="../drawings/vmlDrawing83.vml"/><Relationship Id="rId6" Type="http://schemas.openxmlformats.org/officeDocument/2006/relationships/oleObject" Target="../embeddings/oleObject273.bin"/><Relationship Id="rId11" Type="http://schemas.openxmlformats.org/officeDocument/2006/relationships/oleObject" Target="../embeddings/oleObject278.bin"/><Relationship Id="rId5" Type="http://schemas.openxmlformats.org/officeDocument/2006/relationships/oleObject" Target="../embeddings/oleObject272.bin"/><Relationship Id="rId10" Type="http://schemas.openxmlformats.org/officeDocument/2006/relationships/oleObject" Target="../embeddings/oleObject277.bin"/><Relationship Id="rId4" Type="http://schemas.openxmlformats.org/officeDocument/2006/relationships/oleObject" Target="../embeddings/oleObject271.bin"/><Relationship Id="rId9" Type="http://schemas.openxmlformats.org/officeDocument/2006/relationships/oleObject" Target="../embeddings/oleObject276.bin"/></Relationships>
</file>

<file path=ppt/slides/_rels/slide162.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oleObject" Target="../embeddings/oleObject281.bin"/><Relationship Id="rId7" Type="http://schemas.openxmlformats.org/officeDocument/2006/relationships/oleObject" Target="../embeddings/oleObject285.bin"/><Relationship Id="rId2" Type="http://schemas.openxmlformats.org/officeDocument/2006/relationships/slideLayout" Target="../slideLayouts/slideLayout2.xml"/><Relationship Id="rId1" Type="http://schemas.openxmlformats.org/officeDocument/2006/relationships/vmlDrawing" Target="../drawings/vmlDrawing84.vml"/><Relationship Id="rId6" Type="http://schemas.openxmlformats.org/officeDocument/2006/relationships/oleObject" Target="../embeddings/oleObject284.bin"/><Relationship Id="rId11" Type="http://schemas.openxmlformats.org/officeDocument/2006/relationships/oleObject" Target="../embeddings/oleObject288.bin"/><Relationship Id="rId5" Type="http://schemas.openxmlformats.org/officeDocument/2006/relationships/oleObject" Target="../embeddings/oleObject283.bin"/><Relationship Id="rId10" Type="http://schemas.openxmlformats.org/officeDocument/2006/relationships/oleObject" Target="../embeddings/oleObject287.bin"/><Relationship Id="rId4" Type="http://schemas.openxmlformats.org/officeDocument/2006/relationships/oleObject" Target="../embeddings/oleObject282.bin"/><Relationship Id="rId9" Type="http://schemas.openxmlformats.org/officeDocument/2006/relationships/oleObject" Target="../embeddings/oleObject286.bin"/></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289.bin"/><Relationship Id="rId7" Type="http://schemas.openxmlformats.org/officeDocument/2006/relationships/oleObject" Target="../embeddings/oleObject293.bin"/><Relationship Id="rId2" Type="http://schemas.openxmlformats.org/officeDocument/2006/relationships/slideLayout" Target="../slideLayouts/slideLayout2.xml"/><Relationship Id="rId1" Type="http://schemas.openxmlformats.org/officeDocument/2006/relationships/vmlDrawing" Target="../drawings/vmlDrawing85.vml"/><Relationship Id="rId6" Type="http://schemas.openxmlformats.org/officeDocument/2006/relationships/oleObject" Target="../embeddings/oleObject292.bin"/><Relationship Id="rId5" Type="http://schemas.openxmlformats.org/officeDocument/2006/relationships/oleObject" Target="../embeddings/oleObject291.bin"/><Relationship Id="rId4" Type="http://schemas.openxmlformats.org/officeDocument/2006/relationships/oleObject" Target="../embeddings/oleObject290.bin"/></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294.bin"/><Relationship Id="rId2" Type="http://schemas.openxmlformats.org/officeDocument/2006/relationships/slideLayout" Target="../slideLayouts/slideLayout13.xml"/><Relationship Id="rId1" Type="http://schemas.openxmlformats.org/officeDocument/2006/relationships/vmlDrawing" Target="../drawings/vmlDrawing86.vml"/></Relationships>
</file>

<file path=ppt/slides/_rels/slide165.xml.rels><?xml version="1.0" encoding="UTF-8" standalone="yes"?>
<Relationships xmlns="http://schemas.openxmlformats.org/package/2006/relationships"><Relationship Id="rId8" Type="http://schemas.openxmlformats.org/officeDocument/2006/relationships/oleObject" Target="../embeddings/oleObject299.bin"/><Relationship Id="rId13" Type="http://schemas.openxmlformats.org/officeDocument/2006/relationships/oleObject" Target="../embeddings/oleObject304.bin"/><Relationship Id="rId18" Type="http://schemas.openxmlformats.org/officeDocument/2006/relationships/oleObject" Target="../embeddings/oleObject307.bin"/><Relationship Id="rId3" Type="http://schemas.openxmlformats.org/officeDocument/2006/relationships/notesSlide" Target="../notesSlides/notesSlide38.xml"/><Relationship Id="rId7" Type="http://schemas.openxmlformats.org/officeDocument/2006/relationships/oleObject" Target="../embeddings/oleObject298.bin"/><Relationship Id="rId12" Type="http://schemas.openxmlformats.org/officeDocument/2006/relationships/oleObject" Target="../embeddings/oleObject303.bin"/><Relationship Id="rId17" Type="http://schemas.openxmlformats.org/officeDocument/2006/relationships/oleObject" Target="../embeddings/oleObject306.bin"/><Relationship Id="rId2" Type="http://schemas.openxmlformats.org/officeDocument/2006/relationships/slideLayout" Target="../slideLayouts/slideLayout4.xml"/><Relationship Id="rId16" Type="http://schemas.openxmlformats.org/officeDocument/2006/relationships/image" Target="../media/image5.jpeg"/><Relationship Id="rId20" Type="http://schemas.openxmlformats.org/officeDocument/2006/relationships/oleObject" Target="../embeddings/oleObject309.bin"/><Relationship Id="rId1" Type="http://schemas.openxmlformats.org/officeDocument/2006/relationships/vmlDrawing" Target="../drawings/vmlDrawing87.vml"/><Relationship Id="rId6" Type="http://schemas.openxmlformats.org/officeDocument/2006/relationships/oleObject" Target="../embeddings/oleObject297.bin"/><Relationship Id="rId11" Type="http://schemas.openxmlformats.org/officeDocument/2006/relationships/oleObject" Target="../embeddings/oleObject302.bin"/><Relationship Id="rId5" Type="http://schemas.openxmlformats.org/officeDocument/2006/relationships/oleObject" Target="../embeddings/oleObject296.bin"/><Relationship Id="rId15" Type="http://schemas.openxmlformats.org/officeDocument/2006/relationships/slide" Target="slide141.xml"/><Relationship Id="rId10" Type="http://schemas.openxmlformats.org/officeDocument/2006/relationships/oleObject" Target="../embeddings/oleObject301.bin"/><Relationship Id="rId19" Type="http://schemas.openxmlformats.org/officeDocument/2006/relationships/oleObject" Target="../embeddings/oleObject308.bin"/><Relationship Id="rId4" Type="http://schemas.openxmlformats.org/officeDocument/2006/relationships/oleObject" Target="../embeddings/oleObject295.bin"/><Relationship Id="rId9" Type="http://schemas.openxmlformats.org/officeDocument/2006/relationships/oleObject" Target="../embeddings/oleObject300.bin"/><Relationship Id="rId14" Type="http://schemas.openxmlformats.org/officeDocument/2006/relationships/oleObject" Target="../embeddings/oleObject305.bin"/></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310.bin"/><Relationship Id="rId2" Type="http://schemas.openxmlformats.org/officeDocument/2006/relationships/slideLayout" Target="../slideLayouts/slideLayout2.xml"/><Relationship Id="rId1" Type="http://schemas.openxmlformats.org/officeDocument/2006/relationships/vmlDrawing" Target="../drawings/vmlDrawing88.vml"/><Relationship Id="rId4" Type="http://schemas.openxmlformats.org/officeDocument/2006/relationships/oleObject" Target="../embeddings/oleObject311.bin"/></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312.bin"/><Relationship Id="rId2" Type="http://schemas.openxmlformats.org/officeDocument/2006/relationships/slideLayout" Target="../slideLayouts/slideLayout2.xml"/><Relationship Id="rId1" Type="http://schemas.openxmlformats.org/officeDocument/2006/relationships/vmlDrawing" Target="../drawings/vmlDrawing89.vml"/><Relationship Id="rId5" Type="http://schemas.openxmlformats.org/officeDocument/2006/relationships/oleObject" Target="../embeddings/oleObject314.bin"/><Relationship Id="rId4" Type="http://schemas.openxmlformats.org/officeDocument/2006/relationships/oleObject" Target="../embeddings/oleObject313.bin"/></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315.bin"/><Relationship Id="rId2" Type="http://schemas.openxmlformats.org/officeDocument/2006/relationships/slideLayout" Target="../slideLayouts/slideLayout2.xml"/><Relationship Id="rId1" Type="http://schemas.openxmlformats.org/officeDocument/2006/relationships/vmlDrawing" Target="../drawings/vmlDrawing90.vml"/></Relationships>
</file>

<file path=ppt/slides/_rels/slide16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jpeg"/><Relationship Id="rId1" Type="http://schemas.openxmlformats.org/officeDocument/2006/relationships/slideLayout" Target="../slideLayouts/slideLayout2.xml"/><Relationship Id="rId6" Type="http://schemas.openxmlformats.org/officeDocument/2006/relationships/image" Target="../media/image293.wmf"/><Relationship Id="rId5" Type="http://schemas.openxmlformats.org/officeDocument/2006/relationships/image" Target="../media/image292.png"/><Relationship Id="rId4" Type="http://schemas.openxmlformats.org/officeDocument/2006/relationships/image" Target="../media/image291.jpe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5.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xml"/><Relationship Id="rId1" Type="http://schemas.openxmlformats.org/officeDocument/2006/relationships/slideLayout" Target="../slideLayouts/slideLayout2.xml"/><Relationship Id="rId5" Type="http://schemas.openxmlformats.org/officeDocument/2006/relationships/slide" Target="slide22.xml"/><Relationship Id="rId4" Type="http://schemas.openxmlformats.org/officeDocument/2006/relationships/slide" Target="slide225.xml"/></Relationships>
</file>

<file path=ppt/slides/_rels/slide171.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39.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slide" Target="slide222.xml"/><Relationship Id="rId4" Type="http://schemas.openxmlformats.org/officeDocument/2006/relationships/slide" Target="slide43.xml"/></Relationships>
</file>

<file path=ppt/slides/_rels/slide172.xml.rels><?xml version="1.0" encoding="UTF-8" standalone="yes"?>
<Relationships xmlns="http://schemas.openxmlformats.org/package/2006/relationships"><Relationship Id="rId3" Type="http://schemas.openxmlformats.org/officeDocument/2006/relationships/slide" Target="slide225.xml"/><Relationship Id="rId2" Type="http://schemas.openxmlformats.org/officeDocument/2006/relationships/image" Target="../media/image294.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316.bin"/><Relationship Id="rId2" Type="http://schemas.openxmlformats.org/officeDocument/2006/relationships/slideLayout" Target="../slideLayouts/slideLayout12.xml"/><Relationship Id="rId1" Type="http://schemas.openxmlformats.org/officeDocument/2006/relationships/vmlDrawing" Target="../drawings/vmlDrawing91.vml"/><Relationship Id="rId6" Type="http://schemas.openxmlformats.org/officeDocument/2006/relationships/image" Target="../media/image5.jpeg"/><Relationship Id="rId5" Type="http://schemas.openxmlformats.org/officeDocument/2006/relationships/slide" Target="slide225.xml"/><Relationship Id="rId4" Type="http://schemas.openxmlformats.org/officeDocument/2006/relationships/oleObject" Target="../embeddings/oleObject317.bin"/></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318.bin"/><Relationship Id="rId2" Type="http://schemas.openxmlformats.org/officeDocument/2006/relationships/slideLayout" Target="../slideLayouts/slideLayout12.xml"/><Relationship Id="rId1" Type="http://schemas.openxmlformats.org/officeDocument/2006/relationships/vmlDrawing" Target="../drawings/vmlDrawing92.vml"/><Relationship Id="rId5" Type="http://schemas.openxmlformats.org/officeDocument/2006/relationships/image" Target="../media/image5.jpeg"/><Relationship Id="rId4" Type="http://schemas.openxmlformats.org/officeDocument/2006/relationships/slide" Target="slide225.xml"/></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319.bin"/><Relationship Id="rId2" Type="http://schemas.openxmlformats.org/officeDocument/2006/relationships/slideLayout" Target="../slideLayouts/slideLayout2.xml"/><Relationship Id="rId1" Type="http://schemas.openxmlformats.org/officeDocument/2006/relationships/vmlDrawing" Target="../drawings/vmlDrawing93.vml"/><Relationship Id="rId6" Type="http://schemas.openxmlformats.org/officeDocument/2006/relationships/image" Target="../media/image5.jpeg"/><Relationship Id="rId5" Type="http://schemas.openxmlformats.org/officeDocument/2006/relationships/slide" Target="slide225.xml"/><Relationship Id="rId4" Type="http://schemas.openxmlformats.org/officeDocument/2006/relationships/oleObject" Target="../embeddings/oleObject320.bin"/></Relationships>
</file>

<file path=ppt/slides/_rels/slide176.xml.rels><?xml version="1.0" encoding="UTF-8" standalone="yes"?>
<Relationships xmlns="http://schemas.openxmlformats.org/package/2006/relationships"><Relationship Id="rId3" Type="http://schemas.openxmlformats.org/officeDocument/2006/relationships/image" Target="../media/image301.jpeg"/><Relationship Id="rId2" Type="http://schemas.openxmlformats.org/officeDocument/2006/relationships/slideLayout" Target="../slideLayouts/slideLayout2.xml"/><Relationship Id="rId1" Type="http://schemas.openxmlformats.org/officeDocument/2006/relationships/vmlDrawing" Target="../drawings/vmlDrawing94.vml"/><Relationship Id="rId6" Type="http://schemas.openxmlformats.org/officeDocument/2006/relationships/oleObject" Target="../embeddings/oleObject321.bin"/><Relationship Id="rId5" Type="http://schemas.openxmlformats.org/officeDocument/2006/relationships/image" Target="../media/image5.jpeg"/><Relationship Id="rId4" Type="http://schemas.openxmlformats.org/officeDocument/2006/relationships/slide" Target="slide225.xml"/></Relationships>
</file>

<file path=ppt/slides/_rels/slide177.xml.rels><?xml version="1.0" encoding="UTF-8" standalone="yes"?>
<Relationships xmlns="http://schemas.openxmlformats.org/package/2006/relationships"><Relationship Id="rId3" Type="http://schemas.openxmlformats.org/officeDocument/2006/relationships/slide" Target="slide225.xml"/><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17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225.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22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02.jpeg"/><Relationship Id="rId4" Type="http://schemas.openxmlformats.org/officeDocument/2006/relationships/image" Target="../media/image5.jpeg"/></Relationships>
</file>

<file path=ppt/slides/_rels/slide182.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8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21.xml"/><Relationship Id="rId1" Type="http://schemas.openxmlformats.org/officeDocument/2006/relationships/slideLayout" Target="../slideLayouts/slideLayout2.xml"/><Relationship Id="rId4" Type="http://schemas.openxmlformats.org/officeDocument/2006/relationships/image" Target="../media/image303.jpeg"/></Relationships>
</file>

<file path=ppt/slides/_rels/slide184.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87.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21.xml"/><Relationship Id="rId1" Type="http://schemas.openxmlformats.org/officeDocument/2006/relationships/slideLayout" Target="../slideLayouts/slideLayout2.xml"/><Relationship Id="rId4" Type="http://schemas.openxmlformats.org/officeDocument/2006/relationships/image" Target="../media/image305.png"/></Relationships>
</file>

<file path=ppt/slides/_rels/slide189.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228.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slide" Target="slide21.xml"/></Relationships>
</file>

<file path=ppt/slides/_rels/slide191.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image" Target="../media/image5.jpeg"/></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322.bin"/><Relationship Id="rId2" Type="http://schemas.openxmlformats.org/officeDocument/2006/relationships/slideLayout" Target="../slideLayouts/slideLayout2.xml"/><Relationship Id="rId1" Type="http://schemas.openxmlformats.org/officeDocument/2006/relationships/vmlDrawing" Target="../drawings/vmlDrawing95.vml"/><Relationship Id="rId5" Type="http://schemas.openxmlformats.org/officeDocument/2006/relationships/oleObject" Target="../embeddings/oleObject323.bin"/><Relationship Id="rId4" Type="http://schemas.openxmlformats.org/officeDocument/2006/relationships/image" Target="../media/image309.png"/></Relationships>
</file>

<file path=ppt/slides/_rels/slide193.xml.rels><?xml version="1.0" encoding="UTF-8" standalone="yes"?>
<Relationships xmlns="http://schemas.openxmlformats.org/package/2006/relationships"><Relationship Id="rId2" Type="http://schemas.openxmlformats.org/officeDocument/2006/relationships/image" Target="../media/image310.jpe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slide" Target="slide229.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311.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slide" Target="slide53.xml"/><Relationship Id="rId4" Type="http://schemas.openxmlformats.org/officeDocument/2006/relationships/image" Target="../media/image312.jpe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5.jpeg"/><Relationship Id="rId5" Type="http://schemas.openxmlformats.org/officeDocument/2006/relationships/slide" Target="slide5.xml"/><Relationship Id="rId4" Type="http://schemas.openxmlformats.org/officeDocument/2006/relationships/oleObject" Target="../embeddings/oleObject17.bin"/></Relationships>
</file>

<file path=ppt/slides/_rels/slide200.xml.rels><?xml version="1.0" encoding="UTF-8" standalone="yes"?>
<Relationships xmlns="http://schemas.openxmlformats.org/package/2006/relationships"><Relationship Id="rId2" Type="http://schemas.openxmlformats.org/officeDocument/2006/relationships/hyperlink" Target="http://202.114.89.5/study/mnsj/sj/10.pdf" TargetMode="Externa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3.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315.jpeg"/><Relationship Id="rId2" Type="http://schemas.openxmlformats.org/officeDocument/2006/relationships/image" Target="../media/image314.jpe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hyperlink" Target="http://imgsrc.baidu.com/baike/pic/item/2e6fa7388caa17e6d462253b.jpg" TargetMode="External"/><Relationship Id="rId2" Type="http://schemas.openxmlformats.org/officeDocument/2006/relationships/image" Target="../media/image316.jpeg"/><Relationship Id="rId1" Type="http://schemas.openxmlformats.org/officeDocument/2006/relationships/slideLayout" Target="../slideLayouts/slideLayout7.xml"/><Relationship Id="rId4" Type="http://schemas.openxmlformats.org/officeDocument/2006/relationships/image" Target="../media/image317.jpeg"/></Relationships>
</file>

<file path=ppt/slides/_rels/slide20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1.xml"/><Relationship Id="rId1" Type="http://schemas.openxmlformats.org/officeDocument/2006/relationships/vmlDrawing" Target="../drawings/vmlDrawing96.v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320.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321.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oleObject" Target="../embeddings/oleObject324.bin"/><Relationship Id="rId2" Type="http://schemas.openxmlformats.org/officeDocument/2006/relationships/slideLayout" Target="../slideLayouts/slideLayout6.xml"/><Relationship Id="rId1" Type="http://schemas.openxmlformats.org/officeDocument/2006/relationships/vmlDrawing" Target="../drawings/vmlDrawing97.vml"/><Relationship Id="rId6" Type="http://schemas.openxmlformats.org/officeDocument/2006/relationships/oleObject" Target="../embeddings/oleObject327.bin"/><Relationship Id="rId5" Type="http://schemas.openxmlformats.org/officeDocument/2006/relationships/oleObject" Target="../embeddings/oleObject326.bin"/><Relationship Id="rId4" Type="http://schemas.openxmlformats.org/officeDocument/2006/relationships/oleObject" Target="../embeddings/oleObject325.bin"/></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328.bin"/><Relationship Id="rId2" Type="http://schemas.openxmlformats.org/officeDocument/2006/relationships/slideLayout" Target="../slideLayouts/slideLayout6.xml"/><Relationship Id="rId1" Type="http://schemas.openxmlformats.org/officeDocument/2006/relationships/vmlDrawing" Target="../drawings/vmlDrawing98.vml"/><Relationship Id="rId4" Type="http://schemas.openxmlformats.org/officeDocument/2006/relationships/oleObject" Target="../embeddings/oleObject329.bin"/></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33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5.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333.jpeg"/><Relationship Id="rId2" Type="http://schemas.openxmlformats.org/officeDocument/2006/relationships/image" Target="../media/image332.jpeg"/><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2" Type="http://schemas.openxmlformats.org/officeDocument/2006/relationships/image" Target="../media/image334.jpe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336.jpeg"/><Relationship Id="rId2" Type="http://schemas.openxmlformats.org/officeDocument/2006/relationships/image" Target="../media/image335.jpeg"/><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337.jpe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5.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340.jpeg"/><Relationship Id="rId2" Type="http://schemas.openxmlformats.org/officeDocument/2006/relationships/image" Target="../media/image339.jpeg"/><Relationship Id="rId1" Type="http://schemas.openxmlformats.org/officeDocument/2006/relationships/slideLayout" Target="../slideLayouts/slideLayout7.xml"/><Relationship Id="rId4" Type="http://schemas.openxmlformats.org/officeDocument/2006/relationships/image" Target="../media/image341.jpeg"/></Relationships>
</file>

<file path=ppt/slides/_rels/slide242.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image" Target="../media/image342.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oleObject" Target="../embeddings/oleObject330.bin"/><Relationship Id="rId2" Type="http://schemas.openxmlformats.org/officeDocument/2006/relationships/slideLayout" Target="../slideLayouts/slideLayout2.xml"/><Relationship Id="rId1" Type="http://schemas.openxmlformats.org/officeDocument/2006/relationships/vmlDrawing" Target="../drawings/vmlDrawing99.vml"/><Relationship Id="rId6" Type="http://schemas.openxmlformats.org/officeDocument/2006/relationships/oleObject" Target="../embeddings/oleObject333.bin"/><Relationship Id="rId5" Type="http://schemas.openxmlformats.org/officeDocument/2006/relationships/oleObject" Target="../embeddings/oleObject332.bin"/><Relationship Id="rId4" Type="http://schemas.openxmlformats.org/officeDocument/2006/relationships/oleObject" Target="../embeddings/oleObject331.bin"/></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3" Type="http://schemas.openxmlformats.org/officeDocument/2006/relationships/image" Target="../media/image346.jpe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image" Target="../media/image347.jpe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5.jpeg"/></Relationships>
</file>

<file path=ppt/slides/_rels/slide250.xml.rels><?xml version="1.0" encoding="UTF-8" standalone="yes"?>
<Relationships xmlns="http://schemas.openxmlformats.org/package/2006/relationships"><Relationship Id="rId8" Type="http://schemas.openxmlformats.org/officeDocument/2006/relationships/oleObject" Target="../embeddings/oleObject339.bin"/><Relationship Id="rId3" Type="http://schemas.openxmlformats.org/officeDocument/2006/relationships/oleObject" Target="../embeddings/oleObject334.bin"/><Relationship Id="rId7" Type="http://schemas.openxmlformats.org/officeDocument/2006/relationships/oleObject" Target="../embeddings/oleObject338.bin"/><Relationship Id="rId2" Type="http://schemas.openxmlformats.org/officeDocument/2006/relationships/slideLayout" Target="../slideLayouts/slideLayout6.xml"/><Relationship Id="rId1" Type="http://schemas.openxmlformats.org/officeDocument/2006/relationships/vmlDrawing" Target="../drawings/vmlDrawing100.vml"/><Relationship Id="rId6" Type="http://schemas.openxmlformats.org/officeDocument/2006/relationships/oleObject" Target="../embeddings/oleObject337.bin"/><Relationship Id="rId5" Type="http://schemas.openxmlformats.org/officeDocument/2006/relationships/oleObject" Target="../embeddings/oleObject336.bin"/><Relationship Id="rId4" Type="http://schemas.openxmlformats.org/officeDocument/2006/relationships/oleObject" Target="../embeddings/oleObject335.bin"/><Relationship Id="rId9" Type="http://schemas.openxmlformats.org/officeDocument/2006/relationships/oleObject" Target="../embeddings/oleObject340.bin"/></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slide" Target="slide75.xml"/><Relationship Id="rId3" Type="http://schemas.openxmlformats.org/officeDocument/2006/relationships/slide" Target="slide34.xml"/><Relationship Id="rId7" Type="http://schemas.openxmlformats.org/officeDocument/2006/relationships/slide" Target="slide48.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42.xml"/><Relationship Id="rId5" Type="http://schemas.openxmlformats.org/officeDocument/2006/relationships/slide" Target="slide32.xml"/><Relationship Id="rId4" Type="http://schemas.openxmlformats.org/officeDocument/2006/relationships/image" Target="../media/image5.jpeg"/></Relationships>
</file>

<file path=ppt/slides/_rels/slide32.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image" Target="../media/image5.jpeg"/><Relationship Id="rId3" Type="http://schemas.openxmlformats.org/officeDocument/2006/relationships/notesSlide" Target="../notesSlides/notesSlide7.xml"/><Relationship Id="rId7" Type="http://schemas.openxmlformats.org/officeDocument/2006/relationships/oleObject" Target="../embeddings/oleObject21.bin"/><Relationship Id="rId12" Type="http://schemas.openxmlformats.org/officeDocument/2006/relationships/slide" Target="slide31.xml"/><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oleObject" Target="../embeddings/oleObject20.bin"/><Relationship Id="rId11" Type="http://schemas.openxmlformats.org/officeDocument/2006/relationships/oleObject" Target="../embeddings/oleObject24.bin"/><Relationship Id="rId5" Type="http://schemas.openxmlformats.org/officeDocument/2006/relationships/oleObject" Target="../embeddings/oleObject19.bin"/><Relationship Id="rId10" Type="http://schemas.openxmlformats.org/officeDocument/2006/relationships/oleObject" Target="../embeddings/oleObject23.bin"/><Relationship Id="rId4" Type="http://schemas.openxmlformats.org/officeDocument/2006/relationships/oleObject" Target="../embeddings/oleObject18.bin"/><Relationship Id="rId9" Type="http://schemas.openxmlformats.org/officeDocument/2006/relationships/oleObject" Target="../embeddings/oleObject22.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5.jpeg"/><Relationship Id="rId5" Type="http://schemas.openxmlformats.org/officeDocument/2006/relationships/slide" Target="slide31.xml"/><Relationship Id="rId4" Type="http://schemas.openxmlformats.org/officeDocument/2006/relationships/oleObject" Target="../embeddings/oleObject25.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slide" Target="slide31.xml"/><Relationship Id="rId3" Type="http://schemas.openxmlformats.org/officeDocument/2006/relationships/notesSlide" Target="../notesSlides/notesSlide9.xml"/><Relationship Id="rId7" Type="http://schemas.openxmlformats.org/officeDocument/2006/relationships/oleObject" Target="../embeddings/oleObject29.bin"/><Relationship Id="rId12"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8.bin"/><Relationship Id="rId11" Type="http://schemas.openxmlformats.org/officeDocument/2006/relationships/oleObject" Target="../embeddings/oleObject33.bin"/><Relationship Id="rId5" Type="http://schemas.openxmlformats.org/officeDocument/2006/relationships/oleObject" Target="../embeddings/oleObject27.bin"/><Relationship Id="rId10" Type="http://schemas.openxmlformats.org/officeDocument/2006/relationships/oleObject" Target="../embeddings/oleObject32.bin"/><Relationship Id="rId4" Type="http://schemas.openxmlformats.org/officeDocument/2006/relationships/oleObject" Target="../embeddings/oleObject26.bin"/><Relationship Id="rId9" Type="http://schemas.openxmlformats.org/officeDocument/2006/relationships/oleObject" Target="../embeddings/oleObject31.bin"/><Relationship Id="rId14" Type="http://schemas.openxmlformats.org/officeDocument/2006/relationships/image" Target="../media/image5.jpeg"/></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5.bin"/><Relationship Id="rId7"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slide" Target="slide31.xml"/><Relationship Id="rId5" Type="http://schemas.openxmlformats.org/officeDocument/2006/relationships/oleObject" Target="../embeddings/oleObject37.bin"/><Relationship Id="rId4" Type="http://schemas.openxmlformats.org/officeDocument/2006/relationships/oleObject" Target="../embeddings/oleObject36.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2.xml"/><Relationship Id="rId1" Type="http://schemas.openxmlformats.org/officeDocument/2006/relationships/vmlDrawing" Target="../drawings/vmlDrawing11.vml"/><Relationship Id="rId5" Type="http://schemas.openxmlformats.org/officeDocument/2006/relationships/image" Target="../media/image5.jpeg"/><Relationship Id="rId4" Type="http://schemas.openxmlformats.org/officeDocument/2006/relationships/slide" Target="slide31.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notesSlide" Target="../notesSlides/notesSlide10.xml"/><Relationship Id="rId7" Type="http://schemas.openxmlformats.org/officeDocument/2006/relationships/oleObject" Target="../embeddings/oleObject42.bin"/><Relationship Id="rId12" Type="http://schemas.openxmlformats.org/officeDocument/2006/relationships/image" Target="../media/image5.jpeg"/><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oleObject" Target="../embeddings/oleObject41.bin"/><Relationship Id="rId11" Type="http://schemas.openxmlformats.org/officeDocument/2006/relationships/slide" Target="slide31.xml"/><Relationship Id="rId5" Type="http://schemas.openxmlformats.org/officeDocument/2006/relationships/oleObject" Target="../embeddings/oleObject40.bin"/><Relationship Id="rId10" Type="http://schemas.openxmlformats.org/officeDocument/2006/relationships/oleObject" Target="../embeddings/oleObject45.bin"/><Relationship Id="rId4" Type="http://schemas.openxmlformats.org/officeDocument/2006/relationships/oleObject" Target="../embeddings/oleObject39.bin"/><Relationship Id="rId9" Type="http://schemas.openxmlformats.org/officeDocument/2006/relationships/oleObject" Target="../embeddings/oleObject44.bin"/></Relationships>
</file>

<file path=ppt/slides/_rels/slide38.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notesSlide" Target="../notesSlides/notesSlide11.xml"/><Relationship Id="rId7" Type="http://schemas.openxmlformats.org/officeDocument/2006/relationships/slide" Target="slide31.xml"/><Relationship Id="rId2" Type="http://schemas.openxmlformats.org/officeDocument/2006/relationships/slideLayout" Target="../slideLayouts/slideLayout15.xml"/><Relationship Id="rId1" Type="http://schemas.openxmlformats.org/officeDocument/2006/relationships/vmlDrawing" Target="../drawings/vmlDrawing13.vml"/><Relationship Id="rId6" Type="http://schemas.openxmlformats.org/officeDocument/2006/relationships/oleObject" Target="../embeddings/oleObject48.bin"/><Relationship Id="rId5" Type="http://schemas.openxmlformats.org/officeDocument/2006/relationships/oleObject" Target="../embeddings/oleObject47.bin"/><Relationship Id="rId4" Type="http://schemas.openxmlformats.org/officeDocument/2006/relationships/oleObject" Target="../embeddings/oleObject46.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5.jpeg"/><Relationship Id="rId4" Type="http://schemas.openxmlformats.org/officeDocument/2006/relationships/slide" Target="slide3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xml"/><Relationship Id="rId1" Type="http://schemas.openxmlformats.org/officeDocument/2006/relationships/slideLayout" Target="../slideLayouts/slideLayout2.xml"/><Relationship Id="rId4" Type="http://schemas.openxmlformats.org/officeDocument/2006/relationships/slide" Target="slide5.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0.bin"/><Relationship Id="rId7"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slide" Target="slide31.xml"/><Relationship Id="rId5" Type="http://schemas.openxmlformats.org/officeDocument/2006/relationships/oleObject" Target="../embeddings/oleObject52.bin"/><Relationship Id="rId4" Type="http://schemas.openxmlformats.org/officeDocument/2006/relationships/oleObject" Target="../embeddings/oleObject51.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5.jpeg"/><Relationship Id="rId5" Type="http://schemas.openxmlformats.org/officeDocument/2006/relationships/slide" Target="slide31.xml"/><Relationship Id="rId4" Type="http://schemas.openxmlformats.org/officeDocument/2006/relationships/oleObject" Target="../embeddings/oleObject54.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slide" Target="slide31.xml"/><Relationship Id="rId5" Type="http://schemas.openxmlformats.org/officeDocument/2006/relationships/oleObject" Target="../embeddings/oleObject56.bin"/><Relationship Id="rId4" Type="http://schemas.openxmlformats.org/officeDocument/2006/relationships/oleObject" Target="../embeddings/oleObject55.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notesSlide" Target="../notesSlides/notesSlide13.xml"/><Relationship Id="rId7"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59.bin"/><Relationship Id="rId5" Type="http://schemas.openxmlformats.org/officeDocument/2006/relationships/oleObject" Target="../embeddings/oleObject58.bin"/><Relationship Id="rId10" Type="http://schemas.openxmlformats.org/officeDocument/2006/relationships/image" Target="../media/image5.jpeg"/><Relationship Id="rId4" Type="http://schemas.openxmlformats.org/officeDocument/2006/relationships/oleObject" Target="../embeddings/oleObject57.bin"/><Relationship Id="rId9" Type="http://schemas.openxmlformats.org/officeDocument/2006/relationships/slide" Target="slide3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62.bin"/><Relationship Id="rId5" Type="http://schemas.openxmlformats.org/officeDocument/2006/relationships/image" Target="../media/image5.jpeg"/><Relationship Id="rId4" Type="http://schemas.openxmlformats.org/officeDocument/2006/relationships/slide" Target="slide3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vmlDrawing" Target="../drawings/vmlDrawing20.vml"/><Relationship Id="rId6" Type="http://schemas.openxmlformats.org/officeDocument/2006/relationships/oleObject" Target="../embeddings/oleObject63.bin"/><Relationship Id="rId5" Type="http://schemas.openxmlformats.org/officeDocument/2006/relationships/image" Target="../media/image5.jpeg"/><Relationship Id="rId4" Type="http://schemas.openxmlformats.org/officeDocument/2006/relationships/slide" Target="slide31.xml"/></Relationships>
</file>

<file path=ppt/slides/_rels/slide4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notesSlide" Target="../notesSlides/notesSlide16.xml"/><Relationship Id="rId7" Type="http://schemas.openxmlformats.org/officeDocument/2006/relationships/slide" Target="slide31.xml"/><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oleObject" Target="../embeddings/oleObject66.bin"/><Relationship Id="rId5" Type="http://schemas.openxmlformats.org/officeDocument/2006/relationships/oleObject" Target="../embeddings/oleObject65.bin"/><Relationship Id="rId4" Type="http://schemas.openxmlformats.org/officeDocument/2006/relationships/oleObject" Target="../embeddings/oleObject64.bin"/></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12.xml"/><Relationship Id="rId1" Type="http://schemas.openxmlformats.org/officeDocument/2006/relationships/vmlDrawing" Target="../drawings/vmlDrawing22.vml"/><Relationship Id="rId5" Type="http://schemas.openxmlformats.org/officeDocument/2006/relationships/oleObject" Target="../embeddings/oleObject69.bin"/><Relationship Id="rId4" Type="http://schemas.openxmlformats.org/officeDocument/2006/relationships/oleObject" Target="../embeddings/oleObject68.bin"/></Relationships>
</file>

<file path=ppt/slides/_rels/slide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5.jpeg"/><Relationship Id="rId5" Type="http://schemas.openxmlformats.org/officeDocument/2006/relationships/slide" Target="slide31.xml"/><Relationship Id="rId4" Type="http://schemas.openxmlformats.org/officeDocument/2006/relationships/oleObject" Target="../embeddings/oleObject71.bin"/></Relationships>
</file>

<file path=ppt/slides/_rels/slide5.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slide" Target="slide10.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slide" Target="slide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5.jpeg"/><Relationship Id="rId5" Type="http://schemas.openxmlformats.org/officeDocument/2006/relationships/slide" Target="slide31.xml"/><Relationship Id="rId4" Type="http://schemas.openxmlformats.org/officeDocument/2006/relationships/oleObject" Target="../embeddings/oleObject72.bin"/></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73.bin"/><Relationship Id="rId7"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slide" Target="slide31.xml"/><Relationship Id="rId5" Type="http://schemas.openxmlformats.org/officeDocument/2006/relationships/oleObject" Target="../embeddings/oleObject75.bin"/><Relationship Id="rId4" Type="http://schemas.openxmlformats.org/officeDocument/2006/relationships/oleObject" Target="../embeddings/oleObject74.bin"/></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5.jpeg"/><Relationship Id="rId5" Type="http://schemas.openxmlformats.org/officeDocument/2006/relationships/slide" Target="slide31.xml"/><Relationship Id="rId4" Type="http://schemas.openxmlformats.org/officeDocument/2006/relationships/oleObject" Target="../embeddings/oleObject77.bin"/></Relationships>
</file>

<file path=ppt/slides/_rels/slide53.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slideLayout" Target="../slideLayouts/slideLayout2.xml"/><Relationship Id="rId1" Type="http://schemas.openxmlformats.org/officeDocument/2006/relationships/video" Target="file:///F:\&#12298;&#24037;&#31185;&#21270;&#23398;&#27010;&#35770;&#12299;&#31995;&#21015;&#25945;&#26448;&#32534;&#20889;\&#12298;&#24037;&#31185;&#21270;&#23398;&#27010;&#35770;&#12299;&#30005;&#23376;&#25945;&#26696;\&#31532;2&#31456;%20&#28342;&#28082;&#21270;&#23398;&#19982;&#31163;&#23376;&#24179;&#34913;\&#32531;&#20914;&#28342;&#28082;.mpg" TargetMode="External"/><Relationship Id="rId5" Type="http://schemas.openxmlformats.org/officeDocument/2006/relationships/image" Target="../media/image75.jpeg"/><Relationship Id="rId4" Type="http://schemas.openxmlformats.org/officeDocument/2006/relationships/image" Target="../media/image5.jpeg"/></Relationships>
</file>

<file path=ppt/slides/_rels/slide54.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notesSlide" Target="../notesSlides/notesSlide18.xml"/><Relationship Id="rId7" Type="http://schemas.openxmlformats.org/officeDocument/2006/relationships/slide" Target="slide31.xml"/><Relationship Id="rId2" Type="http://schemas.openxmlformats.org/officeDocument/2006/relationships/slideLayout" Target="../slideLayouts/slideLayout4.xml"/><Relationship Id="rId1" Type="http://schemas.openxmlformats.org/officeDocument/2006/relationships/vmlDrawing" Target="../drawings/vmlDrawing27.vml"/><Relationship Id="rId6" Type="http://schemas.openxmlformats.org/officeDocument/2006/relationships/oleObject" Target="../embeddings/oleObject80.bin"/><Relationship Id="rId5" Type="http://schemas.openxmlformats.org/officeDocument/2006/relationships/oleObject" Target="../embeddings/oleObject79.bin"/><Relationship Id="rId4" Type="http://schemas.openxmlformats.org/officeDocument/2006/relationships/oleObject" Target="../embeddings/oleObject78.bin"/></Relationships>
</file>

<file path=ppt/slides/_rels/slide58.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oleObject" Target="../embeddings/oleObject81.bin"/><Relationship Id="rId7"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84.bin"/><Relationship Id="rId5" Type="http://schemas.openxmlformats.org/officeDocument/2006/relationships/oleObject" Target="../embeddings/oleObject83.bin"/><Relationship Id="rId4" Type="http://schemas.openxmlformats.org/officeDocument/2006/relationships/oleObject" Target="../embeddings/oleObject82.bin"/><Relationship Id="rId9" Type="http://schemas.openxmlformats.org/officeDocument/2006/relationships/image" Target="../media/image5.jpeg"/></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7.xml"/><Relationship Id="rId1" Type="http://schemas.openxmlformats.org/officeDocument/2006/relationships/vmlDrawing" Target="../drawings/vmlDrawing29.vml"/><Relationship Id="rId5" Type="http://schemas.openxmlformats.org/officeDocument/2006/relationships/oleObject" Target="../embeddings/oleObject88.bin"/><Relationship Id="rId4" Type="http://schemas.openxmlformats.org/officeDocument/2006/relationships/oleObject" Target="../embeddings/oleObject87.bin"/></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oleObject" Target="../embeddings/oleObject89.bin"/><Relationship Id="rId7" Type="http://schemas.openxmlformats.org/officeDocument/2006/relationships/slide" Target="slide31.xml"/><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88.png"/><Relationship Id="rId5" Type="http://schemas.openxmlformats.org/officeDocument/2006/relationships/oleObject" Target="../embeddings/oleObject91.bin"/><Relationship Id="rId4" Type="http://schemas.openxmlformats.org/officeDocument/2006/relationships/oleObject" Target="../embeddings/oleObject90.bin"/></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5.jpeg"/><Relationship Id="rId5" Type="http://schemas.openxmlformats.org/officeDocument/2006/relationships/slide" Target="slide31.xml"/><Relationship Id="rId4" Type="http://schemas.openxmlformats.org/officeDocument/2006/relationships/oleObject" Target="../embeddings/oleObject93.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5.jpeg"/><Relationship Id="rId5" Type="http://schemas.openxmlformats.org/officeDocument/2006/relationships/slide" Target="slide31.xml"/><Relationship Id="rId4" Type="http://schemas.openxmlformats.org/officeDocument/2006/relationships/oleObject" Target="../embeddings/oleObject95.bin"/></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vmlDrawing" Target="../drawings/vmlDrawing33.vml"/><Relationship Id="rId5" Type="http://schemas.openxmlformats.org/officeDocument/2006/relationships/image" Target="../media/image5.jpeg"/><Relationship Id="rId4" Type="http://schemas.openxmlformats.org/officeDocument/2006/relationships/slide" Target="slide31.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02.bin"/><Relationship Id="rId13" Type="http://schemas.openxmlformats.org/officeDocument/2006/relationships/oleObject" Target="../embeddings/oleObject107.bin"/><Relationship Id="rId3" Type="http://schemas.openxmlformats.org/officeDocument/2006/relationships/oleObject" Target="../embeddings/oleObject97.bin"/><Relationship Id="rId7" Type="http://schemas.openxmlformats.org/officeDocument/2006/relationships/oleObject" Target="../embeddings/oleObject101.bin"/><Relationship Id="rId12" Type="http://schemas.openxmlformats.org/officeDocument/2006/relationships/oleObject" Target="../embeddings/oleObject106.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oleObject" Target="../embeddings/oleObject100.bin"/><Relationship Id="rId11" Type="http://schemas.openxmlformats.org/officeDocument/2006/relationships/oleObject" Target="../embeddings/oleObject105.bin"/><Relationship Id="rId5" Type="http://schemas.openxmlformats.org/officeDocument/2006/relationships/oleObject" Target="../embeddings/oleObject99.bin"/><Relationship Id="rId15" Type="http://schemas.openxmlformats.org/officeDocument/2006/relationships/image" Target="../media/image5.jpeg"/><Relationship Id="rId10" Type="http://schemas.openxmlformats.org/officeDocument/2006/relationships/oleObject" Target="../embeddings/oleObject104.bin"/><Relationship Id="rId4" Type="http://schemas.openxmlformats.org/officeDocument/2006/relationships/oleObject" Target="../embeddings/oleObject98.bin"/><Relationship Id="rId9" Type="http://schemas.openxmlformats.org/officeDocument/2006/relationships/oleObject" Target="../embeddings/oleObject103.bin"/><Relationship Id="rId14" Type="http://schemas.openxmlformats.org/officeDocument/2006/relationships/slide" Target="slide31.xml"/></Relationships>
</file>

<file path=ppt/slides/_rels/slide66.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oleObject" Target="../embeddings/oleObject108.bin"/><Relationship Id="rId7" Type="http://schemas.openxmlformats.org/officeDocument/2006/relationships/oleObject" Target="../embeddings/oleObject112.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oleObject" Target="../embeddings/oleObject111.bin"/><Relationship Id="rId5" Type="http://schemas.openxmlformats.org/officeDocument/2006/relationships/oleObject" Target="../embeddings/oleObject110.bin"/><Relationship Id="rId4" Type="http://schemas.openxmlformats.org/officeDocument/2006/relationships/oleObject" Target="../embeddings/oleObject109.bin"/><Relationship Id="rId9" Type="http://schemas.openxmlformats.org/officeDocument/2006/relationships/image" Target="../media/image5.jpeg"/></Relationships>
</file>

<file path=ppt/slides/_rels/slide6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31.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3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vmlDrawing" Target="../drawings/vmlDrawing36.vml"/><Relationship Id="rId5" Type="http://schemas.openxmlformats.org/officeDocument/2006/relationships/image" Target="../media/image5.jpeg"/><Relationship Id="rId4" Type="http://schemas.openxmlformats.org/officeDocument/2006/relationships/slide" Target="slide31.xml"/></Relationships>
</file>

<file path=ppt/slides/_rels/slide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5.jpeg"/></Relationships>
</file>

<file path=ppt/slides/_rels/slide7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3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14.bin"/><Relationship Id="rId7" Type="http://schemas.openxmlformats.org/officeDocument/2006/relationships/oleObject" Target="../embeddings/oleObject116.bin"/><Relationship Id="rId2" Type="http://schemas.openxmlformats.org/officeDocument/2006/relationships/slideLayout" Target="../slideLayouts/slideLayout4.xml"/><Relationship Id="rId1" Type="http://schemas.openxmlformats.org/officeDocument/2006/relationships/vmlDrawing" Target="../drawings/vmlDrawing37.vml"/><Relationship Id="rId6" Type="http://schemas.openxmlformats.org/officeDocument/2006/relationships/image" Target="../media/image5.jpeg"/><Relationship Id="rId5" Type="http://schemas.openxmlformats.org/officeDocument/2006/relationships/slide" Target="slide31.xml"/><Relationship Id="rId4" Type="http://schemas.openxmlformats.org/officeDocument/2006/relationships/oleObject" Target="../embeddings/oleObject115.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slide" Target="slide31.xml"/></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121.bin"/><Relationship Id="rId13" Type="http://schemas.openxmlformats.org/officeDocument/2006/relationships/slide" Target="slide31.xml"/><Relationship Id="rId3" Type="http://schemas.openxmlformats.org/officeDocument/2006/relationships/notesSlide" Target="../notesSlides/notesSlide20.xml"/><Relationship Id="rId7" Type="http://schemas.openxmlformats.org/officeDocument/2006/relationships/oleObject" Target="../embeddings/oleObject120.bin"/><Relationship Id="rId12" Type="http://schemas.openxmlformats.org/officeDocument/2006/relationships/oleObject" Target="../embeddings/oleObject125.bin"/><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oleObject" Target="../embeddings/oleObject119.bin"/><Relationship Id="rId11" Type="http://schemas.openxmlformats.org/officeDocument/2006/relationships/oleObject" Target="../embeddings/oleObject124.bin"/><Relationship Id="rId5" Type="http://schemas.openxmlformats.org/officeDocument/2006/relationships/oleObject" Target="../embeddings/oleObject118.bin"/><Relationship Id="rId10" Type="http://schemas.openxmlformats.org/officeDocument/2006/relationships/oleObject" Target="../embeddings/oleObject123.bin"/><Relationship Id="rId4" Type="http://schemas.openxmlformats.org/officeDocument/2006/relationships/oleObject" Target="../embeddings/oleObject117.bin"/><Relationship Id="rId9" Type="http://schemas.openxmlformats.org/officeDocument/2006/relationships/oleObject" Target="../embeddings/oleObject122.bin"/><Relationship Id="rId14" Type="http://schemas.openxmlformats.org/officeDocument/2006/relationships/image" Target="../media/image5.jpeg"/></Relationships>
</file>

<file path=ppt/slides/_rels/slide77.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78.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oleObject" Target="../embeddings/oleObject129.bin"/><Relationship Id="rId5" Type="http://schemas.openxmlformats.org/officeDocument/2006/relationships/oleObject" Target="../embeddings/oleObject128.bin"/><Relationship Id="rId4" Type="http://schemas.openxmlformats.org/officeDocument/2006/relationships/oleObject" Target="../embeddings/oleObject127.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Layout" Target="../slideLayouts/slideLayout2.xml"/><Relationship Id="rId1" Type="http://schemas.openxmlformats.org/officeDocument/2006/relationships/vmlDrawing" Target="../drawings/vmlDrawing40.vml"/><Relationship Id="rId4" Type="http://schemas.openxmlformats.org/officeDocument/2006/relationships/oleObject" Target="../embeddings/oleObject131.bin"/></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32.bin"/><Relationship Id="rId7"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slide" Target="slide31.xml"/><Relationship Id="rId5" Type="http://schemas.openxmlformats.org/officeDocument/2006/relationships/oleObject" Target="../embeddings/oleObject134.bin"/><Relationship Id="rId4" Type="http://schemas.openxmlformats.org/officeDocument/2006/relationships/oleObject" Target="../embeddings/oleObject133.bin"/></Relationships>
</file>

<file path=ppt/slides/_rels/slide8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4.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5.x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35.bin"/><Relationship Id="rId7"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slide" Target="slide31.xml"/><Relationship Id="rId5" Type="http://schemas.openxmlformats.org/officeDocument/2006/relationships/oleObject" Target="../embeddings/oleObject137.bin"/><Relationship Id="rId4" Type="http://schemas.openxmlformats.org/officeDocument/2006/relationships/oleObject" Target="../embeddings/oleObject136.bin"/></Relationships>
</file>

<file path=ppt/slides/_rels/slide8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5.jpeg"/><Relationship Id="rId5" Type="http://schemas.openxmlformats.org/officeDocument/2006/relationships/slide" Target="slide31.xml"/><Relationship Id="rId4" Type="http://schemas.openxmlformats.org/officeDocument/2006/relationships/oleObject" Target="../embeddings/oleObject139.bin"/></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6.xml"/><Relationship Id="rId1" Type="http://schemas.openxmlformats.org/officeDocument/2006/relationships/vmlDrawing" Target="../drawings/vmlDrawing44.vml"/><Relationship Id="rId5" Type="http://schemas.openxmlformats.org/officeDocument/2006/relationships/image" Target="../media/image5.jpeg"/><Relationship Id="rId4" Type="http://schemas.openxmlformats.org/officeDocument/2006/relationships/slide" Target="slide31.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oleObject10.bin"/><Relationship Id="rId4" Type="http://schemas.openxmlformats.org/officeDocument/2006/relationships/oleObject" Target="../embeddings/oleObject9.bin"/></Relationships>
</file>

<file path=ppt/slides/_rels/slide9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31.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4.xml"/><Relationship Id="rId1" Type="http://schemas.openxmlformats.org/officeDocument/2006/relationships/vmlDrawing" Target="../drawings/vmlDrawing45.vml"/><Relationship Id="rId5" Type="http://schemas.openxmlformats.org/officeDocument/2006/relationships/image" Target="../media/image5.jpeg"/><Relationship Id="rId4" Type="http://schemas.openxmlformats.org/officeDocument/2006/relationships/slide" Target="slide31.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Layout" Target="../slideLayouts/slideLayout4.xml"/><Relationship Id="rId1" Type="http://schemas.openxmlformats.org/officeDocument/2006/relationships/vmlDrawing" Target="../drawings/vmlDrawing46.vml"/><Relationship Id="rId6" Type="http://schemas.openxmlformats.org/officeDocument/2006/relationships/oleObject" Target="../embeddings/oleObject143.bin"/><Relationship Id="rId5" Type="http://schemas.openxmlformats.org/officeDocument/2006/relationships/image" Target="../media/image5.jpeg"/><Relationship Id="rId4" Type="http://schemas.openxmlformats.org/officeDocument/2006/relationships/slide" Target="slide31.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7.xml"/><Relationship Id="rId1" Type="http://schemas.openxmlformats.org/officeDocument/2006/relationships/vmlDrawing" Target="../drawings/vmlDrawing47.vml"/><Relationship Id="rId6" Type="http://schemas.openxmlformats.org/officeDocument/2006/relationships/image" Target="../media/image5.jpeg"/><Relationship Id="rId5" Type="http://schemas.openxmlformats.org/officeDocument/2006/relationships/slide" Target="slide31.xml"/><Relationship Id="rId4" Type="http://schemas.openxmlformats.org/officeDocument/2006/relationships/oleObject" Target="../embeddings/oleObject145.bin"/></Relationships>
</file>

<file path=ppt/slides/_rels/slide94.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151.bin"/><Relationship Id="rId3" Type="http://schemas.openxmlformats.org/officeDocument/2006/relationships/oleObject" Target="../embeddings/oleObject146.bin"/><Relationship Id="rId7" Type="http://schemas.openxmlformats.org/officeDocument/2006/relationships/oleObject" Target="../embeddings/oleObject150.bin"/><Relationship Id="rId12" Type="http://schemas.openxmlformats.org/officeDocument/2006/relationships/image" Target="../media/image122.png"/><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oleObject" Target="../embeddings/oleObject149.bin"/><Relationship Id="rId11" Type="http://schemas.openxmlformats.org/officeDocument/2006/relationships/oleObject" Target="../embeddings/oleObject154.bin"/><Relationship Id="rId5" Type="http://schemas.openxmlformats.org/officeDocument/2006/relationships/oleObject" Target="../embeddings/oleObject148.bin"/><Relationship Id="rId10" Type="http://schemas.openxmlformats.org/officeDocument/2006/relationships/oleObject" Target="../embeddings/oleObject153.bin"/><Relationship Id="rId4" Type="http://schemas.openxmlformats.org/officeDocument/2006/relationships/oleObject" Target="../embeddings/oleObject147.bin"/><Relationship Id="rId9" Type="http://schemas.openxmlformats.org/officeDocument/2006/relationships/oleObject" Target="../embeddings/oleObject152.bin"/></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49.vml"/><Relationship Id="rId5" Type="http://schemas.openxmlformats.org/officeDocument/2006/relationships/oleObject" Target="../embeddings/oleObject155.bin"/><Relationship Id="rId4" Type="http://schemas.openxmlformats.org/officeDocument/2006/relationships/image" Target="../media/image13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7"/>
          <p:cNvSpPr>
            <a:spLocks noGrp="1" noChangeArrowheads="1"/>
          </p:cNvSpPr>
          <p:nvPr>
            <p:ph type="title"/>
          </p:nvPr>
        </p:nvSpPr>
        <p:spPr>
          <a:noFill/>
          <a:ln/>
        </p:spPr>
        <p:txBody>
          <a:bodyPr/>
          <a:lstStyle/>
          <a:p>
            <a:pPr algn="l"/>
            <a:r>
              <a:rPr kumimoji="1" lang="en-US" altLang="zh-CN" b="0" i="1">
                <a:effectLst>
                  <a:outerShdw blurRad="38100" dist="38100" dir="2700000" algn="tl">
                    <a:srgbClr val="C0C0C0"/>
                  </a:outerShdw>
                </a:effectLst>
              </a:rPr>
              <a:t>General Chemistry</a:t>
            </a:r>
          </a:p>
        </p:txBody>
      </p:sp>
      <p:sp>
        <p:nvSpPr>
          <p:cNvPr id="2056" name="Rectangle 8"/>
          <p:cNvSpPr>
            <a:spLocks noGrp="1" noChangeArrowheads="1"/>
          </p:cNvSpPr>
          <p:nvPr>
            <p:ph type="body" idx="1"/>
          </p:nvPr>
        </p:nvSpPr>
        <p:spPr>
          <a:xfrm>
            <a:off x="719138" y="2071678"/>
            <a:ext cx="8424862" cy="2303463"/>
          </a:xfrm>
          <a:noFill/>
          <a:ln/>
        </p:spPr>
        <p:txBody>
          <a:bodyPr/>
          <a:lstStyle/>
          <a:p>
            <a:pPr>
              <a:lnSpc>
                <a:spcPct val="180000"/>
              </a:lnSpc>
              <a:buFontTx/>
              <a:buNone/>
            </a:pPr>
            <a:r>
              <a:rPr lang="zh-CN" altLang="en-US" sz="4800" b="1" dirty="0" smtClean="0">
                <a:solidFill>
                  <a:srgbClr val="0000CC"/>
                </a:solidFill>
              </a:rPr>
              <a:t>第二章   溶液化学与离子平衡</a:t>
            </a:r>
            <a:endParaRPr lang="zh-CN" altLang="en-US" sz="4800" b="1" dirty="0">
              <a:solidFill>
                <a:srgbClr val="0000CC"/>
              </a:solidFill>
            </a:endParaRPr>
          </a:p>
        </p:txBody>
      </p:sp>
    </p:spTree>
  </p:cSld>
  <p:clrMapOvr>
    <a:masterClrMapping/>
  </p:clrMapOvr>
  <p:transition>
    <p:blinds/>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ChangeArrowheads="1"/>
          </p:cNvSpPr>
          <p:nvPr/>
        </p:nvSpPr>
        <p:spPr bwMode="auto">
          <a:xfrm>
            <a:off x="611188" y="3284538"/>
            <a:ext cx="7416800" cy="2663825"/>
          </a:xfrm>
          <a:prstGeom prst="rect">
            <a:avLst/>
          </a:prstGeom>
          <a:noFill/>
          <a:ln w="9525">
            <a:noFill/>
            <a:miter lim="800000"/>
            <a:headEnd/>
            <a:tailEnd/>
          </a:ln>
          <a:effectLst/>
        </p:spPr>
        <p:txBody>
          <a:bodyPr/>
          <a:lstStyle/>
          <a:p>
            <a:pPr marL="342900" indent="-342900">
              <a:lnSpc>
                <a:spcPct val="110000"/>
              </a:lnSpc>
              <a:buClr>
                <a:srgbClr val="FF00FF"/>
              </a:buClr>
              <a:buFont typeface="Wingdings" pitchFamily="2" charset="2"/>
              <a:buChar char="v"/>
            </a:pPr>
            <a:r>
              <a:rPr kumimoji="1" lang="zh-CN" altLang="en-US" sz="3200">
                <a:solidFill>
                  <a:schemeClr val="hlink"/>
                </a:solidFill>
                <a:latin typeface="Times New Roman" pitchFamily="18" charset="0"/>
                <a:ea typeface="黑体" pitchFamily="49" charset="-122"/>
              </a:rPr>
              <a:t>在一定温度下，液体及其蒸气达到相平衡时，蒸气所具有的压力称为该温度下液体的</a:t>
            </a:r>
            <a:r>
              <a:rPr kumimoji="1" lang="zh-CN" altLang="en-US" sz="3200">
                <a:solidFill>
                  <a:srgbClr val="FF0066"/>
                </a:solidFill>
                <a:latin typeface="Times New Roman" pitchFamily="18" charset="0"/>
                <a:ea typeface="黑体" pitchFamily="49" charset="-122"/>
              </a:rPr>
              <a:t>饱和蒸气压</a:t>
            </a:r>
            <a:r>
              <a:rPr kumimoji="1" lang="zh-CN" altLang="en-US" sz="3200">
                <a:solidFill>
                  <a:schemeClr val="hlink"/>
                </a:solidFill>
                <a:latin typeface="Times New Roman" pitchFamily="18" charset="0"/>
                <a:ea typeface="黑体" pitchFamily="49" charset="-122"/>
              </a:rPr>
              <a:t>，简称蒸气压</a:t>
            </a:r>
            <a:r>
              <a:rPr kumimoji="1" lang="en-US" altLang="zh-CN" sz="3200">
                <a:solidFill>
                  <a:schemeClr val="hlink"/>
                </a:solidFill>
                <a:latin typeface="Times New Roman" pitchFamily="18" charset="0"/>
                <a:ea typeface="黑体" pitchFamily="49" charset="-122"/>
              </a:rPr>
              <a:t>(</a:t>
            </a:r>
            <a:r>
              <a:rPr kumimoji="1" lang="en-US" altLang="zh-CN" sz="3200" b="1" i="1">
                <a:solidFill>
                  <a:srgbClr val="FF00FF"/>
                </a:solidFill>
                <a:latin typeface="Times New Roman" pitchFamily="18" charset="0"/>
                <a:ea typeface="黑体" pitchFamily="49" charset="-122"/>
              </a:rPr>
              <a:t>vapor pressure</a:t>
            </a:r>
            <a:r>
              <a:rPr kumimoji="1" lang="en-US" altLang="zh-CN" sz="3200">
                <a:solidFill>
                  <a:schemeClr val="hlink"/>
                </a:solidFill>
                <a:latin typeface="Times New Roman" pitchFamily="18" charset="0"/>
                <a:ea typeface="黑体" pitchFamily="49" charset="-122"/>
              </a:rPr>
              <a:t>) </a:t>
            </a:r>
            <a:r>
              <a:rPr kumimoji="1" lang="zh-CN" altLang="en-US" sz="3200">
                <a:solidFill>
                  <a:schemeClr val="hlink"/>
                </a:solidFill>
                <a:latin typeface="Times New Roman" pitchFamily="18" charset="0"/>
                <a:ea typeface="黑体" pitchFamily="49" charset="-122"/>
              </a:rPr>
              <a:t>，用</a:t>
            </a:r>
            <a:r>
              <a:rPr kumimoji="1" lang="en-US" altLang="zh-CN" sz="3200" i="1">
                <a:solidFill>
                  <a:schemeClr val="hlink"/>
                </a:solidFill>
                <a:latin typeface="Times New Roman" pitchFamily="18" charset="0"/>
                <a:ea typeface="黑体" pitchFamily="49" charset="-122"/>
              </a:rPr>
              <a:t>p</a:t>
            </a:r>
            <a:r>
              <a:rPr kumimoji="1" lang="en-US" altLang="zh-CN" sz="3200">
                <a:solidFill>
                  <a:schemeClr val="hlink"/>
                </a:solidFill>
                <a:latin typeface="Times New Roman" pitchFamily="18" charset="0"/>
                <a:ea typeface="黑体" pitchFamily="49" charset="-122"/>
              </a:rPr>
              <a:t>*</a:t>
            </a:r>
            <a:r>
              <a:rPr kumimoji="1" lang="en-US" altLang="zh-CN" sz="3200">
                <a:latin typeface="Times New Roman" pitchFamily="18" charset="0"/>
                <a:ea typeface="黑体" pitchFamily="49" charset="-122"/>
              </a:rPr>
              <a:t> </a:t>
            </a:r>
            <a:r>
              <a:rPr kumimoji="1" lang="zh-CN" altLang="en-US" sz="3200">
                <a:solidFill>
                  <a:schemeClr val="hlink"/>
                </a:solidFill>
                <a:latin typeface="Times New Roman" pitchFamily="18" charset="0"/>
                <a:ea typeface="黑体" pitchFamily="49" charset="-122"/>
              </a:rPr>
              <a:t>表示。</a:t>
            </a:r>
          </a:p>
        </p:txBody>
      </p:sp>
      <p:sp>
        <p:nvSpPr>
          <p:cNvPr id="205827" name="Rectangle 3"/>
          <p:cNvSpPr>
            <a:spLocks noChangeArrowheads="1"/>
          </p:cNvSpPr>
          <p:nvPr/>
        </p:nvSpPr>
        <p:spPr bwMode="auto">
          <a:xfrm>
            <a:off x="4787900" y="1746250"/>
            <a:ext cx="3457575" cy="519113"/>
          </a:xfrm>
          <a:prstGeom prst="rect">
            <a:avLst/>
          </a:prstGeom>
          <a:noFill/>
          <a:ln w="9525">
            <a:noFill/>
            <a:miter lim="800000"/>
            <a:headEnd/>
            <a:tailEnd/>
          </a:ln>
          <a:effectLst/>
        </p:spPr>
        <p:txBody>
          <a:bodyPr>
            <a:spAutoFit/>
          </a:bodyPr>
          <a:lstStyle/>
          <a:p>
            <a:r>
              <a:rPr kumimoji="1" lang="en-US" altLang="zh-CN" sz="2800">
                <a:solidFill>
                  <a:schemeClr val="hlink"/>
                </a:solidFill>
                <a:latin typeface="Times New Roman" pitchFamily="18" charset="0"/>
              </a:rPr>
              <a:t>H</a:t>
            </a:r>
            <a:r>
              <a:rPr kumimoji="1" lang="en-US" altLang="zh-CN" sz="2800" baseline="-25000">
                <a:solidFill>
                  <a:schemeClr val="hlink"/>
                </a:solidFill>
                <a:latin typeface="Times New Roman" pitchFamily="18" charset="0"/>
              </a:rPr>
              <a:t>2</a:t>
            </a:r>
            <a:r>
              <a:rPr kumimoji="1" lang="en-US" altLang="zh-CN" sz="2800">
                <a:solidFill>
                  <a:schemeClr val="hlink"/>
                </a:solidFill>
                <a:latin typeface="Times New Roman" pitchFamily="18" charset="0"/>
              </a:rPr>
              <a:t>O (l)           H</a:t>
            </a:r>
            <a:r>
              <a:rPr kumimoji="1" lang="en-US" altLang="zh-CN" sz="2800" baseline="-25000">
                <a:solidFill>
                  <a:schemeClr val="hlink"/>
                </a:solidFill>
                <a:latin typeface="Times New Roman" pitchFamily="18" charset="0"/>
              </a:rPr>
              <a:t>2</a:t>
            </a:r>
            <a:r>
              <a:rPr kumimoji="1" lang="en-US" altLang="zh-CN" sz="2800">
                <a:solidFill>
                  <a:schemeClr val="hlink"/>
                </a:solidFill>
                <a:latin typeface="Times New Roman" pitchFamily="18" charset="0"/>
              </a:rPr>
              <a:t>O (g)</a:t>
            </a:r>
            <a:endParaRPr kumimoji="1" lang="en-US" altLang="zh-CN" sz="2400">
              <a:solidFill>
                <a:schemeClr val="hlink"/>
              </a:solidFill>
              <a:latin typeface="Times New Roman" pitchFamily="18" charset="0"/>
            </a:endParaRPr>
          </a:p>
        </p:txBody>
      </p:sp>
      <p:sp>
        <p:nvSpPr>
          <p:cNvPr id="205828" name="Rectangle 4"/>
          <p:cNvSpPr>
            <a:spLocks noChangeArrowheads="1"/>
          </p:cNvSpPr>
          <p:nvPr/>
        </p:nvSpPr>
        <p:spPr bwMode="auto">
          <a:xfrm>
            <a:off x="6084888" y="1441450"/>
            <a:ext cx="1079500" cy="457200"/>
          </a:xfrm>
          <a:prstGeom prst="rect">
            <a:avLst/>
          </a:prstGeom>
          <a:noFill/>
          <a:ln w="9525">
            <a:noFill/>
            <a:miter lim="800000"/>
            <a:headEnd/>
            <a:tailEnd/>
          </a:ln>
          <a:effectLst/>
        </p:spPr>
        <p:txBody>
          <a:bodyPr>
            <a:spAutoFit/>
          </a:bodyPr>
          <a:lstStyle/>
          <a:p>
            <a:r>
              <a:rPr kumimoji="1" lang="zh-CN" altLang="en-US" sz="2400">
                <a:solidFill>
                  <a:schemeClr val="hlink"/>
                </a:solidFill>
                <a:latin typeface="Times New Roman" pitchFamily="18" charset="0"/>
                <a:ea typeface="黑体" pitchFamily="49" charset="-122"/>
              </a:rPr>
              <a:t>蒸发</a:t>
            </a:r>
          </a:p>
        </p:txBody>
      </p:sp>
      <p:sp>
        <p:nvSpPr>
          <p:cNvPr id="205829" name="Rectangle 5"/>
          <p:cNvSpPr>
            <a:spLocks noChangeArrowheads="1"/>
          </p:cNvSpPr>
          <p:nvPr/>
        </p:nvSpPr>
        <p:spPr bwMode="auto">
          <a:xfrm>
            <a:off x="6084888" y="1989138"/>
            <a:ext cx="1152525" cy="457200"/>
          </a:xfrm>
          <a:prstGeom prst="rect">
            <a:avLst/>
          </a:prstGeom>
          <a:noFill/>
          <a:ln w="9525">
            <a:noFill/>
            <a:miter lim="800000"/>
            <a:headEnd/>
            <a:tailEnd/>
          </a:ln>
          <a:effectLst/>
        </p:spPr>
        <p:txBody>
          <a:bodyPr>
            <a:spAutoFit/>
          </a:bodyPr>
          <a:lstStyle/>
          <a:p>
            <a:r>
              <a:rPr kumimoji="1" lang="zh-CN" altLang="en-US" sz="2400">
                <a:solidFill>
                  <a:schemeClr val="hlink"/>
                </a:solidFill>
                <a:latin typeface="Times New Roman" pitchFamily="18" charset="0"/>
                <a:ea typeface="黑体" pitchFamily="49" charset="-122"/>
              </a:rPr>
              <a:t>凝聚</a:t>
            </a:r>
          </a:p>
        </p:txBody>
      </p:sp>
      <p:sp>
        <p:nvSpPr>
          <p:cNvPr id="205830" name="Line 6"/>
          <p:cNvSpPr>
            <a:spLocks noChangeShapeType="1"/>
          </p:cNvSpPr>
          <p:nvPr/>
        </p:nvSpPr>
        <p:spPr bwMode="auto">
          <a:xfrm>
            <a:off x="6084888" y="1974850"/>
            <a:ext cx="762000" cy="0"/>
          </a:xfrm>
          <a:prstGeom prst="line">
            <a:avLst/>
          </a:prstGeom>
          <a:noFill/>
          <a:ln w="12700">
            <a:solidFill>
              <a:schemeClr val="hlink"/>
            </a:solidFill>
            <a:round/>
            <a:headEnd/>
            <a:tailEnd type="triangle" w="med" len="med"/>
          </a:ln>
          <a:effectLst/>
        </p:spPr>
        <p:txBody>
          <a:bodyPr/>
          <a:lstStyle/>
          <a:p>
            <a:endParaRPr lang="zh-CN" altLang="en-US"/>
          </a:p>
        </p:txBody>
      </p:sp>
      <p:sp>
        <p:nvSpPr>
          <p:cNvPr id="205831" name="Line 7"/>
          <p:cNvSpPr>
            <a:spLocks noChangeShapeType="1"/>
          </p:cNvSpPr>
          <p:nvPr/>
        </p:nvSpPr>
        <p:spPr bwMode="auto">
          <a:xfrm flipH="1">
            <a:off x="6084888" y="2051050"/>
            <a:ext cx="792162" cy="4763"/>
          </a:xfrm>
          <a:prstGeom prst="line">
            <a:avLst/>
          </a:prstGeom>
          <a:noFill/>
          <a:ln w="12700">
            <a:solidFill>
              <a:schemeClr val="hlink"/>
            </a:solidFill>
            <a:round/>
            <a:headEnd/>
            <a:tailEnd type="triangle" w="med" len="med"/>
          </a:ln>
          <a:effectLst/>
        </p:spPr>
        <p:txBody>
          <a:bodyPr/>
          <a:lstStyle/>
          <a:p>
            <a:endParaRPr lang="zh-CN" altLang="en-US"/>
          </a:p>
        </p:txBody>
      </p:sp>
      <p:pic>
        <p:nvPicPr>
          <p:cNvPr id="205832" name="Picture 8" descr="返回">
            <a:hlinkClick r:id="rId2" action="ppaction://hlinksldjump"/>
          </p:cNvPr>
          <p:cNvPicPr>
            <a:picLocks noChangeAspect="1" noChangeArrowheads="1"/>
          </p:cNvPicPr>
          <p:nvPr/>
        </p:nvPicPr>
        <p:blipFill>
          <a:blip r:embed="rId3"/>
          <a:srcRect/>
          <a:stretch>
            <a:fillRect/>
          </a:stretch>
        </p:blipFill>
        <p:spPr bwMode="auto">
          <a:xfrm>
            <a:off x="7494588" y="6383338"/>
            <a:ext cx="792162" cy="468312"/>
          </a:xfrm>
          <a:prstGeom prst="rect">
            <a:avLst/>
          </a:prstGeom>
          <a:noFill/>
        </p:spPr>
      </p:pic>
      <p:sp>
        <p:nvSpPr>
          <p:cNvPr id="205834" name="Rectangle 10"/>
          <p:cNvSpPr>
            <a:spLocks noChangeArrowheads="1"/>
          </p:cNvSpPr>
          <p:nvPr/>
        </p:nvSpPr>
        <p:spPr bwMode="auto">
          <a:xfrm>
            <a:off x="1403350" y="260350"/>
            <a:ext cx="6624638" cy="641350"/>
          </a:xfrm>
          <a:prstGeom prst="rect">
            <a:avLst/>
          </a:prstGeom>
          <a:noFill/>
          <a:ln w="9525" algn="ctr">
            <a:noFill/>
            <a:miter lim="800000"/>
            <a:headEnd/>
            <a:tailEnd/>
          </a:ln>
          <a:effectLst/>
        </p:spPr>
        <p:txBody>
          <a:bodyPr>
            <a:spAutoFit/>
          </a:bodyPr>
          <a:lstStyle/>
          <a:p>
            <a:r>
              <a:rPr kumimoji="1" lang="en-US" altLang="zh-CN">
                <a:solidFill>
                  <a:srgbClr val="FF3300"/>
                </a:solidFill>
                <a:latin typeface="Times New Roman" pitchFamily="18" charset="0"/>
                <a:ea typeface="黑体" pitchFamily="49" charset="-122"/>
              </a:rPr>
              <a:t>1. </a:t>
            </a:r>
            <a:r>
              <a:rPr kumimoji="1" lang="zh-CN" altLang="en-US">
                <a:solidFill>
                  <a:srgbClr val="FF3300"/>
                </a:solidFill>
                <a:latin typeface="Times New Roman" pitchFamily="18" charset="0"/>
                <a:ea typeface="黑体" pitchFamily="49" charset="-122"/>
              </a:rPr>
              <a:t>溶液的蒸气压下降</a:t>
            </a:r>
          </a:p>
        </p:txBody>
      </p:sp>
      <p:pic>
        <p:nvPicPr>
          <p:cNvPr id="205835" name="Picture 11" descr="蒸气压副本"/>
          <p:cNvPicPr>
            <a:picLocks noChangeAspect="1" noChangeArrowheads="1"/>
          </p:cNvPicPr>
          <p:nvPr/>
        </p:nvPicPr>
        <p:blipFill>
          <a:blip r:embed="rId4"/>
          <a:srcRect/>
          <a:stretch>
            <a:fillRect/>
          </a:stretch>
        </p:blipFill>
        <p:spPr bwMode="auto">
          <a:xfrm>
            <a:off x="900113" y="1268413"/>
            <a:ext cx="3541712" cy="1595437"/>
          </a:xfrm>
          <a:prstGeom prst="rect">
            <a:avLst/>
          </a:prstGeom>
          <a:noFill/>
        </p:spPr>
      </p:pic>
    </p:spTree>
  </p:cSld>
  <p:clrMapOvr>
    <a:masterClrMapping/>
  </p:clrMapOvr>
  <p:transition>
    <p:blinds/>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body" idx="1"/>
          </p:nvPr>
        </p:nvSpPr>
        <p:spPr>
          <a:xfrm>
            <a:off x="611188" y="1371600"/>
            <a:ext cx="8304212" cy="5010150"/>
          </a:xfrm>
        </p:spPr>
        <p:txBody>
          <a:bodyPr/>
          <a:lstStyle/>
          <a:p>
            <a:pPr>
              <a:lnSpc>
                <a:spcPct val="110000"/>
              </a:lnSpc>
              <a:spcBef>
                <a:spcPct val="35000"/>
              </a:spcBef>
            </a:pPr>
            <a:r>
              <a:rPr lang="zh-CN" altLang="en-US" sz="2800">
                <a:solidFill>
                  <a:schemeClr val="folHlink"/>
                </a:solidFill>
                <a:latin typeface="Times New Roman" pitchFamily="18" charset="0"/>
              </a:rPr>
              <a:t>形成体： </a:t>
            </a:r>
            <a:r>
              <a:rPr lang="zh-CN" altLang="en-US" sz="2800">
                <a:solidFill>
                  <a:schemeClr val="tx1"/>
                </a:solidFill>
              </a:rPr>
              <a:t>含有空轨道的中心原子或离子，</a:t>
            </a:r>
            <a:r>
              <a:rPr lang="zh-CN" altLang="en-US" sz="2800">
                <a:solidFill>
                  <a:schemeClr val="hlink"/>
                </a:solidFill>
                <a:latin typeface="Times New Roman" pitchFamily="18" charset="0"/>
              </a:rPr>
              <a:t>通常是金属离子和原子，也有少数是非金属元素。</a:t>
            </a:r>
          </a:p>
          <a:p>
            <a:pPr>
              <a:lnSpc>
                <a:spcPct val="110000"/>
              </a:lnSpc>
              <a:spcBef>
                <a:spcPct val="35000"/>
              </a:spcBef>
            </a:pPr>
            <a:r>
              <a:rPr lang="zh-CN" altLang="en-US" sz="2800">
                <a:solidFill>
                  <a:schemeClr val="folHlink"/>
                </a:solidFill>
                <a:latin typeface="Times New Roman" pitchFamily="18" charset="0"/>
              </a:rPr>
              <a:t>配位体</a:t>
            </a:r>
            <a:r>
              <a:rPr kumimoji="0" lang="en-US" altLang="zh-CN" sz="2800">
                <a:solidFill>
                  <a:schemeClr val="folHlink"/>
                </a:solidFill>
              </a:rPr>
              <a:t>(</a:t>
            </a:r>
            <a:r>
              <a:rPr lang="en-US" altLang="zh-CN" sz="2800" b="1" i="1">
                <a:solidFill>
                  <a:srgbClr val="FF00FF"/>
                </a:solidFill>
                <a:latin typeface="Times New Roman" pitchFamily="18" charset="0"/>
              </a:rPr>
              <a:t>ligand</a:t>
            </a:r>
            <a:r>
              <a:rPr kumimoji="0" lang="en-US" altLang="zh-CN" sz="2800">
                <a:solidFill>
                  <a:schemeClr val="folHlink"/>
                </a:solidFill>
              </a:rPr>
              <a:t>)</a:t>
            </a:r>
            <a:r>
              <a:rPr lang="zh-CN" altLang="en-US" sz="2800">
                <a:solidFill>
                  <a:schemeClr val="folHlink"/>
                </a:solidFill>
                <a:latin typeface="Times New Roman" pitchFamily="18" charset="0"/>
              </a:rPr>
              <a:t>： </a:t>
            </a:r>
            <a:r>
              <a:rPr lang="zh-CN" altLang="en-US" sz="2800">
                <a:solidFill>
                  <a:schemeClr val="tx1"/>
                </a:solidFill>
              </a:rPr>
              <a:t>具有孤对电子的分子或离子，</a:t>
            </a:r>
            <a:r>
              <a:rPr lang="zh-CN" altLang="en-US" sz="2800">
                <a:solidFill>
                  <a:schemeClr val="hlink"/>
                </a:solidFill>
                <a:latin typeface="Times New Roman" pitchFamily="18" charset="0"/>
              </a:rPr>
              <a:t>通常是非金属的阴离子或分子。</a:t>
            </a:r>
          </a:p>
          <a:p>
            <a:pPr>
              <a:lnSpc>
                <a:spcPct val="110000"/>
              </a:lnSpc>
              <a:spcBef>
                <a:spcPct val="35000"/>
              </a:spcBef>
            </a:pPr>
            <a:r>
              <a:rPr lang="zh-CN" altLang="en-US" sz="2800">
                <a:solidFill>
                  <a:schemeClr val="folHlink"/>
                </a:solidFill>
                <a:latin typeface="Times New Roman" pitchFamily="18" charset="0"/>
              </a:rPr>
              <a:t>配位原子：</a:t>
            </a:r>
            <a:r>
              <a:rPr lang="zh-CN" altLang="en-US" sz="2800">
                <a:solidFill>
                  <a:schemeClr val="hlink"/>
                </a:solidFill>
                <a:latin typeface="Times New Roman" pitchFamily="18" charset="0"/>
              </a:rPr>
              <a:t>直接与形成体成键的原子。常见的有：</a:t>
            </a:r>
          </a:p>
          <a:p>
            <a:pPr>
              <a:lnSpc>
                <a:spcPct val="110000"/>
              </a:lnSpc>
              <a:spcBef>
                <a:spcPct val="35000"/>
              </a:spcBef>
            </a:pPr>
            <a:endParaRPr lang="zh-CN" altLang="en-US" sz="2800">
              <a:solidFill>
                <a:schemeClr val="hlink"/>
              </a:solidFill>
              <a:latin typeface="Times New Roman" pitchFamily="18" charset="0"/>
            </a:endParaRPr>
          </a:p>
          <a:p>
            <a:pPr>
              <a:lnSpc>
                <a:spcPct val="110000"/>
              </a:lnSpc>
              <a:spcBef>
                <a:spcPct val="35000"/>
              </a:spcBef>
            </a:pPr>
            <a:endParaRPr lang="zh-CN" altLang="en-US" sz="2400">
              <a:solidFill>
                <a:schemeClr val="hlink"/>
              </a:solidFill>
              <a:latin typeface="Times New Roman" pitchFamily="18" charset="0"/>
            </a:endParaRPr>
          </a:p>
          <a:p>
            <a:pPr>
              <a:lnSpc>
                <a:spcPct val="110000"/>
              </a:lnSpc>
              <a:spcBef>
                <a:spcPct val="35000"/>
              </a:spcBef>
            </a:pPr>
            <a:r>
              <a:rPr lang="zh-CN" altLang="en-US" sz="2800">
                <a:solidFill>
                  <a:schemeClr val="hlink"/>
                </a:solidFill>
                <a:latin typeface="Times New Roman" pitchFamily="18" charset="0"/>
              </a:rPr>
              <a:t>配位数：在配位个体中，与形成体成键的配位原子的数目。</a:t>
            </a:r>
          </a:p>
        </p:txBody>
      </p:sp>
      <p:pic>
        <p:nvPicPr>
          <p:cNvPr id="346115" name="Picture 3"/>
          <p:cNvPicPr>
            <a:picLocks noChangeAspect="1" noChangeArrowheads="1"/>
          </p:cNvPicPr>
          <p:nvPr/>
        </p:nvPicPr>
        <p:blipFill>
          <a:blip r:embed="rId3"/>
          <a:srcRect l="14597" t="29364"/>
          <a:stretch>
            <a:fillRect/>
          </a:stretch>
        </p:blipFill>
        <p:spPr bwMode="auto">
          <a:xfrm>
            <a:off x="4932363" y="4221163"/>
            <a:ext cx="1655762" cy="1158875"/>
          </a:xfrm>
          <a:prstGeom prst="rect">
            <a:avLst/>
          </a:prstGeom>
          <a:gradFill rotWithShape="0">
            <a:gsLst>
              <a:gs pos="0">
                <a:schemeClr val="accent1"/>
              </a:gs>
              <a:gs pos="50000">
                <a:schemeClr val="bg1"/>
              </a:gs>
              <a:gs pos="100000">
                <a:schemeClr val="accent1"/>
              </a:gs>
            </a:gsLst>
            <a:lin ang="18900000" scaled="1"/>
          </a:gradFill>
          <a:ln w="9525">
            <a:noFill/>
            <a:miter lim="800000"/>
            <a:headEnd/>
            <a:tailEnd/>
          </a:ln>
          <a:effectLst/>
        </p:spPr>
      </p:pic>
      <p:sp>
        <p:nvSpPr>
          <p:cNvPr id="346116" name="Rectangle 4"/>
          <p:cNvSpPr>
            <a:spLocks noGrp="1" noChangeArrowheads="1"/>
          </p:cNvSpPr>
          <p:nvPr>
            <p:ph type="title"/>
          </p:nvPr>
        </p:nvSpPr>
        <p:spPr>
          <a:noFill/>
          <a:ln/>
        </p:spPr>
        <p:txBody>
          <a:bodyPr/>
          <a:lstStyle/>
          <a:p>
            <a:r>
              <a:rPr lang="en-US" altLang="zh-CN"/>
              <a:t> </a:t>
            </a:r>
            <a:r>
              <a:rPr lang="zh-CN" altLang="en-US"/>
              <a:t>内界</a:t>
            </a:r>
          </a:p>
        </p:txBody>
      </p:sp>
    </p:spTree>
  </p:cSld>
  <p:clrMapOvr>
    <a:masterClrMapping/>
  </p:clrMapOvr>
  <p:transition>
    <p:blinds/>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a:xfrm>
            <a:off x="812800" y="260350"/>
            <a:ext cx="8113713" cy="641350"/>
          </a:xfrm>
          <a:noFill/>
          <a:ln/>
        </p:spPr>
        <p:txBody>
          <a:bodyPr/>
          <a:lstStyle/>
          <a:p>
            <a:r>
              <a:rPr lang="zh-CN" altLang="en-US"/>
              <a:t>配位体</a:t>
            </a:r>
          </a:p>
        </p:txBody>
      </p:sp>
      <p:sp>
        <p:nvSpPr>
          <p:cNvPr id="348163" name="Rectangle 3"/>
          <p:cNvSpPr>
            <a:spLocks noGrp="1" noChangeArrowheads="1"/>
          </p:cNvSpPr>
          <p:nvPr>
            <p:ph type="body" idx="1"/>
          </p:nvPr>
        </p:nvSpPr>
        <p:spPr>
          <a:xfrm>
            <a:off x="685800" y="1371600"/>
            <a:ext cx="8458200" cy="4864100"/>
          </a:xfrm>
        </p:spPr>
        <p:txBody>
          <a:bodyPr/>
          <a:lstStyle/>
          <a:p>
            <a:pPr>
              <a:lnSpc>
                <a:spcPct val="100000"/>
              </a:lnSpc>
              <a:spcBef>
                <a:spcPct val="35000"/>
              </a:spcBef>
            </a:pPr>
            <a:r>
              <a:rPr lang="zh-CN" altLang="en-US" sz="2800">
                <a:solidFill>
                  <a:schemeClr val="folHlink"/>
                </a:solidFill>
                <a:latin typeface="Times New Roman" pitchFamily="18" charset="0"/>
              </a:rPr>
              <a:t>单基配位体</a:t>
            </a:r>
            <a:r>
              <a:rPr lang="en-US" altLang="zh-CN" sz="2800">
                <a:solidFill>
                  <a:schemeClr val="folHlink"/>
                </a:solidFill>
                <a:latin typeface="Times New Roman" pitchFamily="18" charset="0"/>
              </a:rPr>
              <a:t>(</a:t>
            </a:r>
            <a:r>
              <a:rPr lang="en-US" altLang="zh-CN" sz="2800" b="1" i="1">
                <a:solidFill>
                  <a:srgbClr val="FF00FF"/>
                </a:solidFill>
                <a:latin typeface="Times New Roman" pitchFamily="18" charset="0"/>
              </a:rPr>
              <a:t>monodentate ligand</a:t>
            </a:r>
            <a:r>
              <a:rPr lang="en-US" altLang="zh-CN" sz="2800"/>
              <a:t> </a:t>
            </a:r>
            <a:r>
              <a:rPr lang="en-US" altLang="zh-CN" sz="2800">
                <a:solidFill>
                  <a:schemeClr val="folHlink"/>
                </a:solidFill>
                <a:latin typeface="Times New Roman" pitchFamily="18" charset="0"/>
              </a:rPr>
              <a:t>)</a:t>
            </a:r>
            <a:r>
              <a:rPr lang="zh-CN" altLang="en-US" sz="2800">
                <a:solidFill>
                  <a:schemeClr val="folHlink"/>
                </a:solidFill>
                <a:latin typeface="Times New Roman" pitchFamily="18" charset="0"/>
              </a:rPr>
              <a:t>：</a:t>
            </a:r>
            <a:r>
              <a:rPr lang="zh-CN" altLang="en-US" sz="2800">
                <a:solidFill>
                  <a:schemeClr val="hlink"/>
                </a:solidFill>
                <a:latin typeface="Times New Roman" pitchFamily="18" charset="0"/>
              </a:rPr>
              <a:t>配位体中只有一个配位原子。</a:t>
            </a:r>
          </a:p>
          <a:p>
            <a:pPr>
              <a:lnSpc>
                <a:spcPct val="100000"/>
              </a:lnSpc>
              <a:spcBef>
                <a:spcPct val="35000"/>
              </a:spcBef>
            </a:pPr>
            <a:r>
              <a:rPr lang="zh-CN" altLang="en-US" sz="2800">
                <a:solidFill>
                  <a:schemeClr val="folHlink"/>
                </a:solidFill>
                <a:latin typeface="Times New Roman" pitchFamily="18" charset="0"/>
              </a:rPr>
              <a:t>多基配位体</a:t>
            </a:r>
            <a:r>
              <a:rPr lang="en-US" altLang="zh-CN" sz="2800">
                <a:solidFill>
                  <a:schemeClr val="folHlink"/>
                </a:solidFill>
                <a:latin typeface="Times New Roman" pitchFamily="18" charset="0"/>
              </a:rPr>
              <a:t>(</a:t>
            </a:r>
            <a:r>
              <a:rPr lang="en-US" altLang="zh-CN" sz="2800" b="1" i="1">
                <a:solidFill>
                  <a:srgbClr val="FF00FF"/>
                </a:solidFill>
                <a:latin typeface="Times New Roman" pitchFamily="18" charset="0"/>
              </a:rPr>
              <a:t>polydentate ligand</a:t>
            </a:r>
            <a:r>
              <a:rPr lang="en-US" altLang="zh-CN" sz="2800">
                <a:solidFill>
                  <a:schemeClr val="folHlink"/>
                </a:solidFill>
                <a:latin typeface="Times New Roman" pitchFamily="18" charset="0"/>
              </a:rPr>
              <a:t>)</a:t>
            </a:r>
            <a:r>
              <a:rPr lang="zh-CN" altLang="en-US" sz="2800">
                <a:solidFill>
                  <a:schemeClr val="folHlink"/>
                </a:solidFill>
                <a:latin typeface="Times New Roman" pitchFamily="18" charset="0"/>
              </a:rPr>
              <a:t>：</a:t>
            </a:r>
            <a:r>
              <a:rPr lang="zh-CN" altLang="en-US" sz="2800">
                <a:solidFill>
                  <a:schemeClr val="hlink"/>
                </a:solidFill>
                <a:latin typeface="Times New Roman" pitchFamily="18" charset="0"/>
              </a:rPr>
              <a:t>具有两个或多个配位原子的 配位体。</a:t>
            </a:r>
          </a:p>
        </p:txBody>
      </p:sp>
      <p:pic>
        <p:nvPicPr>
          <p:cNvPr id="348164" name="Picture 4"/>
          <p:cNvPicPr>
            <a:picLocks noChangeAspect="1" noChangeArrowheads="1"/>
          </p:cNvPicPr>
          <p:nvPr/>
        </p:nvPicPr>
        <p:blipFill>
          <a:blip r:embed="rId2"/>
          <a:srcRect/>
          <a:stretch>
            <a:fillRect/>
          </a:stretch>
        </p:blipFill>
        <p:spPr bwMode="auto">
          <a:xfrm>
            <a:off x="1066800" y="3573463"/>
            <a:ext cx="3657600" cy="2073275"/>
          </a:xfrm>
          <a:prstGeom prst="rect">
            <a:avLst/>
          </a:prstGeom>
          <a:solidFill>
            <a:srgbClr val="CCFFCC"/>
          </a:solidFill>
          <a:ln w="9525">
            <a:solidFill>
              <a:srgbClr val="FF0066"/>
            </a:solidFill>
            <a:miter lim="800000"/>
            <a:headEnd/>
            <a:tailEnd/>
          </a:ln>
          <a:effectLst/>
        </p:spPr>
      </p:pic>
      <p:grpSp>
        <p:nvGrpSpPr>
          <p:cNvPr id="348165" name="Group 5"/>
          <p:cNvGrpSpPr>
            <a:grpSpLocks/>
          </p:cNvGrpSpPr>
          <p:nvPr/>
        </p:nvGrpSpPr>
        <p:grpSpPr bwMode="auto">
          <a:xfrm>
            <a:off x="5243513" y="2889250"/>
            <a:ext cx="3505200" cy="3276600"/>
            <a:chOff x="3120" y="1776"/>
            <a:chExt cx="2208" cy="2064"/>
          </a:xfrm>
        </p:grpSpPr>
        <p:pic>
          <p:nvPicPr>
            <p:cNvPr id="348166" name="Picture 6"/>
            <p:cNvPicPr>
              <a:picLocks noChangeAspect="1" noChangeArrowheads="1"/>
            </p:cNvPicPr>
            <p:nvPr/>
          </p:nvPicPr>
          <p:blipFill>
            <a:blip r:embed="rId3"/>
            <a:srcRect/>
            <a:stretch>
              <a:fillRect/>
            </a:stretch>
          </p:blipFill>
          <p:spPr bwMode="auto">
            <a:xfrm>
              <a:off x="3120" y="1776"/>
              <a:ext cx="2207" cy="2064"/>
            </a:xfrm>
            <a:prstGeom prst="rect">
              <a:avLst/>
            </a:prstGeom>
            <a:gradFill rotWithShape="0">
              <a:gsLst>
                <a:gs pos="0">
                  <a:schemeClr val="bg1"/>
                </a:gs>
                <a:gs pos="100000">
                  <a:srgbClr val="FF9966"/>
                </a:gs>
              </a:gsLst>
              <a:lin ang="2700000" scaled="1"/>
            </a:gradFill>
            <a:ln w="9525">
              <a:solidFill>
                <a:srgbClr val="FF00FF"/>
              </a:solidFill>
              <a:miter lim="800000"/>
              <a:headEnd/>
              <a:tailEnd/>
            </a:ln>
          </p:spPr>
        </p:pic>
        <p:sp>
          <p:nvSpPr>
            <p:cNvPr id="348167" name="Rectangle 7"/>
            <p:cNvSpPr>
              <a:spLocks noChangeArrowheads="1"/>
            </p:cNvSpPr>
            <p:nvPr/>
          </p:nvSpPr>
          <p:spPr bwMode="auto">
            <a:xfrm>
              <a:off x="4552" y="3507"/>
              <a:ext cx="776" cy="333"/>
            </a:xfrm>
            <a:prstGeom prst="rect">
              <a:avLst/>
            </a:prstGeom>
            <a:noFill/>
            <a:ln w="9525">
              <a:solidFill>
                <a:srgbClr val="FF00FF"/>
              </a:solidFill>
              <a:miter lim="800000"/>
              <a:headEnd/>
              <a:tailEnd/>
            </a:ln>
            <a:effectLst/>
          </p:spPr>
          <p:txBody>
            <a:bodyPr>
              <a:spAutoFit/>
            </a:bodyPr>
            <a:lstStyle/>
            <a:p>
              <a:r>
                <a:rPr lang="zh-CN" altLang="en-US" sz="2000" dirty="0">
                  <a:solidFill>
                    <a:srgbClr val="0000FF"/>
                  </a:solidFill>
                </a:rPr>
                <a:t>乙氨酸铜</a:t>
              </a:r>
              <a:r>
                <a:rPr lang="zh-CN" altLang="en-US" sz="2800" b="1" dirty="0">
                  <a:solidFill>
                    <a:srgbClr val="0000FF"/>
                  </a:solidFill>
                  <a:latin typeface="Arial" pitchFamily="34" charset="0"/>
                  <a:ea typeface="宋体" pitchFamily="2" charset="-122"/>
                </a:rPr>
                <a:t> </a:t>
              </a:r>
            </a:p>
          </p:txBody>
        </p:sp>
      </p:gr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a:xfrm>
            <a:off x="812800" y="260350"/>
            <a:ext cx="8113713" cy="641350"/>
          </a:xfrm>
          <a:noFill/>
          <a:ln/>
        </p:spPr>
        <p:txBody>
          <a:bodyPr/>
          <a:lstStyle/>
          <a:p>
            <a:r>
              <a:rPr lang="en-US" altLang="zh-CN"/>
              <a:t>2.3.1.3. </a:t>
            </a:r>
            <a:r>
              <a:rPr lang="zh-CN" altLang="en-US"/>
              <a:t>配合物的类型</a:t>
            </a:r>
          </a:p>
        </p:txBody>
      </p:sp>
      <p:sp>
        <p:nvSpPr>
          <p:cNvPr id="349187" name="Rectangle 3"/>
          <p:cNvSpPr>
            <a:spLocks noGrp="1" noChangeArrowheads="1"/>
          </p:cNvSpPr>
          <p:nvPr>
            <p:ph type="body" idx="1"/>
          </p:nvPr>
        </p:nvSpPr>
        <p:spPr/>
        <p:txBody>
          <a:bodyPr/>
          <a:lstStyle/>
          <a:p>
            <a:pPr>
              <a:lnSpc>
                <a:spcPct val="110000"/>
              </a:lnSpc>
              <a:spcBef>
                <a:spcPct val="35000"/>
              </a:spcBef>
            </a:pPr>
            <a:r>
              <a:rPr lang="zh-CN" altLang="en-US" sz="2800">
                <a:solidFill>
                  <a:schemeClr val="folHlink"/>
                </a:solidFill>
                <a:latin typeface="Times New Roman" pitchFamily="18" charset="0"/>
              </a:rPr>
              <a:t>简单配合物：</a:t>
            </a:r>
            <a:r>
              <a:rPr lang="zh-CN" altLang="en-US" sz="2800">
                <a:latin typeface="Times New Roman" pitchFamily="18" charset="0"/>
              </a:rPr>
              <a:t>一个中心离子，每个配体均为单基配体。</a:t>
            </a:r>
          </a:p>
          <a:p>
            <a:pPr>
              <a:lnSpc>
                <a:spcPct val="110000"/>
              </a:lnSpc>
              <a:spcBef>
                <a:spcPct val="35000"/>
              </a:spcBef>
            </a:pPr>
            <a:r>
              <a:rPr lang="zh-CN" altLang="en-US" sz="2800">
                <a:solidFill>
                  <a:schemeClr val="folHlink"/>
                </a:solidFill>
                <a:latin typeface="Times New Roman" pitchFamily="18" charset="0"/>
              </a:rPr>
              <a:t>螯合物</a:t>
            </a:r>
            <a:r>
              <a:rPr lang="en-US" altLang="zh-CN" sz="2800">
                <a:solidFill>
                  <a:schemeClr val="folHlink"/>
                </a:solidFill>
                <a:latin typeface="Times New Roman" pitchFamily="18" charset="0"/>
              </a:rPr>
              <a:t>(</a:t>
            </a:r>
            <a:r>
              <a:rPr lang="en-US" altLang="zh-CN" b="1" i="1">
                <a:solidFill>
                  <a:srgbClr val="FF00FF"/>
                </a:solidFill>
                <a:latin typeface="Times New Roman" pitchFamily="18" charset="0"/>
              </a:rPr>
              <a:t>chelates</a:t>
            </a:r>
            <a:r>
              <a:rPr lang="en-US" altLang="zh-CN" sz="2800">
                <a:solidFill>
                  <a:schemeClr val="folHlink"/>
                </a:solidFill>
                <a:latin typeface="Times New Roman" pitchFamily="18" charset="0"/>
              </a:rPr>
              <a:t>)</a:t>
            </a:r>
            <a:r>
              <a:rPr lang="en-US" altLang="zh-CN"/>
              <a:t> </a:t>
            </a:r>
            <a:r>
              <a:rPr lang="zh-CN" altLang="en-US" sz="2800">
                <a:solidFill>
                  <a:schemeClr val="folHlink"/>
                </a:solidFill>
                <a:latin typeface="Times New Roman" pitchFamily="18" charset="0"/>
              </a:rPr>
              <a:t>：</a:t>
            </a:r>
            <a:r>
              <a:rPr lang="zh-CN" altLang="en-US" sz="2800">
                <a:latin typeface="Times New Roman" pitchFamily="18" charset="0"/>
              </a:rPr>
              <a:t>一个中心离子与多基配体成键形成环状结构的配合物。</a:t>
            </a:r>
          </a:p>
          <a:p>
            <a:pPr>
              <a:lnSpc>
                <a:spcPct val="110000"/>
              </a:lnSpc>
              <a:spcBef>
                <a:spcPct val="35000"/>
              </a:spcBef>
            </a:pPr>
            <a:r>
              <a:rPr lang="zh-CN" altLang="en-US" sz="2800">
                <a:solidFill>
                  <a:schemeClr val="folHlink"/>
                </a:solidFill>
                <a:latin typeface="Times New Roman" pitchFamily="18" charset="0"/>
              </a:rPr>
              <a:t>多核配合物：</a:t>
            </a:r>
            <a:r>
              <a:rPr lang="zh-CN" altLang="en-US" sz="2800">
                <a:latin typeface="Times New Roman" pitchFamily="18" charset="0"/>
              </a:rPr>
              <a:t>含两个或两个以上的中心离子。</a:t>
            </a:r>
          </a:p>
          <a:p>
            <a:pPr>
              <a:lnSpc>
                <a:spcPct val="110000"/>
              </a:lnSpc>
              <a:spcBef>
                <a:spcPct val="35000"/>
              </a:spcBef>
            </a:pPr>
            <a:r>
              <a:rPr lang="zh-CN" altLang="en-US" sz="2800">
                <a:solidFill>
                  <a:schemeClr val="folHlink"/>
                </a:solidFill>
                <a:latin typeface="Times New Roman" pitchFamily="18" charset="0"/>
              </a:rPr>
              <a:t>羰合物：</a:t>
            </a:r>
            <a:r>
              <a:rPr lang="en-US" altLang="zh-CN" sz="2800">
                <a:latin typeface="Times New Roman" pitchFamily="18" charset="0"/>
              </a:rPr>
              <a:t>CO</a:t>
            </a:r>
            <a:r>
              <a:rPr lang="zh-CN" altLang="en-US" sz="2800">
                <a:latin typeface="Times New Roman" pitchFamily="18" charset="0"/>
              </a:rPr>
              <a:t>为配体。</a:t>
            </a:r>
          </a:p>
          <a:p>
            <a:pPr>
              <a:lnSpc>
                <a:spcPct val="110000"/>
              </a:lnSpc>
              <a:spcBef>
                <a:spcPct val="35000"/>
              </a:spcBef>
            </a:pPr>
            <a:r>
              <a:rPr lang="zh-CN" altLang="en-US" sz="2800">
                <a:solidFill>
                  <a:schemeClr val="folHlink"/>
                </a:solidFill>
                <a:latin typeface="Times New Roman" pitchFamily="18" charset="0"/>
              </a:rPr>
              <a:t>烯烃配合物：</a:t>
            </a:r>
            <a:r>
              <a:rPr lang="zh-CN" altLang="en-US" sz="2800">
                <a:latin typeface="Times New Roman" pitchFamily="18" charset="0"/>
              </a:rPr>
              <a:t>配体是不饱和烃。</a:t>
            </a:r>
          </a:p>
          <a:p>
            <a:pPr>
              <a:lnSpc>
                <a:spcPct val="110000"/>
              </a:lnSpc>
              <a:spcBef>
                <a:spcPct val="35000"/>
              </a:spcBef>
            </a:pPr>
            <a:r>
              <a:rPr lang="zh-CN" altLang="en-US" sz="2800">
                <a:solidFill>
                  <a:schemeClr val="folHlink"/>
                </a:solidFill>
                <a:latin typeface="Times New Roman" pitchFamily="18" charset="0"/>
              </a:rPr>
              <a:t>多酸型配合物：</a:t>
            </a:r>
            <a:r>
              <a:rPr lang="zh-CN" altLang="en-US" sz="2800">
                <a:latin typeface="Times New Roman" pitchFamily="18" charset="0"/>
              </a:rPr>
              <a:t>配体是多酸根。</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a:xfrm>
            <a:off x="812800" y="355600"/>
            <a:ext cx="8113713" cy="641350"/>
          </a:xfrm>
          <a:noFill/>
          <a:ln/>
        </p:spPr>
        <p:txBody>
          <a:bodyPr/>
          <a:lstStyle/>
          <a:p>
            <a:r>
              <a:rPr lang="en-US" altLang="zh-CN"/>
              <a:t>2.3.1.3. </a:t>
            </a:r>
            <a:r>
              <a:rPr lang="zh-CN" altLang="en-US"/>
              <a:t>配合物的类型</a:t>
            </a:r>
          </a:p>
        </p:txBody>
      </p:sp>
      <p:sp>
        <p:nvSpPr>
          <p:cNvPr id="350211" name="Rectangle 3"/>
          <p:cNvSpPr>
            <a:spLocks noGrp="1" noChangeArrowheads="1"/>
          </p:cNvSpPr>
          <p:nvPr>
            <p:ph type="body" idx="1"/>
          </p:nvPr>
        </p:nvSpPr>
        <p:spPr>
          <a:xfrm>
            <a:off x="971550" y="1125538"/>
            <a:ext cx="8088313" cy="990600"/>
          </a:xfrm>
        </p:spPr>
        <p:txBody>
          <a:bodyPr/>
          <a:lstStyle/>
          <a:p>
            <a:pPr>
              <a:lnSpc>
                <a:spcPct val="120000"/>
              </a:lnSpc>
              <a:spcBef>
                <a:spcPct val="35000"/>
              </a:spcBef>
            </a:pPr>
            <a:r>
              <a:rPr lang="en-US" altLang="zh-CN" sz="2800">
                <a:solidFill>
                  <a:schemeClr val="folHlink"/>
                </a:solidFill>
                <a:latin typeface="Times New Roman" pitchFamily="18" charset="0"/>
              </a:rPr>
              <a:t> </a:t>
            </a:r>
            <a:r>
              <a:rPr lang="zh-CN" altLang="en-US" sz="2800">
                <a:solidFill>
                  <a:schemeClr val="folHlink"/>
                </a:solidFill>
                <a:latin typeface="Times New Roman" pitchFamily="18" charset="0"/>
              </a:rPr>
              <a:t>螯合物：</a:t>
            </a:r>
            <a:r>
              <a:rPr lang="zh-CN" altLang="en-US" sz="2800">
                <a:latin typeface="Times New Roman" pitchFamily="18" charset="0"/>
              </a:rPr>
              <a:t>一个中心离子与多基配体成键形成环状结构的配合物。如</a:t>
            </a:r>
            <a:r>
              <a:rPr kumimoji="0" lang="en-US" altLang="zh-CN" sz="2800">
                <a:latin typeface="Times New Roman" pitchFamily="18" charset="0"/>
                <a:ea typeface="宋体" pitchFamily="2" charset="-122"/>
              </a:rPr>
              <a:t>[Cu(en)</a:t>
            </a:r>
            <a:r>
              <a:rPr kumimoji="0" lang="en-US" altLang="zh-CN" sz="2800" baseline="-25000">
                <a:latin typeface="Times New Roman" pitchFamily="18" charset="0"/>
                <a:ea typeface="宋体" pitchFamily="2" charset="-122"/>
              </a:rPr>
              <a:t>2</a:t>
            </a:r>
            <a:r>
              <a:rPr kumimoji="0" lang="en-US" altLang="zh-CN" sz="2800">
                <a:latin typeface="Times New Roman" pitchFamily="18" charset="0"/>
                <a:ea typeface="宋体" pitchFamily="2" charset="-122"/>
              </a:rPr>
              <a:t>]</a:t>
            </a:r>
            <a:r>
              <a:rPr kumimoji="0" lang="en-US" altLang="zh-CN" sz="2800" baseline="30000">
                <a:latin typeface="Times New Roman" pitchFamily="18" charset="0"/>
                <a:ea typeface="宋体" pitchFamily="2" charset="-122"/>
              </a:rPr>
              <a:t>2+</a:t>
            </a:r>
            <a:r>
              <a:rPr kumimoji="0" lang="en-US" altLang="zh-CN" sz="2800">
                <a:latin typeface="Times New Roman" pitchFamily="18" charset="0"/>
                <a:ea typeface="宋体" pitchFamily="2" charset="-122"/>
              </a:rPr>
              <a:t>, [Ca(EDTA)]</a:t>
            </a:r>
            <a:r>
              <a:rPr kumimoji="0" lang="en-US" altLang="zh-CN" sz="2800" baseline="30000">
                <a:latin typeface="Times New Roman" pitchFamily="18" charset="0"/>
                <a:ea typeface="宋体" pitchFamily="2" charset="-122"/>
              </a:rPr>
              <a:t>2+</a:t>
            </a:r>
            <a:r>
              <a:rPr lang="zh-CN" altLang="en-US" sz="2800">
                <a:latin typeface="Times New Roman" pitchFamily="18" charset="0"/>
              </a:rPr>
              <a:t>等。</a:t>
            </a:r>
            <a:endParaRPr kumimoji="0" lang="zh-CN" altLang="en-US" sz="2800">
              <a:latin typeface="Times New Roman" pitchFamily="18" charset="0"/>
              <a:ea typeface="宋体" pitchFamily="2" charset="-122"/>
            </a:endParaRPr>
          </a:p>
        </p:txBody>
      </p:sp>
      <p:pic>
        <p:nvPicPr>
          <p:cNvPr id="350212" name="Picture 4" descr="p220"/>
          <p:cNvPicPr>
            <a:picLocks noChangeAspect="1" noChangeArrowheads="1"/>
          </p:cNvPicPr>
          <p:nvPr/>
        </p:nvPicPr>
        <p:blipFill>
          <a:blip r:embed="rId3"/>
          <a:srcRect/>
          <a:stretch>
            <a:fillRect/>
          </a:stretch>
        </p:blipFill>
        <p:spPr bwMode="auto">
          <a:xfrm>
            <a:off x="3943350" y="2349500"/>
            <a:ext cx="4876800" cy="1870075"/>
          </a:xfrm>
          <a:prstGeom prst="rect">
            <a:avLst/>
          </a:prstGeom>
          <a:noFill/>
        </p:spPr>
      </p:pic>
      <p:pic>
        <p:nvPicPr>
          <p:cNvPr id="350213" name="Picture 5"/>
          <p:cNvPicPr>
            <a:picLocks noChangeAspect="1" noChangeArrowheads="1"/>
          </p:cNvPicPr>
          <p:nvPr/>
        </p:nvPicPr>
        <p:blipFill>
          <a:blip r:embed="rId4"/>
          <a:srcRect/>
          <a:stretch>
            <a:fillRect/>
          </a:stretch>
        </p:blipFill>
        <p:spPr bwMode="auto">
          <a:xfrm>
            <a:off x="1331913" y="2349500"/>
            <a:ext cx="1614487" cy="1905000"/>
          </a:xfrm>
          <a:prstGeom prst="rect">
            <a:avLst/>
          </a:prstGeom>
          <a:noFill/>
        </p:spPr>
      </p:pic>
      <p:sp>
        <p:nvSpPr>
          <p:cNvPr id="350214" name="Rectangle 6"/>
          <p:cNvSpPr>
            <a:spLocks noChangeArrowheads="1"/>
          </p:cNvSpPr>
          <p:nvPr/>
        </p:nvSpPr>
        <p:spPr bwMode="auto">
          <a:xfrm>
            <a:off x="0" y="2867025"/>
            <a:ext cx="9144000" cy="244475"/>
          </a:xfrm>
          <a:prstGeom prst="rect">
            <a:avLst/>
          </a:prstGeom>
          <a:noFill/>
          <a:ln w="9525">
            <a:noFill/>
            <a:miter lim="800000"/>
            <a:headEnd/>
            <a:tailEnd/>
          </a:ln>
          <a:effectLst/>
        </p:spPr>
        <p:txBody>
          <a:bodyPr>
            <a:spAutoFit/>
          </a:bodyPr>
          <a:lstStyle/>
          <a:p>
            <a:pPr algn="ctr"/>
            <a:r>
              <a:rPr kumimoji="0" lang="en-US" altLang="zh-CN" sz="1000">
                <a:latin typeface="Arial" pitchFamily="34" charset="0"/>
                <a:ea typeface="宋体" pitchFamily="2" charset="-122"/>
              </a:rPr>
              <a:t>                  </a:t>
            </a:r>
            <a:endParaRPr kumimoji="0" lang="en-US" altLang="zh-CN" sz="1800">
              <a:latin typeface="Arial" pitchFamily="34" charset="0"/>
              <a:ea typeface="宋体" pitchFamily="2" charset="-122"/>
            </a:endParaRPr>
          </a:p>
        </p:txBody>
      </p:sp>
      <p:graphicFrame>
        <p:nvGraphicFramePr>
          <p:cNvPr id="350215" name="Object 7"/>
          <p:cNvGraphicFramePr>
            <a:graphicFrameLocks noChangeAspect="1"/>
          </p:cNvGraphicFramePr>
          <p:nvPr/>
        </p:nvGraphicFramePr>
        <p:xfrm>
          <a:off x="2676525" y="4708525"/>
          <a:ext cx="4343400" cy="1384300"/>
        </p:xfrm>
        <a:graphic>
          <a:graphicData uri="http://schemas.openxmlformats.org/presentationml/2006/ole">
            <p:oleObj spid="_x0000_s350215" name="位图图像" r:id="rId5" imgW="3734321" imgH="1190476" progId="PBrush">
              <p:embed/>
            </p:oleObj>
          </a:graphicData>
        </a:graphic>
      </p:graphicFrame>
      <p:sp>
        <p:nvSpPr>
          <p:cNvPr id="350216" name="Rectangle 8"/>
          <p:cNvSpPr>
            <a:spLocks noChangeArrowheads="1"/>
          </p:cNvSpPr>
          <p:nvPr/>
        </p:nvSpPr>
        <p:spPr bwMode="auto">
          <a:xfrm>
            <a:off x="4572000" y="3789363"/>
            <a:ext cx="1655763" cy="519112"/>
          </a:xfrm>
          <a:prstGeom prst="rect">
            <a:avLst/>
          </a:prstGeom>
          <a:noFill/>
          <a:ln w="9525">
            <a:noFill/>
            <a:miter lim="800000"/>
            <a:headEnd/>
            <a:tailEnd/>
          </a:ln>
          <a:effectLst/>
        </p:spPr>
        <p:txBody>
          <a:bodyPr>
            <a:spAutoFit/>
          </a:bodyPr>
          <a:lstStyle/>
          <a:p>
            <a:r>
              <a:rPr kumimoji="0" lang="zh-CN" altLang="en-US" sz="2800">
                <a:solidFill>
                  <a:schemeClr val="hlink"/>
                </a:solidFill>
              </a:rPr>
              <a:t>乙二胺</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1234" name="Text Box 2"/>
          <p:cNvSpPr txBox="1">
            <a:spLocks noChangeArrowheads="1"/>
          </p:cNvSpPr>
          <p:nvPr/>
        </p:nvSpPr>
        <p:spPr bwMode="auto">
          <a:xfrm>
            <a:off x="838200" y="304800"/>
            <a:ext cx="6019800" cy="579438"/>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a:solidFill>
                  <a:schemeClr val="tx2"/>
                </a:solidFill>
                <a:ea typeface="宋体" pitchFamily="2" charset="-122"/>
              </a:rPr>
              <a:t>   </a:t>
            </a:r>
            <a:r>
              <a:rPr lang="zh-CN" altLang="en-US">
                <a:solidFill>
                  <a:schemeClr val="tx2"/>
                </a:solidFill>
                <a:ea typeface="宋体" pitchFamily="2" charset="-122"/>
              </a:rPr>
              <a:t>乙二胺四乙酸根 </a:t>
            </a:r>
            <a:r>
              <a:rPr lang="en-US" altLang="zh-CN">
                <a:solidFill>
                  <a:schemeClr val="tx2"/>
                </a:solidFill>
                <a:ea typeface="宋体" pitchFamily="2" charset="-122"/>
              </a:rPr>
              <a:t>EDTA</a:t>
            </a:r>
            <a:r>
              <a:rPr lang="zh-CN" altLang="en-US">
                <a:solidFill>
                  <a:schemeClr val="tx2"/>
                </a:solidFill>
                <a:ea typeface="宋体" pitchFamily="2" charset="-122"/>
              </a:rPr>
              <a:t>（</a:t>
            </a:r>
            <a:r>
              <a:rPr lang="en-US" altLang="zh-CN">
                <a:solidFill>
                  <a:schemeClr val="tx2"/>
                </a:solidFill>
                <a:ea typeface="宋体" pitchFamily="2" charset="-122"/>
              </a:rPr>
              <a:t>Y</a:t>
            </a:r>
            <a:r>
              <a:rPr lang="en-US" altLang="zh-CN" baseline="30000">
                <a:solidFill>
                  <a:schemeClr val="tx2"/>
                </a:solidFill>
                <a:ea typeface="宋体" pitchFamily="2" charset="-122"/>
              </a:rPr>
              <a:t>4</a:t>
            </a:r>
            <a:r>
              <a:rPr lang="zh-CN" altLang="en-US" baseline="30000">
                <a:solidFill>
                  <a:schemeClr val="tx2"/>
                </a:solidFill>
                <a:ea typeface="宋体" pitchFamily="2" charset="-122"/>
              </a:rPr>
              <a:t>－</a:t>
            </a:r>
            <a:r>
              <a:rPr lang="zh-CN" altLang="en-US">
                <a:solidFill>
                  <a:schemeClr val="tx2"/>
                </a:solidFill>
                <a:ea typeface="宋体" pitchFamily="2" charset="-122"/>
              </a:rPr>
              <a:t>）</a:t>
            </a:r>
            <a:endParaRPr lang="zh-CN" altLang="en-US">
              <a:ea typeface="宋体" pitchFamily="2" charset="-122"/>
            </a:endParaRPr>
          </a:p>
        </p:txBody>
      </p:sp>
      <p:grpSp>
        <p:nvGrpSpPr>
          <p:cNvPr id="351235" name="Group 3"/>
          <p:cNvGrpSpPr>
            <a:grpSpLocks/>
          </p:cNvGrpSpPr>
          <p:nvPr/>
        </p:nvGrpSpPr>
        <p:grpSpPr bwMode="auto">
          <a:xfrm>
            <a:off x="1258888" y="908050"/>
            <a:ext cx="7885112" cy="2952750"/>
            <a:chOff x="48" y="288"/>
            <a:chExt cx="5760" cy="2613"/>
          </a:xfrm>
        </p:grpSpPr>
        <p:graphicFrame>
          <p:nvGraphicFramePr>
            <p:cNvPr id="351236" name="Object 4"/>
            <p:cNvGraphicFramePr>
              <a:graphicFrameLocks noChangeAspect="1"/>
            </p:cNvGraphicFramePr>
            <p:nvPr/>
          </p:nvGraphicFramePr>
          <p:xfrm>
            <a:off x="4961" y="288"/>
            <a:ext cx="607" cy="2539"/>
          </p:xfrm>
          <a:graphic>
            <a:graphicData uri="http://schemas.openxmlformats.org/presentationml/2006/ole">
              <p:oleObj spid="_x0000_s351236" name="公式" r:id="rId3" imgW="203040" imgH="241200" progId="Equation.3">
                <p:embed/>
              </p:oleObj>
            </a:graphicData>
          </a:graphic>
        </p:graphicFrame>
        <p:sp>
          <p:nvSpPr>
            <p:cNvPr id="351237" name="Text Box 5"/>
            <p:cNvSpPr txBox="1">
              <a:spLocks noChangeArrowheads="1"/>
            </p:cNvSpPr>
            <p:nvPr/>
          </p:nvSpPr>
          <p:spPr bwMode="auto">
            <a:xfrm>
              <a:off x="5282" y="546"/>
              <a:ext cx="526" cy="513"/>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a:ea typeface="宋体" pitchFamily="2" charset="-122"/>
                </a:rPr>
                <a:t>4–</a:t>
              </a:r>
            </a:p>
          </p:txBody>
        </p:sp>
        <p:grpSp>
          <p:nvGrpSpPr>
            <p:cNvPr id="351238" name="Group 6"/>
            <p:cNvGrpSpPr>
              <a:grpSpLocks/>
            </p:cNvGrpSpPr>
            <p:nvPr/>
          </p:nvGrpSpPr>
          <p:grpSpPr bwMode="auto">
            <a:xfrm>
              <a:off x="48" y="624"/>
              <a:ext cx="5280" cy="2277"/>
              <a:chOff x="48" y="432"/>
              <a:chExt cx="5280" cy="2277"/>
            </a:xfrm>
          </p:grpSpPr>
          <p:graphicFrame>
            <p:nvGraphicFramePr>
              <p:cNvPr id="351239" name="Object 7"/>
              <p:cNvGraphicFramePr>
                <a:graphicFrameLocks noChangeAspect="1"/>
              </p:cNvGraphicFramePr>
              <p:nvPr/>
            </p:nvGraphicFramePr>
            <p:xfrm>
              <a:off x="240" y="480"/>
              <a:ext cx="4944" cy="2134"/>
            </p:xfrm>
            <a:graphic>
              <a:graphicData uri="http://schemas.openxmlformats.org/presentationml/2006/ole">
                <p:oleObj spid="_x0000_s351239" name="公式" r:id="rId4" imgW="3213000" imgH="1218960" progId="Equation.3">
                  <p:embed/>
                </p:oleObj>
              </a:graphicData>
            </a:graphic>
          </p:graphicFrame>
          <p:graphicFrame>
            <p:nvGraphicFramePr>
              <p:cNvPr id="351240" name="Object 8"/>
              <p:cNvGraphicFramePr>
                <a:graphicFrameLocks noChangeAspect="1"/>
              </p:cNvGraphicFramePr>
              <p:nvPr/>
            </p:nvGraphicFramePr>
            <p:xfrm>
              <a:off x="48" y="432"/>
              <a:ext cx="454" cy="2271"/>
            </p:xfrm>
            <a:graphic>
              <a:graphicData uri="http://schemas.openxmlformats.org/presentationml/2006/ole">
                <p:oleObj spid="_x0000_s351240" name="公式" r:id="rId5" imgW="152280" imgH="215640" progId="Equation.3">
                  <p:embed/>
                </p:oleObj>
              </a:graphicData>
            </a:graphic>
          </p:graphicFrame>
          <p:sp>
            <p:nvSpPr>
              <p:cNvPr id="351241" name="Text Box 9"/>
              <p:cNvSpPr txBox="1">
                <a:spLocks noChangeArrowheads="1"/>
              </p:cNvSpPr>
              <p:nvPr/>
            </p:nvSpPr>
            <p:spPr bwMode="auto">
              <a:xfrm>
                <a:off x="1327" y="1344"/>
                <a:ext cx="401" cy="354"/>
              </a:xfrm>
              <a:prstGeom prst="rect">
                <a:avLst/>
              </a:prstGeom>
              <a:noFill/>
              <a:ln w="12700" cap="sq">
                <a:noFill/>
                <a:miter lim="800000"/>
                <a:headEnd type="none" w="sm" len="sm"/>
                <a:tailEnd type="none" w="sm" len="sm"/>
              </a:ln>
              <a:effectLst/>
            </p:spPr>
            <p:txBody>
              <a:bodyPr vert="eaVert">
                <a:spAutoFit/>
              </a:bodyPr>
              <a:lstStyle/>
              <a:p>
                <a:pPr algn="ctr">
                  <a:spcBef>
                    <a:spcPct val="50000"/>
                  </a:spcBef>
                </a:pPr>
                <a:r>
                  <a:rPr lang="en-US" altLang="zh-CN" sz="2400">
                    <a:ea typeface="宋体" pitchFamily="2" charset="-122"/>
                  </a:rPr>
                  <a:t>• •</a:t>
                </a:r>
                <a:endParaRPr lang="en-US" altLang="zh-CN">
                  <a:ea typeface="宋体" pitchFamily="2" charset="-122"/>
                </a:endParaRPr>
              </a:p>
            </p:txBody>
          </p:sp>
          <p:sp>
            <p:nvSpPr>
              <p:cNvPr id="351242" name="Text Box 10"/>
              <p:cNvSpPr txBox="1">
                <a:spLocks noChangeArrowheads="1"/>
              </p:cNvSpPr>
              <p:nvPr/>
            </p:nvSpPr>
            <p:spPr bwMode="auto">
              <a:xfrm>
                <a:off x="3594" y="1375"/>
                <a:ext cx="402" cy="354"/>
              </a:xfrm>
              <a:prstGeom prst="rect">
                <a:avLst/>
              </a:prstGeom>
              <a:noFill/>
              <a:ln w="12700" cap="sq">
                <a:noFill/>
                <a:miter lim="800000"/>
                <a:headEnd type="none" w="sm" len="sm"/>
                <a:tailEnd type="none" w="sm" len="sm"/>
              </a:ln>
              <a:effectLst/>
            </p:spPr>
            <p:txBody>
              <a:bodyPr vert="eaVert">
                <a:spAutoFit/>
              </a:bodyPr>
              <a:lstStyle/>
              <a:p>
                <a:pPr algn="ctr">
                  <a:spcBef>
                    <a:spcPct val="50000"/>
                  </a:spcBef>
                </a:pPr>
                <a:r>
                  <a:rPr lang="en-US" altLang="zh-CN" sz="2400">
                    <a:ea typeface="宋体" pitchFamily="2" charset="-122"/>
                  </a:rPr>
                  <a:t>• •</a:t>
                </a:r>
                <a:endParaRPr lang="en-US" altLang="zh-CN">
                  <a:ea typeface="宋体" pitchFamily="2" charset="-122"/>
                </a:endParaRPr>
              </a:p>
            </p:txBody>
          </p:sp>
          <p:sp>
            <p:nvSpPr>
              <p:cNvPr id="351243" name="Text Box 11"/>
              <p:cNvSpPr txBox="1">
                <a:spLocks noChangeArrowheads="1"/>
              </p:cNvSpPr>
              <p:nvPr/>
            </p:nvSpPr>
            <p:spPr bwMode="auto">
              <a:xfrm>
                <a:off x="4895" y="2304"/>
                <a:ext cx="433" cy="405"/>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sz="2400">
                    <a:ea typeface="宋体" pitchFamily="2" charset="-122"/>
                  </a:rPr>
                  <a:t>• •</a:t>
                </a:r>
              </a:p>
            </p:txBody>
          </p:sp>
          <p:sp>
            <p:nvSpPr>
              <p:cNvPr id="351244" name="Text Box 12"/>
              <p:cNvSpPr txBox="1">
                <a:spLocks noChangeArrowheads="1"/>
              </p:cNvSpPr>
              <p:nvPr/>
            </p:nvSpPr>
            <p:spPr bwMode="auto">
              <a:xfrm>
                <a:off x="4895" y="817"/>
                <a:ext cx="433" cy="404"/>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sz="2400">
                    <a:ea typeface="宋体" pitchFamily="2" charset="-122"/>
                  </a:rPr>
                  <a:t>• •</a:t>
                </a:r>
              </a:p>
            </p:txBody>
          </p:sp>
          <p:sp>
            <p:nvSpPr>
              <p:cNvPr id="351245" name="Text Box 13"/>
              <p:cNvSpPr txBox="1">
                <a:spLocks noChangeArrowheads="1"/>
              </p:cNvSpPr>
              <p:nvPr/>
            </p:nvSpPr>
            <p:spPr bwMode="auto">
              <a:xfrm>
                <a:off x="241" y="865"/>
                <a:ext cx="431" cy="404"/>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sz="2400">
                    <a:ea typeface="宋体" pitchFamily="2" charset="-122"/>
                  </a:rPr>
                  <a:t>• •</a:t>
                </a:r>
              </a:p>
            </p:txBody>
          </p:sp>
          <p:sp>
            <p:nvSpPr>
              <p:cNvPr id="351246" name="Text Box 14"/>
              <p:cNvSpPr txBox="1">
                <a:spLocks noChangeArrowheads="1"/>
              </p:cNvSpPr>
              <p:nvPr/>
            </p:nvSpPr>
            <p:spPr bwMode="auto">
              <a:xfrm>
                <a:off x="241" y="2304"/>
                <a:ext cx="431" cy="405"/>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sz="2400">
                    <a:ea typeface="宋体" pitchFamily="2" charset="-122"/>
                  </a:rPr>
                  <a:t>• •</a:t>
                </a:r>
              </a:p>
            </p:txBody>
          </p:sp>
          <p:sp>
            <p:nvSpPr>
              <p:cNvPr id="351247" name="Line 15"/>
              <p:cNvSpPr>
                <a:spLocks noChangeShapeType="1"/>
              </p:cNvSpPr>
              <p:nvPr/>
            </p:nvSpPr>
            <p:spPr bwMode="auto">
              <a:xfrm>
                <a:off x="1536" y="960"/>
                <a:ext cx="192" cy="384"/>
              </a:xfrm>
              <a:prstGeom prst="line">
                <a:avLst/>
              </a:prstGeom>
              <a:noFill/>
              <a:ln w="12700" cap="sq">
                <a:solidFill>
                  <a:schemeClr val="tx1"/>
                </a:solidFill>
                <a:round/>
                <a:headEnd type="none" w="sm" len="sm"/>
                <a:tailEnd type="none" w="sm" len="sm"/>
              </a:ln>
              <a:effectLst/>
            </p:spPr>
            <p:txBody>
              <a:bodyPr wrap="none" anchor="ctr">
                <a:spAutoFit/>
              </a:bodyPr>
              <a:lstStyle/>
              <a:p>
                <a:endParaRPr lang="zh-CN" altLang="en-US"/>
              </a:p>
            </p:txBody>
          </p:sp>
          <p:sp>
            <p:nvSpPr>
              <p:cNvPr id="351248" name="Line 16"/>
              <p:cNvSpPr>
                <a:spLocks noChangeShapeType="1"/>
              </p:cNvSpPr>
              <p:nvPr/>
            </p:nvSpPr>
            <p:spPr bwMode="auto">
              <a:xfrm flipH="1">
                <a:off x="1536" y="1728"/>
                <a:ext cx="144" cy="336"/>
              </a:xfrm>
              <a:prstGeom prst="line">
                <a:avLst/>
              </a:prstGeom>
              <a:noFill/>
              <a:ln w="12700" cap="sq">
                <a:solidFill>
                  <a:schemeClr val="tx1"/>
                </a:solidFill>
                <a:round/>
                <a:headEnd type="none" w="sm" len="sm"/>
                <a:tailEnd type="none" w="sm" len="sm"/>
              </a:ln>
              <a:effectLst/>
            </p:spPr>
            <p:txBody>
              <a:bodyPr wrap="none" anchor="ctr">
                <a:spAutoFit/>
              </a:bodyPr>
              <a:lstStyle/>
              <a:p>
                <a:endParaRPr lang="zh-CN" altLang="en-US"/>
              </a:p>
            </p:txBody>
          </p:sp>
          <p:sp>
            <p:nvSpPr>
              <p:cNvPr id="351249" name="Line 17"/>
              <p:cNvSpPr>
                <a:spLocks noChangeShapeType="1"/>
              </p:cNvSpPr>
              <p:nvPr/>
            </p:nvSpPr>
            <p:spPr bwMode="auto">
              <a:xfrm flipH="1">
                <a:off x="3744" y="960"/>
                <a:ext cx="192" cy="384"/>
              </a:xfrm>
              <a:prstGeom prst="line">
                <a:avLst/>
              </a:prstGeom>
              <a:noFill/>
              <a:ln w="12700" cap="sq">
                <a:solidFill>
                  <a:schemeClr val="tx1"/>
                </a:solidFill>
                <a:round/>
                <a:headEnd type="none" w="sm" len="sm"/>
                <a:tailEnd type="none" w="sm" len="sm"/>
              </a:ln>
              <a:effectLst/>
            </p:spPr>
            <p:txBody>
              <a:bodyPr wrap="none" anchor="ctr">
                <a:spAutoFit/>
              </a:bodyPr>
              <a:lstStyle/>
              <a:p>
                <a:endParaRPr lang="zh-CN" altLang="en-US"/>
              </a:p>
            </p:txBody>
          </p:sp>
          <p:sp>
            <p:nvSpPr>
              <p:cNvPr id="351250" name="Line 18"/>
              <p:cNvSpPr>
                <a:spLocks noChangeShapeType="1"/>
              </p:cNvSpPr>
              <p:nvPr/>
            </p:nvSpPr>
            <p:spPr bwMode="auto">
              <a:xfrm>
                <a:off x="3744" y="1680"/>
                <a:ext cx="240" cy="384"/>
              </a:xfrm>
              <a:prstGeom prst="line">
                <a:avLst/>
              </a:prstGeom>
              <a:noFill/>
              <a:ln w="12700" cap="sq">
                <a:solidFill>
                  <a:schemeClr val="tx1"/>
                </a:solidFill>
                <a:round/>
                <a:headEnd type="none" w="sm" len="sm"/>
                <a:tailEnd type="none" w="sm" len="sm"/>
              </a:ln>
              <a:effectLst/>
            </p:spPr>
            <p:txBody>
              <a:bodyPr wrap="none" anchor="ctr">
                <a:spAutoFit/>
              </a:bodyPr>
              <a:lstStyle/>
              <a:p>
                <a:endParaRPr lang="zh-CN" altLang="en-US"/>
              </a:p>
            </p:txBody>
          </p:sp>
        </p:grpSp>
      </p:grpSp>
      <p:pic>
        <p:nvPicPr>
          <p:cNvPr id="351251" name="Picture 19" descr="d5z72s"/>
          <p:cNvPicPr>
            <a:picLocks noChangeAspect="1" noChangeArrowheads="1"/>
          </p:cNvPicPr>
          <p:nvPr/>
        </p:nvPicPr>
        <p:blipFill>
          <a:blip r:embed="rId6"/>
          <a:srcRect/>
          <a:stretch>
            <a:fillRect/>
          </a:stretch>
        </p:blipFill>
        <p:spPr bwMode="auto">
          <a:xfrm>
            <a:off x="3563938" y="3357563"/>
            <a:ext cx="2735262" cy="2971800"/>
          </a:xfrm>
          <a:prstGeom prst="rect">
            <a:avLst/>
          </a:prstGeom>
          <a:noFill/>
        </p:spPr>
      </p:pic>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a:xfrm>
            <a:off x="812800" y="355600"/>
            <a:ext cx="8113713" cy="641350"/>
          </a:xfrm>
          <a:noFill/>
          <a:ln/>
        </p:spPr>
        <p:txBody>
          <a:bodyPr/>
          <a:lstStyle/>
          <a:p>
            <a:r>
              <a:rPr lang="en-US" altLang="zh-CN"/>
              <a:t>2.3.1.4. </a:t>
            </a:r>
            <a:r>
              <a:rPr lang="zh-CN" altLang="en-US"/>
              <a:t>配合物的命名</a:t>
            </a:r>
          </a:p>
        </p:txBody>
      </p:sp>
      <p:sp>
        <p:nvSpPr>
          <p:cNvPr id="361475" name="Text Box 3"/>
          <p:cNvSpPr txBox="1">
            <a:spLocks noChangeArrowheads="1"/>
          </p:cNvSpPr>
          <p:nvPr/>
        </p:nvSpPr>
        <p:spPr bwMode="auto">
          <a:xfrm>
            <a:off x="762000" y="1371600"/>
            <a:ext cx="7723188" cy="1373188"/>
          </a:xfrm>
          <a:prstGeom prst="rect">
            <a:avLst/>
          </a:prstGeom>
          <a:noFill/>
          <a:ln w="12700" cap="sq">
            <a:noFill/>
            <a:miter lim="800000"/>
            <a:headEnd type="none" w="sm" len="sm"/>
            <a:tailEnd type="none" w="sm" len="sm"/>
          </a:ln>
          <a:effectLst/>
        </p:spPr>
        <p:txBody>
          <a:bodyPr>
            <a:spAutoFit/>
          </a:bodyPr>
          <a:lstStyle/>
          <a:p>
            <a:pPr>
              <a:spcBef>
                <a:spcPct val="50000"/>
              </a:spcBef>
              <a:buClr>
                <a:srgbClr val="FF00FF"/>
              </a:buClr>
              <a:buFont typeface="Wingdings" pitchFamily="2" charset="2"/>
              <a:buChar char="v"/>
            </a:pPr>
            <a:r>
              <a:rPr kumimoji="0" lang="zh-CN" altLang="en-US" sz="2800">
                <a:solidFill>
                  <a:schemeClr val="hlink"/>
                </a:solidFill>
                <a:latin typeface="宋体" pitchFamily="2" charset="-122"/>
              </a:rPr>
              <a:t>服从一般无机化合物的命名原则：</a:t>
            </a:r>
            <a:r>
              <a:rPr kumimoji="0" lang="zh-CN" altLang="en-US" sz="2800">
                <a:solidFill>
                  <a:schemeClr val="hlink"/>
                </a:solidFill>
              </a:rPr>
              <a:t>如果化合物的酸根是一个简单离子，便叫做</a:t>
            </a:r>
            <a:r>
              <a:rPr kumimoji="0" lang="zh-CN" altLang="en-US" sz="2800">
                <a:solidFill>
                  <a:schemeClr val="folHlink"/>
                </a:solidFill>
              </a:rPr>
              <a:t>某化某</a:t>
            </a:r>
            <a:r>
              <a:rPr kumimoji="0" lang="zh-CN" altLang="en-US" sz="2800">
                <a:solidFill>
                  <a:schemeClr val="hlink"/>
                </a:solidFill>
              </a:rPr>
              <a:t>，如果酸根是一个复杂阴离子，便称为</a:t>
            </a:r>
            <a:r>
              <a:rPr kumimoji="0" lang="zh-CN" altLang="en-US" sz="2800">
                <a:solidFill>
                  <a:schemeClr val="folHlink"/>
                </a:solidFill>
              </a:rPr>
              <a:t>某酸某</a:t>
            </a:r>
            <a:r>
              <a:rPr kumimoji="0" lang="zh-CN" altLang="en-US" sz="2800">
                <a:solidFill>
                  <a:schemeClr val="hlink"/>
                </a:solidFill>
              </a:rPr>
              <a:t>。</a:t>
            </a:r>
          </a:p>
        </p:txBody>
      </p:sp>
      <p:sp>
        <p:nvSpPr>
          <p:cNvPr id="361476" name="Text Box 4"/>
          <p:cNvSpPr txBox="1">
            <a:spLocks noChangeArrowheads="1"/>
          </p:cNvSpPr>
          <p:nvPr/>
        </p:nvSpPr>
        <p:spPr bwMode="auto">
          <a:xfrm>
            <a:off x="762000" y="3168650"/>
            <a:ext cx="8153400" cy="946150"/>
          </a:xfrm>
          <a:prstGeom prst="rect">
            <a:avLst/>
          </a:prstGeom>
          <a:solidFill>
            <a:schemeClr val="bg1"/>
          </a:solidFill>
          <a:ln w="9525">
            <a:noFill/>
            <a:miter lim="800000"/>
            <a:headEnd/>
            <a:tailEnd/>
          </a:ln>
          <a:effectLst/>
        </p:spPr>
        <p:txBody>
          <a:bodyPr>
            <a:spAutoFit/>
          </a:bodyPr>
          <a:lstStyle/>
          <a:p>
            <a:r>
              <a:rPr kumimoji="0" lang="zh-CN" altLang="en-US" sz="2800">
                <a:solidFill>
                  <a:schemeClr val="tx2"/>
                </a:solidFill>
              </a:rPr>
              <a:t>配体数目（汉字）</a:t>
            </a:r>
            <a:r>
              <a:rPr kumimoji="0" lang="en-US" altLang="zh-CN" sz="2800">
                <a:solidFill>
                  <a:schemeClr val="tx2"/>
                </a:solidFill>
              </a:rPr>
              <a:t>+</a:t>
            </a:r>
            <a:r>
              <a:rPr kumimoji="0" lang="zh-CN" altLang="en-US" sz="2800">
                <a:solidFill>
                  <a:schemeClr val="tx2"/>
                </a:solidFill>
              </a:rPr>
              <a:t>配体名</a:t>
            </a:r>
            <a:r>
              <a:rPr kumimoji="0" lang="en-US" altLang="zh-CN" sz="2800">
                <a:solidFill>
                  <a:schemeClr val="tx2"/>
                </a:solidFill>
              </a:rPr>
              <a:t>+</a:t>
            </a:r>
            <a:r>
              <a:rPr lang="en-US" altLang="zh-CN" sz="2800">
                <a:solidFill>
                  <a:schemeClr val="tx2"/>
                </a:solidFill>
              </a:rPr>
              <a:t>“</a:t>
            </a:r>
            <a:r>
              <a:rPr lang="zh-CN" altLang="en-US" sz="2800">
                <a:solidFill>
                  <a:schemeClr val="tx2"/>
                </a:solidFill>
              </a:rPr>
              <a:t>合”字</a:t>
            </a:r>
            <a:r>
              <a:rPr kumimoji="0" lang="en-US" altLang="zh-CN" sz="2800">
                <a:solidFill>
                  <a:schemeClr val="tx2"/>
                </a:solidFill>
              </a:rPr>
              <a:t>+</a:t>
            </a:r>
            <a:r>
              <a:rPr kumimoji="0" lang="zh-CN" altLang="en-US" sz="2800">
                <a:solidFill>
                  <a:schemeClr val="tx2"/>
                </a:solidFill>
              </a:rPr>
              <a:t>中心离子名</a:t>
            </a:r>
            <a:r>
              <a:rPr kumimoji="0" lang="en-US" altLang="zh-CN" sz="2800">
                <a:solidFill>
                  <a:schemeClr val="tx2"/>
                </a:solidFill>
              </a:rPr>
              <a:t>(</a:t>
            </a:r>
            <a:r>
              <a:rPr kumimoji="0" lang="zh-CN" altLang="en-US" sz="2800">
                <a:solidFill>
                  <a:schemeClr val="tx2"/>
                </a:solidFill>
              </a:rPr>
              <a:t>氧化态</a:t>
            </a:r>
            <a:r>
              <a:rPr kumimoji="0" lang="en-US" altLang="zh-CN" sz="2800">
                <a:solidFill>
                  <a:schemeClr val="tx2"/>
                </a:solidFill>
              </a:rPr>
              <a:t>,</a:t>
            </a:r>
            <a:r>
              <a:rPr kumimoji="0" lang="zh-CN" altLang="en-US" sz="2800">
                <a:solidFill>
                  <a:schemeClr val="tx2"/>
                </a:solidFill>
              </a:rPr>
              <a:t>罗马数字</a:t>
            </a:r>
            <a:r>
              <a:rPr kumimoji="0" lang="en-US" altLang="zh-CN" sz="2800">
                <a:solidFill>
                  <a:schemeClr val="tx2"/>
                </a:solidFill>
              </a:rPr>
              <a:t>)       </a:t>
            </a:r>
            <a:r>
              <a:rPr kumimoji="0" lang="zh-CN" altLang="en-US" sz="2800">
                <a:solidFill>
                  <a:schemeClr val="tx2"/>
                </a:solidFill>
              </a:rPr>
              <a:t>（多种配体，以</a:t>
            </a:r>
            <a:r>
              <a:rPr kumimoji="0" lang="en-US" altLang="zh-CN" sz="2800" b="1">
                <a:solidFill>
                  <a:schemeClr val="tx2"/>
                </a:solidFill>
              </a:rPr>
              <a:t>·</a:t>
            </a:r>
            <a:r>
              <a:rPr kumimoji="0" lang="zh-CN" altLang="en-US" sz="2800">
                <a:solidFill>
                  <a:schemeClr val="tx2"/>
                </a:solidFill>
              </a:rPr>
              <a:t>分隔）</a:t>
            </a:r>
          </a:p>
        </p:txBody>
      </p:sp>
      <p:sp>
        <p:nvSpPr>
          <p:cNvPr id="361477" name="Text Box 5"/>
          <p:cNvSpPr txBox="1">
            <a:spLocks noChangeArrowheads="1"/>
          </p:cNvSpPr>
          <p:nvPr/>
        </p:nvSpPr>
        <p:spPr bwMode="auto">
          <a:xfrm>
            <a:off x="762000" y="2595563"/>
            <a:ext cx="7924800" cy="604837"/>
          </a:xfrm>
          <a:prstGeom prst="rect">
            <a:avLst/>
          </a:prstGeom>
          <a:noFill/>
          <a:ln w="12700" cap="sq">
            <a:noFill/>
            <a:miter lim="800000"/>
            <a:headEnd type="none" w="sm" len="sm"/>
            <a:tailEnd type="none" w="sm" len="sm"/>
          </a:ln>
          <a:effectLst/>
        </p:spPr>
        <p:txBody>
          <a:bodyPr>
            <a:spAutoFit/>
          </a:bodyPr>
          <a:lstStyle/>
          <a:p>
            <a:pPr>
              <a:lnSpc>
                <a:spcPct val="120000"/>
              </a:lnSpc>
              <a:spcBef>
                <a:spcPct val="50000"/>
              </a:spcBef>
              <a:buClr>
                <a:srgbClr val="FF00FF"/>
              </a:buClr>
              <a:buFont typeface="Wingdings" pitchFamily="2" charset="2"/>
              <a:buChar char="v"/>
            </a:pPr>
            <a:r>
              <a:rPr kumimoji="0" lang="zh-CN" altLang="en-US" sz="2800">
                <a:solidFill>
                  <a:schemeClr val="folHlink"/>
                </a:solidFill>
              </a:rPr>
              <a:t>配合单元</a:t>
            </a:r>
            <a:endParaRPr lang="zh-CN" altLang="en-US" sz="2800">
              <a:solidFill>
                <a:schemeClr val="hlink"/>
              </a:solidFill>
            </a:endParaRPr>
          </a:p>
        </p:txBody>
      </p:sp>
      <p:sp>
        <p:nvSpPr>
          <p:cNvPr id="361478" name="Text Box 6"/>
          <p:cNvSpPr txBox="1">
            <a:spLocks noChangeArrowheads="1"/>
          </p:cNvSpPr>
          <p:nvPr/>
        </p:nvSpPr>
        <p:spPr bwMode="auto">
          <a:xfrm>
            <a:off x="762000" y="4097338"/>
            <a:ext cx="8229600" cy="2227262"/>
          </a:xfrm>
          <a:prstGeom prst="rect">
            <a:avLst/>
          </a:prstGeom>
          <a:noFill/>
          <a:ln w="12700" cap="sq">
            <a:noFill/>
            <a:miter lim="800000"/>
            <a:headEnd type="none" w="sm" len="sm"/>
            <a:tailEnd type="none" w="sm" len="sm"/>
          </a:ln>
          <a:effectLst/>
        </p:spPr>
        <p:txBody>
          <a:bodyPr>
            <a:spAutoFit/>
          </a:bodyPr>
          <a:lstStyle/>
          <a:p>
            <a:pPr>
              <a:spcBef>
                <a:spcPct val="50000"/>
              </a:spcBef>
              <a:buClr>
                <a:srgbClr val="FF00FF"/>
              </a:buClr>
              <a:buFont typeface="Wingdings" pitchFamily="2" charset="2"/>
              <a:buNone/>
            </a:pPr>
            <a:r>
              <a:rPr lang="zh-CN" altLang="en-US" sz="2800">
                <a:solidFill>
                  <a:schemeClr val="hlink"/>
                </a:solidFill>
              </a:rPr>
              <a:t>配体名称列在中心元素之前，配体数目用倍数词头二、三、四等数字表示（配体数为一时省略），不同配体名称之间以“</a:t>
            </a:r>
            <a:r>
              <a:rPr lang="en-US" altLang="zh-CN" sz="2800">
                <a:solidFill>
                  <a:schemeClr val="hlink"/>
                </a:solidFill>
              </a:rPr>
              <a:t>•”</a:t>
            </a:r>
            <a:r>
              <a:rPr lang="zh-CN" altLang="en-US" sz="2800">
                <a:solidFill>
                  <a:schemeClr val="hlink"/>
                </a:solidFill>
              </a:rPr>
              <a:t>分开，在最后一个配体名称之后缀以“合”字。形成体的氧化值用带括号的罗马数字表示（氧化值为 </a:t>
            </a:r>
            <a:r>
              <a:rPr lang="en-US" altLang="zh-CN" sz="2800">
                <a:solidFill>
                  <a:schemeClr val="hlink"/>
                </a:solidFill>
              </a:rPr>
              <a:t>0 </a:t>
            </a:r>
            <a:r>
              <a:rPr lang="zh-CN" altLang="en-US" sz="2800">
                <a:solidFill>
                  <a:schemeClr val="hlink"/>
                </a:solidFill>
              </a:rPr>
              <a:t>时省略）。</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3522" name="Rectangle 2"/>
          <p:cNvSpPr>
            <a:spLocks noGrp="1" noChangeArrowheads="1"/>
          </p:cNvSpPr>
          <p:nvPr>
            <p:ph type="body" idx="1"/>
          </p:nvPr>
        </p:nvSpPr>
        <p:spPr>
          <a:xfrm>
            <a:off x="685800" y="1143000"/>
            <a:ext cx="8229600" cy="4518025"/>
          </a:xfrm>
        </p:spPr>
        <p:txBody>
          <a:bodyPr/>
          <a:lstStyle/>
          <a:p>
            <a:pPr>
              <a:lnSpc>
                <a:spcPct val="120000"/>
              </a:lnSpc>
              <a:spcBef>
                <a:spcPct val="0"/>
              </a:spcBef>
              <a:buClrTx/>
              <a:buFontTx/>
              <a:buNone/>
            </a:pPr>
            <a:r>
              <a:rPr lang="en-US" altLang="zh-CN" sz="2800">
                <a:solidFill>
                  <a:schemeClr val="folHlink"/>
                </a:solidFill>
                <a:latin typeface="Times New Roman" pitchFamily="18" charset="0"/>
              </a:rPr>
              <a:t>     </a:t>
            </a:r>
            <a:r>
              <a:rPr lang="zh-CN" altLang="en-US" sz="2800">
                <a:solidFill>
                  <a:schemeClr val="folHlink"/>
                </a:solidFill>
                <a:latin typeface="Times New Roman" pitchFamily="18" charset="0"/>
              </a:rPr>
              <a:t>配体的顺序： </a:t>
            </a:r>
            <a:endParaRPr lang="zh-CN" altLang="en-US" sz="2800">
              <a:latin typeface="Times New Roman" pitchFamily="18" charset="0"/>
            </a:endParaRPr>
          </a:p>
          <a:p>
            <a:pPr>
              <a:lnSpc>
                <a:spcPct val="120000"/>
              </a:lnSpc>
              <a:spcBef>
                <a:spcPct val="0"/>
              </a:spcBef>
              <a:buClrTx/>
              <a:buFontTx/>
              <a:buNone/>
            </a:pPr>
            <a:r>
              <a:rPr lang="en-US" altLang="zh-CN" sz="2800">
                <a:latin typeface="Times New Roman" pitchFamily="18" charset="0"/>
              </a:rPr>
              <a:t>(1)</a:t>
            </a:r>
            <a:r>
              <a:rPr lang="zh-CN" altLang="en-US" sz="2800">
                <a:solidFill>
                  <a:srgbClr val="FF3300"/>
                </a:solidFill>
                <a:latin typeface="Times New Roman" pitchFamily="18" charset="0"/>
              </a:rPr>
              <a:t>先无机</a:t>
            </a:r>
            <a:r>
              <a:rPr lang="zh-CN" altLang="en-US" sz="2800">
                <a:latin typeface="Times New Roman" pitchFamily="18" charset="0"/>
              </a:rPr>
              <a:t>配体，</a:t>
            </a:r>
            <a:r>
              <a:rPr lang="zh-CN" altLang="en-US" sz="2800">
                <a:solidFill>
                  <a:srgbClr val="FF3300"/>
                </a:solidFill>
                <a:latin typeface="Times New Roman" pitchFamily="18" charset="0"/>
              </a:rPr>
              <a:t>后有机</a:t>
            </a:r>
            <a:r>
              <a:rPr lang="zh-CN" altLang="en-US" sz="2800">
                <a:latin typeface="Times New Roman" pitchFamily="18" charset="0"/>
              </a:rPr>
              <a:t>配体</a:t>
            </a:r>
          </a:p>
          <a:p>
            <a:pPr>
              <a:lnSpc>
                <a:spcPct val="120000"/>
              </a:lnSpc>
              <a:spcBef>
                <a:spcPct val="0"/>
              </a:spcBef>
              <a:buClrTx/>
              <a:buFontTx/>
              <a:buNone/>
            </a:pPr>
            <a:r>
              <a:rPr lang="zh-CN" altLang="en-US" sz="2800">
                <a:latin typeface="Times New Roman" pitchFamily="18" charset="0"/>
              </a:rPr>
              <a:t> </a:t>
            </a:r>
            <a:r>
              <a:rPr lang="en-US" altLang="en-US" sz="2800" i="1">
                <a:latin typeface="Times New Roman" pitchFamily="18" charset="0"/>
              </a:rPr>
              <a:t>cis</a:t>
            </a:r>
            <a:r>
              <a:rPr lang="en-US" altLang="en-US" sz="2800">
                <a:latin typeface="Times New Roman" pitchFamily="18" charset="0"/>
              </a:rPr>
              <a:t> - [PtCl</a:t>
            </a:r>
            <a:r>
              <a:rPr lang="en-US" altLang="en-US" sz="2800" baseline="-25000">
                <a:latin typeface="Times New Roman" pitchFamily="18" charset="0"/>
              </a:rPr>
              <a:t>2</a:t>
            </a:r>
            <a:r>
              <a:rPr lang="en-US" altLang="en-US" sz="2800">
                <a:latin typeface="Times New Roman" pitchFamily="18" charset="0"/>
              </a:rPr>
              <a:t>(Ph</a:t>
            </a:r>
            <a:r>
              <a:rPr lang="en-US" altLang="en-US" sz="2800" baseline="-25000">
                <a:latin typeface="Times New Roman" pitchFamily="18" charset="0"/>
              </a:rPr>
              <a:t>3</a:t>
            </a:r>
            <a:r>
              <a:rPr lang="en-US" altLang="en-US" sz="2800">
                <a:latin typeface="Times New Roman" pitchFamily="18" charset="0"/>
              </a:rPr>
              <a:t>P)</a:t>
            </a:r>
            <a:r>
              <a:rPr lang="en-US" altLang="en-US" sz="2800" baseline="-25000">
                <a:latin typeface="Times New Roman" pitchFamily="18" charset="0"/>
              </a:rPr>
              <a:t>2</a:t>
            </a:r>
            <a:r>
              <a:rPr lang="en-US" altLang="en-US" sz="2800">
                <a:latin typeface="Times New Roman" pitchFamily="18" charset="0"/>
              </a:rPr>
              <a:t>]     </a:t>
            </a:r>
            <a:r>
              <a:rPr lang="zh-CN" altLang="en-US" sz="2800">
                <a:latin typeface="Times New Roman" pitchFamily="18" charset="0"/>
              </a:rPr>
              <a:t>顺</a:t>
            </a:r>
            <a:r>
              <a:rPr lang="en-US" altLang="zh-CN" sz="2800">
                <a:latin typeface="Times New Roman" pitchFamily="18" charset="0"/>
              </a:rPr>
              <a:t>-</a:t>
            </a:r>
            <a:r>
              <a:rPr lang="zh-CN" altLang="en-US" sz="2800">
                <a:latin typeface="Times New Roman" pitchFamily="18" charset="0"/>
              </a:rPr>
              <a:t>二氯</a:t>
            </a:r>
            <a:r>
              <a:rPr lang="en-US" altLang="zh-CN" sz="2800">
                <a:latin typeface="Times New Roman" pitchFamily="18" charset="0"/>
              </a:rPr>
              <a:t>·</a:t>
            </a:r>
            <a:r>
              <a:rPr lang="zh-CN" altLang="en-US" sz="2800">
                <a:latin typeface="Times New Roman" pitchFamily="18" charset="0"/>
              </a:rPr>
              <a:t>二 </a:t>
            </a:r>
            <a:r>
              <a:rPr lang="en-US" altLang="zh-CN" sz="2800">
                <a:latin typeface="Times New Roman" pitchFamily="18" charset="0"/>
              </a:rPr>
              <a:t>(</a:t>
            </a:r>
            <a:r>
              <a:rPr lang="zh-CN" altLang="en-US" sz="2800">
                <a:latin typeface="Times New Roman" pitchFamily="18" charset="0"/>
              </a:rPr>
              <a:t>三苯基磷</a:t>
            </a:r>
            <a:r>
              <a:rPr lang="en-US" altLang="zh-CN" sz="2800">
                <a:latin typeface="Times New Roman" pitchFamily="18" charset="0"/>
              </a:rPr>
              <a:t>)</a:t>
            </a:r>
            <a:r>
              <a:rPr lang="zh-CN" altLang="en-US" sz="2800">
                <a:latin typeface="Times New Roman" pitchFamily="18" charset="0"/>
              </a:rPr>
              <a:t>合铂</a:t>
            </a:r>
            <a:r>
              <a:rPr lang="en-US" altLang="zh-CN" sz="2800">
                <a:latin typeface="Times New Roman" pitchFamily="18" charset="0"/>
              </a:rPr>
              <a:t>(II)</a:t>
            </a:r>
          </a:p>
          <a:p>
            <a:pPr>
              <a:lnSpc>
                <a:spcPct val="120000"/>
              </a:lnSpc>
              <a:spcBef>
                <a:spcPct val="0"/>
              </a:spcBef>
              <a:buClrTx/>
              <a:buFontTx/>
              <a:buNone/>
            </a:pPr>
            <a:r>
              <a:rPr lang="en-US" altLang="zh-CN" sz="2800">
                <a:latin typeface="Times New Roman" pitchFamily="18" charset="0"/>
              </a:rPr>
              <a:t>(2)</a:t>
            </a:r>
            <a:r>
              <a:rPr lang="zh-CN" altLang="en-US" sz="2800">
                <a:latin typeface="Times New Roman" pitchFamily="18" charset="0"/>
              </a:rPr>
              <a:t>先列出</a:t>
            </a:r>
            <a:r>
              <a:rPr lang="zh-CN" altLang="en-US" sz="2800">
                <a:solidFill>
                  <a:srgbClr val="FF3300"/>
                </a:solidFill>
                <a:latin typeface="Times New Roman" pitchFamily="18" charset="0"/>
              </a:rPr>
              <a:t>阴离子</a:t>
            </a:r>
            <a:r>
              <a:rPr lang="zh-CN" altLang="en-US" sz="2800">
                <a:latin typeface="Times New Roman" pitchFamily="18" charset="0"/>
              </a:rPr>
              <a:t>，后列出</a:t>
            </a:r>
            <a:r>
              <a:rPr lang="zh-CN" altLang="en-US" sz="2800">
                <a:solidFill>
                  <a:srgbClr val="FF3300"/>
                </a:solidFill>
                <a:latin typeface="Times New Roman" pitchFamily="18" charset="0"/>
              </a:rPr>
              <a:t>中性分子</a:t>
            </a:r>
          </a:p>
          <a:p>
            <a:pPr>
              <a:lnSpc>
                <a:spcPct val="120000"/>
              </a:lnSpc>
              <a:spcBef>
                <a:spcPct val="0"/>
              </a:spcBef>
              <a:buClrTx/>
              <a:buFontTx/>
              <a:buNone/>
            </a:pPr>
            <a:r>
              <a:rPr lang="zh-CN" altLang="zh-CN" sz="2800">
                <a:latin typeface="Times New Roman" pitchFamily="18" charset="0"/>
              </a:rPr>
              <a:t>       </a:t>
            </a:r>
            <a:r>
              <a:rPr lang="en-US" altLang="zh-CN" sz="2800">
                <a:latin typeface="Times New Roman" pitchFamily="18" charset="0"/>
              </a:rPr>
              <a:t>K[PtCl</a:t>
            </a:r>
            <a:r>
              <a:rPr lang="en-US" altLang="zh-CN" sz="2800" baseline="-25000">
                <a:latin typeface="Times New Roman" pitchFamily="18" charset="0"/>
              </a:rPr>
              <a:t>3</a:t>
            </a:r>
            <a:r>
              <a:rPr lang="en-US" altLang="zh-CN" sz="2800">
                <a:latin typeface="Times New Roman" pitchFamily="18" charset="0"/>
              </a:rPr>
              <a:t>NH</a:t>
            </a:r>
            <a:r>
              <a:rPr lang="en-US" altLang="zh-CN" sz="2800" baseline="-25000">
                <a:latin typeface="Times New Roman" pitchFamily="18" charset="0"/>
              </a:rPr>
              <a:t>3</a:t>
            </a:r>
            <a:r>
              <a:rPr lang="en-US" altLang="zh-CN" sz="2800">
                <a:latin typeface="Times New Roman" pitchFamily="18" charset="0"/>
              </a:rPr>
              <a:t>]      </a:t>
            </a:r>
            <a:r>
              <a:rPr lang="zh-CN" altLang="zh-CN" sz="2800">
                <a:latin typeface="Times New Roman" pitchFamily="18" charset="0"/>
              </a:rPr>
              <a:t>三氯·氨合铂(</a:t>
            </a:r>
            <a:r>
              <a:rPr lang="en-US" altLang="zh-CN" sz="2800">
                <a:latin typeface="Times New Roman" pitchFamily="18" charset="0"/>
              </a:rPr>
              <a:t>II)</a:t>
            </a:r>
            <a:r>
              <a:rPr lang="zh-CN" altLang="zh-CN" sz="2800">
                <a:latin typeface="Times New Roman" pitchFamily="18" charset="0"/>
              </a:rPr>
              <a:t>酸钾</a:t>
            </a:r>
          </a:p>
          <a:p>
            <a:pPr>
              <a:lnSpc>
                <a:spcPct val="120000"/>
              </a:lnSpc>
              <a:spcBef>
                <a:spcPct val="0"/>
              </a:spcBef>
              <a:buClrTx/>
              <a:buFontTx/>
              <a:buNone/>
            </a:pPr>
            <a:r>
              <a:rPr lang="en-US" altLang="zh-CN" sz="2800">
                <a:latin typeface="Times New Roman" pitchFamily="18" charset="0"/>
              </a:rPr>
              <a:t>(3)</a:t>
            </a:r>
            <a:r>
              <a:rPr lang="zh-CN" altLang="en-US" sz="2800">
                <a:solidFill>
                  <a:srgbClr val="FF3300"/>
                </a:solidFill>
                <a:latin typeface="Times New Roman" pitchFamily="18" charset="0"/>
              </a:rPr>
              <a:t>同类配体</a:t>
            </a:r>
            <a:r>
              <a:rPr lang="zh-CN" altLang="en-US" sz="2800">
                <a:latin typeface="Times New Roman" pitchFamily="18" charset="0"/>
              </a:rPr>
              <a:t>（无机或有机类）按配位原子元素符号的</a:t>
            </a:r>
            <a:r>
              <a:rPr lang="zh-CN" altLang="en-US" sz="2800">
                <a:solidFill>
                  <a:srgbClr val="FF3300"/>
                </a:solidFill>
                <a:latin typeface="Times New Roman" pitchFamily="18" charset="0"/>
              </a:rPr>
              <a:t>英文字母顺序</a:t>
            </a:r>
            <a:r>
              <a:rPr lang="zh-CN" altLang="en-US" sz="2800">
                <a:latin typeface="Times New Roman" pitchFamily="18" charset="0"/>
              </a:rPr>
              <a:t>排列。</a:t>
            </a:r>
          </a:p>
          <a:p>
            <a:pPr>
              <a:lnSpc>
                <a:spcPct val="120000"/>
              </a:lnSpc>
              <a:spcBef>
                <a:spcPct val="0"/>
              </a:spcBef>
              <a:buClrTx/>
              <a:buFontTx/>
              <a:buNone/>
            </a:pPr>
            <a:r>
              <a:rPr lang="zh-CN" altLang="en-US" sz="2800">
                <a:latin typeface="Times New Roman" pitchFamily="18" charset="0"/>
              </a:rPr>
              <a:t>    </a:t>
            </a:r>
            <a:r>
              <a:rPr lang="en-US" altLang="zh-CN" sz="2800">
                <a:latin typeface="Times New Roman" pitchFamily="18" charset="0"/>
              </a:rPr>
              <a:t>[Co(NH</a:t>
            </a:r>
            <a:r>
              <a:rPr lang="en-US" altLang="zh-CN" sz="2800" baseline="-25000">
                <a:latin typeface="Times New Roman" pitchFamily="18" charset="0"/>
              </a:rPr>
              <a:t>3</a:t>
            </a:r>
            <a:r>
              <a:rPr lang="en-US" altLang="zh-CN" sz="2800">
                <a:latin typeface="Times New Roman" pitchFamily="18" charset="0"/>
              </a:rPr>
              <a:t>)</a:t>
            </a:r>
            <a:r>
              <a:rPr lang="en-US" altLang="zh-CN" sz="2800" baseline="-25000">
                <a:latin typeface="Times New Roman" pitchFamily="18" charset="0"/>
              </a:rPr>
              <a:t>5</a:t>
            </a:r>
            <a:r>
              <a:rPr lang="en-US" altLang="zh-CN" sz="2800">
                <a:latin typeface="Times New Roman" pitchFamily="18" charset="0"/>
              </a:rPr>
              <a:t>H</a:t>
            </a:r>
            <a:r>
              <a:rPr lang="en-US" altLang="zh-CN" sz="2800" baseline="-25000">
                <a:latin typeface="Times New Roman" pitchFamily="18" charset="0"/>
              </a:rPr>
              <a:t>2</a:t>
            </a:r>
            <a:r>
              <a:rPr lang="en-US" altLang="zh-CN" sz="2800">
                <a:latin typeface="Times New Roman" pitchFamily="18" charset="0"/>
              </a:rPr>
              <a:t>O]Cl</a:t>
            </a:r>
            <a:r>
              <a:rPr lang="en-US" altLang="zh-CN" sz="2800" baseline="-25000">
                <a:latin typeface="Times New Roman" pitchFamily="18" charset="0"/>
              </a:rPr>
              <a:t>3      </a:t>
            </a:r>
            <a:r>
              <a:rPr lang="zh-CN" altLang="zh-CN" sz="2800">
                <a:latin typeface="Times New Roman" pitchFamily="18" charset="0"/>
              </a:rPr>
              <a:t>三氯化五氨·水合钴</a:t>
            </a:r>
            <a:r>
              <a:rPr lang="en-US" altLang="zh-CN" sz="2800">
                <a:latin typeface="Times New Roman" pitchFamily="18" charset="0"/>
              </a:rPr>
              <a:t>(III)</a:t>
            </a:r>
          </a:p>
        </p:txBody>
      </p:sp>
      <p:sp>
        <p:nvSpPr>
          <p:cNvPr id="363523" name="Rectangle 3"/>
          <p:cNvSpPr>
            <a:spLocks noGrp="1" noChangeArrowheads="1"/>
          </p:cNvSpPr>
          <p:nvPr>
            <p:ph type="title"/>
          </p:nvPr>
        </p:nvSpPr>
        <p:spPr>
          <a:noFill/>
          <a:ln/>
        </p:spPr>
        <p:txBody>
          <a:bodyPr/>
          <a:lstStyle/>
          <a:p>
            <a:r>
              <a:rPr lang="en-US" altLang="zh-CN"/>
              <a:t>2.3.1.4.</a:t>
            </a:r>
            <a:r>
              <a:rPr lang="zh-CN" altLang="en-US" i="1"/>
              <a:t>配合物的命名</a:t>
            </a:r>
          </a:p>
        </p:txBody>
      </p:sp>
      <p:sp>
        <p:nvSpPr>
          <p:cNvPr id="363524" name="Text Box 4"/>
          <p:cNvSpPr txBox="1">
            <a:spLocks noChangeArrowheads="1"/>
          </p:cNvSpPr>
          <p:nvPr/>
        </p:nvSpPr>
        <p:spPr bwMode="auto">
          <a:xfrm>
            <a:off x="611188" y="5708650"/>
            <a:ext cx="8281987" cy="528638"/>
          </a:xfrm>
          <a:prstGeom prst="rect">
            <a:avLst/>
          </a:prstGeom>
          <a:solidFill>
            <a:srgbClr val="CCFFFF"/>
          </a:solidFill>
          <a:ln w="9525">
            <a:solidFill>
              <a:srgbClr val="FF00FF"/>
            </a:solidFill>
            <a:miter lim="800000"/>
            <a:headEnd/>
            <a:tailEnd/>
          </a:ln>
          <a:effectLst/>
        </p:spPr>
        <p:txBody>
          <a:bodyPr>
            <a:spAutoFit/>
          </a:bodyPr>
          <a:lstStyle/>
          <a:p>
            <a:pPr>
              <a:spcBef>
                <a:spcPct val="50000"/>
              </a:spcBef>
            </a:pPr>
            <a:r>
              <a:rPr lang="zh-CN" altLang="en-US" sz="2800">
                <a:solidFill>
                  <a:schemeClr val="folHlink"/>
                </a:solidFill>
              </a:rPr>
              <a:t>口诀：</a:t>
            </a:r>
            <a:r>
              <a:rPr lang="zh-CN" altLang="en-US" sz="2800">
                <a:solidFill>
                  <a:schemeClr val="hlink"/>
                </a:solidFill>
              </a:rPr>
              <a:t>先无后有，先阴后中，先</a:t>
            </a:r>
            <a:r>
              <a:rPr lang="en-US" altLang="zh-CN" sz="2800">
                <a:solidFill>
                  <a:schemeClr val="hlink"/>
                </a:solidFill>
              </a:rPr>
              <a:t>A</a:t>
            </a:r>
            <a:r>
              <a:rPr lang="zh-CN" altLang="en-US" sz="2800">
                <a:solidFill>
                  <a:schemeClr val="hlink"/>
                </a:solidFill>
              </a:rPr>
              <a:t>后</a:t>
            </a:r>
            <a:r>
              <a:rPr lang="en-US" altLang="zh-CN" sz="2800">
                <a:solidFill>
                  <a:schemeClr val="hlink"/>
                </a:solidFill>
              </a:rPr>
              <a:t>B</a:t>
            </a:r>
            <a:r>
              <a:rPr lang="zh-CN" altLang="en-US" sz="2800">
                <a:solidFill>
                  <a:schemeClr val="hlink"/>
                </a:solidFill>
              </a:rPr>
              <a:t>，先少后多。</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9778" name="Rectangle 2"/>
          <p:cNvSpPr>
            <a:spLocks noGrp="1" noChangeArrowheads="1"/>
          </p:cNvSpPr>
          <p:nvPr>
            <p:ph type="body" idx="1"/>
          </p:nvPr>
        </p:nvSpPr>
        <p:spPr>
          <a:xfrm>
            <a:off x="395288" y="1219200"/>
            <a:ext cx="3889375" cy="5029200"/>
          </a:xfrm>
        </p:spPr>
        <p:txBody>
          <a:bodyPr/>
          <a:lstStyle/>
          <a:p>
            <a:pPr algn="just">
              <a:lnSpc>
                <a:spcPct val="90000"/>
              </a:lnSpc>
            </a:pPr>
            <a:r>
              <a:rPr lang="en-US" altLang="zh-CN" sz="2800">
                <a:solidFill>
                  <a:srgbClr val="FF3300"/>
                </a:solidFill>
                <a:latin typeface="Times New Roman" pitchFamily="18" charset="0"/>
              </a:rPr>
              <a:t>K</a:t>
            </a:r>
            <a:r>
              <a:rPr lang="en-US" altLang="zh-CN" sz="2800" baseline="-30000">
                <a:solidFill>
                  <a:srgbClr val="FF3300"/>
                </a:solidFill>
                <a:latin typeface="Times New Roman" pitchFamily="18" charset="0"/>
              </a:rPr>
              <a:t>2</a:t>
            </a:r>
            <a:r>
              <a:rPr lang="en-US" altLang="zh-CN" sz="2800">
                <a:solidFill>
                  <a:srgbClr val="FF3300"/>
                </a:solidFill>
                <a:latin typeface="Times New Roman" pitchFamily="18" charset="0"/>
              </a:rPr>
              <a:t>[PtCl</a:t>
            </a:r>
            <a:r>
              <a:rPr lang="en-US" altLang="zh-CN" sz="2800" baseline="-30000">
                <a:solidFill>
                  <a:srgbClr val="FF3300"/>
                </a:solidFill>
                <a:latin typeface="Times New Roman" pitchFamily="18" charset="0"/>
              </a:rPr>
              <a:t>6</a:t>
            </a:r>
            <a:r>
              <a:rPr lang="en-US" altLang="zh-CN" sz="2800">
                <a:solidFill>
                  <a:srgbClr val="FF3300"/>
                </a:solidFill>
                <a:latin typeface="Times New Roman" pitchFamily="18" charset="0"/>
              </a:rPr>
              <a:t>]</a:t>
            </a:r>
          </a:p>
          <a:p>
            <a:pPr algn="just">
              <a:lnSpc>
                <a:spcPct val="90000"/>
              </a:lnSpc>
            </a:pPr>
            <a:r>
              <a:rPr lang="en-US" altLang="zh-CN" sz="2800">
                <a:solidFill>
                  <a:schemeClr val="hlink"/>
                </a:solidFill>
                <a:latin typeface="Times New Roman" pitchFamily="18" charset="0"/>
              </a:rPr>
              <a:t>K</a:t>
            </a:r>
            <a:r>
              <a:rPr lang="en-US" altLang="zh-CN" sz="2800" baseline="-30000">
                <a:solidFill>
                  <a:schemeClr val="hlink"/>
                </a:solidFill>
                <a:latin typeface="Times New Roman" pitchFamily="18" charset="0"/>
              </a:rPr>
              <a:t>4</a:t>
            </a:r>
            <a:r>
              <a:rPr lang="en-US" altLang="zh-CN" sz="2800">
                <a:solidFill>
                  <a:schemeClr val="hlink"/>
                </a:solidFill>
                <a:latin typeface="Times New Roman" pitchFamily="18" charset="0"/>
              </a:rPr>
              <a:t>[Fe(CN)</a:t>
            </a:r>
            <a:r>
              <a:rPr lang="en-US" altLang="zh-CN" sz="2800" baseline="-30000">
                <a:solidFill>
                  <a:schemeClr val="hlink"/>
                </a:solidFill>
                <a:latin typeface="Times New Roman" pitchFamily="18" charset="0"/>
              </a:rPr>
              <a:t>6</a:t>
            </a:r>
            <a:r>
              <a:rPr lang="en-US" altLang="zh-CN" sz="2800">
                <a:solidFill>
                  <a:schemeClr val="hlink"/>
                </a:solidFill>
                <a:latin typeface="Times New Roman" pitchFamily="18" charset="0"/>
              </a:rPr>
              <a:t>] </a:t>
            </a:r>
          </a:p>
          <a:p>
            <a:pPr algn="just">
              <a:lnSpc>
                <a:spcPct val="90000"/>
              </a:lnSpc>
            </a:pPr>
            <a:r>
              <a:rPr lang="en-US" altLang="zh-CN" sz="2800">
                <a:solidFill>
                  <a:srgbClr val="FF3300"/>
                </a:solidFill>
                <a:latin typeface="Times New Roman" pitchFamily="18" charset="0"/>
              </a:rPr>
              <a:t>[Co(NH</a:t>
            </a:r>
            <a:r>
              <a:rPr lang="en-US" altLang="zh-CN" sz="2800" baseline="-30000">
                <a:solidFill>
                  <a:srgbClr val="FF3300"/>
                </a:solidFill>
                <a:latin typeface="Times New Roman" pitchFamily="18" charset="0"/>
              </a:rPr>
              <a:t>3</a:t>
            </a:r>
            <a:r>
              <a:rPr lang="en-US" altLang="zh-CN" sz="2800">
                <a:solidFill>
                  <a:srgbClr val="FF3300"/>
                </a:solidFill>
                <a:latin typeface="Times New Roman" pitchFamily="18" charset="0"/>
              </a:rPr>
              <a:t>)</a:t>
            </a:r>
            <a:r>
              <a:rPr lang="en-US" altLang="zh-CN" sz="2800" baseline="-30000">
                <a:solidFill>
                  <a:srgbClr val="FF3300"/>
                </a:solidFill>
                <a:latin typeface="Times New Roman" pitchFamily="18" charset="0"/>
              </a:rPr>
              <a:t>6</a:t>
            </a:r>
            <a:r>
              <a:rPr lang="en-US" altLang="zh-CN" sz="2800">
                <a:solidFill>
                  <a:srgbClr val="FF3300"/>
                </a:solidFill>
                <a:latin typeface="Times New Roman" pitchFamily="18" charset="0"/>
              </a:rPr>
              <a:t>]Br</a:t>
            </a:r>
            <a:r>
              <a:rPr lang="en-US" altLang="zh-CN" sz="2800" baseline="-30000">
                <a:solidFill>
                  <a:srgbClr val="FF3300"/>
                </a:solidFill>
                <a:latin typeface="Times New Roman" pitchFamily="18" charset="0"/>
              </a:rPr>
              <a:t>3</a:t>
            </a:r>
            <a:endParaRPr lang="en-US" altLang="zh-CN" sz="2800">
              <a:solidFill>
                <a:srgbClr val="FF3300"/>
              </a:solidFill>
              <a:latin typeface="Times New Roman" pitchFamily="18" charset="0"/>
            </a:endParaRPr>
          </a:p>
          <a:p>
            <a:pPr algn="just">
              <a:lnSpc>
                <a:spcPct val="90000"/>
              </a:lnSpc>
            </a:pPr>
            <a:r>
              <a:rPr lang="en-US" altLang="zh-CN" sz="2800">
                <a:solidFill>
                  <a:schemeClr val="hlink"/>
                </a:solidFill>
                <a:latin typeface="Times New Roman" pitchFamily="18" charset="0"/>
              </a:rPr>
              <a:t>[Ca(EDTA)]</a:t>
            </a:r>
            <a:r>
              <a:rPr lang="en-US" altLang="zh-CN" sz="2800" baseline="30000">
                <a:solidFill>
                  <a:schemeClr val="hlink"/>
                </a:solidFill>
                <a:latin typeface="Times New Roman" pitchFamily="18" charset="0"/>
              </a:rPr>
              <a:t>2-  </a:t>
            </a:r>
          </a:p>
          <a:p>
            <a:pPr algn="just">
              <a:lnSpc>
                <a:spcPct val="90000"/>
              </a:lnSpc>
            </a:pPr>
            <a:r>
              <a:rPr lang="en-US" altLang="zh-CN" sz="2800">
                <a:solidFill>
                  <a:srgbClr val="FF3300"/>
                </a:solidFill>
                <a:latin typeface="Times New Roman" pitchFamily="18" charset="0"/>
              </a:rPr>
              <a:t>K[PtCl</a:t>
            </a:r>
            <a:r>
              <a:rPr lang="en-US" altLang="zh-CN" sz="2800" baseline="-25000">
                <a:solidFill>
                  <a:srgbClr val="FF3300"/>
                </a:solidFill>
                <a:latin typeface="Times New Roman" pitchFamily="18" charset="0"/>
              </a:rPr>
              <a:t>3</a:t>
            </a:r>
            <a:r>
              <a:rPr lang="en-US" altLang="zh-CN" sz="2800">
                <a:solidFill>
                  <a:srgbClr val="FF3300"/>
                </a:solidFill>
                <a:latin typeface="Times New Roman" pitchFamily="18" charset="0"/>
              </a:rPr>
              <a:t>NH</a:t>
            </a:r>
            <a:r>
              <a:rPr lang="en-US" altLang="zh-CN" sz="2800" baseline="-25000">
                <a:solidFill>
                  <a:srgbClr val="FF3300"/>
                </a:solidFill>
                <a:latin typeface="Times New Roman" pitchFamily="18" charset="0"/>
              </a:rPr>
              <a:t>3</a:t>
            </a:r>
            <a:r>
              <a:rPr lang="en-US" altLang="zh-CN" sz="2800">
                <a:solidFill>
                  <a:srgbClr val="FF3300"/>
                </a:solidFill>
                <a:latin typeface="Times New Roman" pitchFamily="18" charset="0"/>
              </a:rPr>
              <a:t>]</a:t>
            </a:r>
          </a:p>
          <a:p>
            <a:pPr algn="just">
              <a:lnSpc>
                <a:spcPct val="90000"/>
              </a:lnSpc>
            </a:pPr>
            <a:r>
              <a:rPr lang="en-US" altLang="zh-CN" sz="2800">
                <a:solidFill>
                  <a:schemeClr val="hlink"/>
                </a:solidFill>
                <a:latin typeface="Times New Roman" pitchFamily="18" charset="0"/>
              </a:rPr>
              <a:t>[CoCl</a:t>
            </a:r>
            <a:r>
              <a:rPr lang="en-US" altLang="zh-CN" sz="2800" baseline="-30000">
                <a:solidFill>
                  <a:schemeClr val="hlink"/>
                </a:solidFill>
                <a:latin typeface="Times New Roman" pitchFamily="18" charset="0"/>
              </a:rPr>
              <a:t>2</a:t>
            </a:r>
            <a:r>
              <a:rPr lang="en-US" altLang="zh-CN" sz="2800">
                <a:solidFill>
                  <a:schemeClr val="hlink"/>
                </a:solidFill>
                <a:latin typeface="Times New Roman" pitchFamily="18" charset="0"/>
              </a:rPr>
              <a:t>(NH</a:t>
            </a:r>
            <a:r>
              <a:rPr lang="en-US" altLang="zh-CN" sz="2800" baseline="-30000">
                <a:solidFill>
                  <a:schemeClr val="hlink"/>
                </a:solidFill>
                <a:latin typeface="Times New Roman" pitchFamily="18" charset="0"/>
              </a:rPr>
              <a:t>3</a:t>
            </a:r>
            <a:r>
              <a:rPr lang="en-US" altLang="zh-CN" sz="2800">
                <a:solidFill>
                  <a:schemeClr val="hlink"/>
                </a:solidFill>
                <a:latin typeface="Times New Roman" pitchFamily="18" charset="0"/>
              </a:rPr>
              <a:t>)</a:t>
            </a:r>
            <a:r>
              <a:rPr lang="en-US" altLang="zh-CN" sz="2800" baseline="-30000">
                <a:solidFill>
                  <a:schemeClr val="hlink"/>
                </a:solidFill>
                <a:latin typeface="Times New Roman" pitchFamily="18" charset="0"/>
              </a:rPr>
              <a:t>3</a:t>
            </a:r>
            <a:r>
              <a:rPr lang="en-US" altLang="zh-CN" sz="2800">
                <a:solidFill>
                  <a:schemeClr val="hlink"/>
                </a:solidFill>
                <a:latin typeface="Times New Roman" pitchFamily="18" charset="0"/>
              </a:rPr>
              <a:t>(H</a:t>
            </a:r>
            <a:r>
              <a:rPr lang="en-US" altLang="zh-CN" sz="2800" baseline="-30000">
                <a:solidFill>
                  <a:schemeClr val="hlink"/>
                </a:solidFill>
                <a:latin typeface="Times New Roman" pitchFamily="18" charset="0"/>
              </a:rPr>
              <a:t>2</a:t>
            </a:r>
            <a:r>
              <a:rPr lang="en-US" altLang="zh-CN" sz="2800">
                <a:solidFill>
                  <a:schemeClr val="hlink"/>
                </a:solidFill>
                <a:latin typeface="Times New Roman" pitchFamily="18" charset="0"/>
              </a:rPr>
              <a:t>O)]Cl</a:t>
            </a:r>
          </a:p>
          <a:p>
            <a:pPr algn="just">
              <a:lnSpc>
                <a:spcPct val="90000"/>
              </a:lnSpc>
            </a:pPr>
            <a:r>
              <a:rPr lang="en-US" altLang="zh-CN" sz="2800">
                <a:solidFill>
                  <a:srgbClr val="FF3300"/>
                </a:solidFill>
                <a:latin typeface="Times New Roman" pitchFamily="18" charset="0"/>
              </a:rPr>
              <a:t>[Ag(NH</a:t>
            </a:r>
            <a:r>
              <a:rPr lang="en-US" altLang="zh-CN" sz="2800" baseline="-25000">
                <a:solidFill>
                  <a:srgbClr val="FF3300"/>
                </a:solidFill>
                <a:latin typeface="Times New Roman" pitchFamily="18" charset="0"/>
              </a:rPr>
              <a:t>3</a:t>
            </a:r>
            <a:r>
              <a:rPr lang="en-US" altLang="zh-CN" sz="2800">
                <a:solidFill>
                  <a:srgbClr val="FF3300"/>
                </a:solidFill>
                <a:latin typeface="Times New Roman" pitchFamily="18" charset="0"/>
              </a:rPr>
              <a:t>)</a:t>
            </a:r>
            <a:r>
              <a:rPr lang="en-US" altLang="zh-CN" sz="2800" baseline="-25000">
                <a:solidFill>
                  <a:srgbClr val="FF3300"/>
                </a:solidFill>
                <a:latin typeface="Times New Roman" pitchFamily="18" charset="0"/>
              </a:rPr>
              <a:t>2</a:t>
            </a:r>
            <a:r>
              <a:rPr lang="en-US" altLang="zh-CN" sz="2800">
                <a:solidFill>
                  <a:srgbClr val="FF3300"/>
                </a:solidFill>
                <a:latin typeface="Times New Roman" pitchFamily="18" charset="0"/>
              </a:rPr>
              <a:t>]OH  </a:t>
            </a:r>
          </a:p>
          <a:p>
            <a:pPr algn="just">
              <a:lnSpc>
                <a:spcPct val="90000"/>
              </a:lnSpc>
            </a:pPr>
            <a:r>
              <a:rPr lang="en-US" altLang="zh-CN" sz="2800">
                <a:latin typeface="Times New Roman" pitchFamily="18" charset="0"/>
              </a:rPr>
              <a:t>H</a:t>
            </a:r>
            <a:r>
              <a:rPr lang="en-US" altLang="zh-CN" sz="2800" baseline="-25000">
                <a:latin typeface="Times New Roman" pitchFamily="18" charset="0"/>
              </a:rPr>
              <a:t>2</a:t>
            </a:r>
            <a:r>
              <a:rPr lang="en-US" altLang="zh-CN" sz="2800">
                <a:latin typeface="Times New Roman" pitchFamily="18" charset="0"/>
              </a:rPr>
              <a:t>[SiF</a:t>
            </a:r>
            <a:r>
              <a:rPr lang="en-US" altLang="zh-CN" sz="2800" baseline="-25000">
                <a:latin typeface="Times New Roman" pitchFamily="18" charset="0"/>
              </a:rPr>
              <a:t>6</a:t>
            </a:r>
            <a:r>
              <a:rPr lang="en-US" altLang="zh-CN" sz="2800">
                <a:latin typeface="Times New Roman" pitchFamily="18" charset="0"/>
              </a:rPr>
              <a:t>] </a:t>
            </a:r>
          </a:p>
          <a:p>
            <a:pPr algn="just">
              <a:lnSpc>
                <a:spcPct val="90000"/>
              </a:lnSpc>
            </a:pPr>
            <a:r>
              <a:rPr lang="en-US" altLang="zh-CN" sz="2800">
                <a:solidFill>
                  <a:srgbClr val="FF3300"/>
                </a:solidFill>
                <a:latin typeface="Times New Roman" pitchFamily="18" charset="0"/>
              </a:rPr>
              <a:t>K</a:t>
            </a:r>
            <a:r>
              <a:rPr lang="en-US" altLang="zh-CN" sz="2800" baseline="-25000">
                <a:solidFill>
                  <a:srgbClr val="FF3300"/>
                </a:solidFill>
                <a:latin typeface="Times New Roman" pitchFamily="18" charset="0"/>
              </a:rPr>
              <a:t>2</a:t>
            </a:r>
            <a:r>
              <a:rPr lang="en-US" altLang="zh-CN" sz="2800">
                <a:solidFill>
                  <a:srgbClr val="FF3300"/>
                </a:solidFill>
                <a:latin typeface="Times New Roman" pitchFamily="18" charset="0"/>
              </a:rPr>
              <a:t>[Zn(OH)</a:t>
            </a:r>
            <a:r>
              <a:rPr lang="en-US" altLang="zh-CN" sz="2800" baseline="-25000">
                <a:solidFill>
                  <a:srgbClr val="FF3300"/>
                </a:solidFill>
                <a:latin typeface="Times New Roman" pitchFamily="18" charset="0"/>
              </a:rPr>
              <a:t>4</a:t>
            </a:r>
            <a:r>
              <a:rPr lang="en-US" altLang="zh-CN" sz="2800">
                <a:solidFill>
                  <a:srgbClr val="FF3300"/>
                </a:solidFill>
                <a:latin typeface="Times New Roman" pitchFamily="18" charset="0"/>
              </a:rPr>
              <a:t>]</a:t>
            </a:r>
          </a:p>
          <a:p>
            <a:pPr algn="just">
              <a:lnSpc>
                <a:spcPct val="90000"/>
              </a:lnSpc>
            </a:pPr>
            <a:r>
              <a:rPr lang="en-US" altLang="zh-CN" sz="2800">
                <a:latin typeface="Times New Roman" pitchFamily="18" charset="0"/>
              </a:rPr>
              <a:t>[Ni(CO)</a:t>
            </a:r>
            <a:r>
              <a:rPr lang="en-US" altLang="zh-CN" sz="2800" baseline="-25000">
                <a:latin typeface="Times New Roman" pitchFamily="18" charset="0"/>
              </a:rPr>
              <a:t>4</a:t>
            </a:r>
            <a:r>
              <a:rPr lang="en-US" altLang="zh-CN" sz="2800">
                <a:latin typeface="Times New Roman" pitchFamily="18" charset="0"/>
              </a:rPr>
              <a:t>] </a:t>
            </a:r>
          </a:p>
          <a:p>
            <a:pPr algn="just">
              <a:lnSpc>
                <a:spcPct val="90000"/>
              </a:lnSpc>
            </a:pPr>
            <a:r>
              <a:rPr lang="en-US" altLang="zh-CN" sz="2800">
                <a:solidFill>
                  <a:srgbClr val="FF3300"/>
                </a:solidFill>
                <a:latin typeface="Times New Roman" pitchFamily="18" charset="0"/>
              </a:rPr>
              <a:t>[CrCl</a:t>
            </a:r>
            <a:r>
              <a:rPr lang="en-US" altLang="zh-CN" sz="2800" baseline="-25000">
                <a:solidFill>
                  <a:srgbClr val="FF3300"/>
                </a:solidFill>
                <a:latin typeface="Times New Roman" pitchFamily="18" charset="0"/>
              </a:rPr>
              <a:t>2</a:t>
            </a:r>
            <a:r>
              <a:rPr lang="en-US" altLang="zh-CN" sz="2800">
                <a:solidFill>
                  <a:srgbClr val="FF3300"/>
                </a:solidFill>
                <a:latin typeface="Times New Roman" pitchFamily="18" charset="0"/>
              </a:rPr>
              <a:t>(NO</a:t>
            </a:r>
            <a:r>
              <a:rPr lang="en-US" altLang="zh-CN" sz="2800" baseline="-25000">
                <a:solidFill>
                  <a:srgbClr val="FF3300"/>
                </a:solidFill>
                <a:latin typeface="Times New Roman" pitchFamily="18" charset="0"/>
              </a:rPr>
              <a:t>2</a:t>
            </a:r>
            <a:r>
              <a:rPr lang="en-US" altLang="zh-CN" sz="2800">
                <a:solidFill>
                  <a:srgbClr val="FF3300"/>
                </a:solidFill>
                <a:latin typeface="Times New Roman" pitchFamily="18" charset="0"/>
              </a:rPr>
              <a:t>)</a:t>
            </a:r>
            <a:r>
              <a:rPr lang="en-US" altLang="zh-CN" sz="2800" baseline="-25000">
                <a:solidFill>
                  <a:srgbClr val="FF3300"/>
                </a:solidFill>
                <a:latin typeface="Times New Roman" pitchFamily="18" charset="0"/>
              </a:rPr>
              <a:t>2</a:t>
            </a:r>
            <a:r>
              <a:rPr lang="en-US" altLang="zh-CN" sz="2800">
                <a:solidFill>
                  <a:srgbClr val="FF3300"/>
                </a:solidFill>
                <a:latin typeface="Times New Roman" pitchFamily="18" charset="0"/>
              </a:rPr>
              <a:t>(en)]</a:t>
            </a:r>
            <a:r>
              <a:rPr lang="en-US" altLang="zh-CN" sz="2800" baseline="30000">
                <a:solidFill>
                  <a:srgbClr val="FF3300"/>
                </a:solidFill>
                <a:latin typeface="Times New Roman" pitchFamily="18" charset="0"/>
              </a:rPr>
              <a:t>-</a:t>
            </a:r>
            <a:endParaRPr lang="en-US" altLang="zh-CN" sz="2800">
              <a:solidFill>
                <a:srgbClr val="FF3300"/>
              </a:solidFill>
              <a:latin typeface="Times New Roman" pitchFamily="18" charset="0"/>
            </a:endParaRPr>
          </a:p>
        </p:txBody>
      </p:sp>
      <p:sp>
        <p:nvSpPr>
          <p:cNvPr id="459779" name="Rectangle 3"/>
          <p:cNvSpPr>
            <a:spLocks noGrp="1" noChangeArrowheads="1"/>
          </p:cNvSpPr>
          <p:nvPr>
            <p:ph type="title"/>
          </p:nvPr>
        </p:nvSpPr>
        <p:spPr>
          <a:xfrm>
            <a:off x="812800" y="260350"/>
            <a:ext cx="6496050" cy="641350"/>
          </a:xfrm>
          <a:noFill/>
          <a:ln/>
        </p:spPr>
        <p:txBody>
          <a:bodyPr/>
          <a:lstStyle/>
          <a:p>
            <a:r>
              <a:rPr lang="en-US" altLang="zh-CN"/>
              <a:t>2.3.1.4.</a:t>
            </a:r>
            <a:r>
              <a:rPr lang="zh-CN" altLang="en-US" i="1"/>
              <a:t>配合物的命名</a:t>
            </a:r>
          </a:p>
        </p:txBody>
      </p:sp>
      <p:sp>
        <p:nvSpPr>
          <p:cNvPr id="459780" name="AutoShape 4"/>
          <p:cNvSpPr>
            <a:spLocks noChangeArrowheads="1"/>
          </p:cNvSpPr>
          <p:nvPr/>
        </p:nvSpPr>
        <p:spPr bwMode="auto">
          <a:xfrm>
            <a:off x="7164388" y="260350"/>
            <a:ext cx="1219200" cy="609600"/>
          </a:xfrm>
          <a:prstGeom prst="wedgeRoundRectCallout">
            <a:avLst>
              <a:gd name="adj1" fmla="val -156250"/>
              <a:gd name="adj2" fmla="val 67190"/>
              <a:gd name="adj3" fmla="val 16667"/>
            </a:avLst>
          </a:prstGeom>
          <a:solidFill>
            <a:srgbClr val="FBD1FD"/>
          </a:solidFill>
          <a:ln w="9525">
            <a:solidFill>
              <a:srgbClr val="FFFF00"/>
            </a:solidFill>
            <a:miter lim="800000"/>
            <a:headEnd/>
            <a:tailEnd/>
          </a:ln>
          <a:effectLst/>
        </p:spPr>
        <p:txBody>
          <a:bodyPr/>
          <a:lstStyle/>
          <a:p>
            <a:pPr algn="ctr"/>
            <a:r>
              <a:rPr lang="zh-CN" altLang="en-US">
                <a:solidFill>
                  <a:schemeClr val="hlink"/>
                </a:solidFill>
                <a:ea typeface="隶书" pitchFamily="49" charset="-122"/>
              </a:rPr>
              <a:t>练习</a:t>
            </a:r>
          </a:p>
        </p:txBody>
      </p:sp>
      <p:sp>
        <p:nvSpPr>
          <p:cNvPr id="459781" name="Rectangle 5"/>
          <p:cNvSpPr>
            <a:spLocks noChangeArrowheads="1"/>
          </p:cNvSpPr>
          <p:nvPr/>
        </p:nvSpPr>
        <p:spPr bwMode="auto">
          <a:xfrm>
            <a:off x="4211638" y="1311275"/>
            <a:ext cx="4806950" cy="5038725"/>
          </a:xfrm>
          <a:prstGeom prst="rect">
            <a:avLst/>
          </a:prstGeom>
          <a:noFill/>
          <a:ln w="9525" algn="ctr">
            <a:noFill/>
            <a:miter lim="800000"/>
            <a:headEnd/>
            <a:tailEnd/>
          </a:ln>
          <a:effectLst/>
        </p:spPr>
        <p:txBody>
          <a:bodyPr wrap="none">
            <a:spAutoFit/>
          </a:bodyPr>
          <a:lstStyle/>
          <a:p>
            <a:pPr>
              <a:lnSpc>
                <a:spcPct val="90000"/>
              </a:lnSpc>
              <a:spcBef>
                <a:spcPct val="20000"/>
              </a:spcBef>
              <a:buClr>
                <a:srgbClr val="FF00FF"/>
              </a:buClr>
              <a:buFont typeface="Wingdings" pitchFamily="2" charset="2"/>
              <a:buNone/>
            </a:pPr>
            <a:r>
              <a:rPr lang="zh-CN" altLang="en-US" sz="2800">
                <a:solidFill>
                  <a:srgbClr val="FF3300"/>
                </a:solidFill>
              </a:rPr>
              <a:t>六氯合铂（</a:t>
            </a:r>
            <a:r>
              <a:rPr lang="en-US" altLang="zh-CN" sz="2800">
                <a:solidFill>
                  <a:srgbClr val="FF3300"/>
                </a:solidFill>
              </a:rPr>
              <a:t>IV</a:t>
            </a:r>
            <a:r>
              <a:rPr lang="zh-CN" altLang="en-US" sz="2800">
                <a:solidFill>
                  <a:srgbClr val="FF3300"/>
                </a:solidFill>
              </a:rPr>
              <a:t>）酸钾</a:t>
            </a:r>
          </a:p>
          <a:p>
            <a:pPr>
              <a:lnSpc>
                <a:spcPct val="90000"/>
              </a:lnSpc>
              <a:spcBef>
                <a:spcPct val="20000"/>
              </a:spcBef>
              <a:buClr>
                <a:srgbClr val="FF00FF"/>
              </a:buClr>
              <a:buFont typeface="Wingdings" pitchFamily="2" charset="2"/>
              <a:buNone/>
            </a:pPr>
            <a:r>
              <a:rPr lang="zh-CN" altLang="en-US" sz="2800">
                <a:solidFill>
                  <a:schemeClr val="hlink"/>
                </a:solidFill>
              </a:rPr>
              <a:t>六氰合铁（</a:t>
            </a:r>
            <a:r>
              <a:rPr lang="en-US" altLang="zh-CN" sz="2800">
                <a:solidFill>
                  <a:schemeClr val="hlink"/>
                </a:solidFill>
              </a:rPr>
              <a:t>II</a:t>
            </a:r>
            <a:r>
              <a:rPr lang="zh-CN" altLang="en-US" sz="2800">
                <a:solidFill>
                  <a:schemeClr val="hlink"/>
                </a:solidFill>
              </a:rPr>
              <a:t>）酸钾</a:t>
            </a:r>
          </a:p>
          <a:p>
            <a:pPr>
              <a:lnSpc>
                <a:spcPct val="90000"/>
              </a:lnSpc>
              <a:spcBef>
                <a:spcPct val="20000"/>
              </a:spcBef>
              <a:buClr>
                <a:srgbClr val="FF00FF"/>
              </a:buClr>
              <a:buFont typeface="Wingdings" pitchFamily="2" charset="2"/>
              <a:buNone/>
            </a:pPr>
            <a:r>
              <a:rPr lang="zh-CN" altLang="en-US" sz="2800">
                <a:solidFill>
                  <a:srgbClr val="FF3300"/>
                </a:solidFill>
              </a:rPr>
              <a:t>三溴化六氨合钴（</a:t>
            </a:r>
            <a:r>
              <a:rPr lang="en-US" altLang="zh-CN" sz="2800">
                <a:solidFill>
                  <a:srgbClr val="FF3300"/>
                </a:solidFill>
              </a:rPr>
              <a:t>III</a:t>
            </a:r>
            <a:r>
              <a:rPr lang="zh-CN" altLang="en-US" sz="2800">
                <a:solidFill>
                  <a:srgbClr val="FF3300"/>
                </a:solidFill>
              </a:rPr>
              <a:t>）</a:t>
            </a:r>
          </a:p>
          <a:p>
            <a:pPr>
              <a:lnSpc>
                <a:spcPct val="90000"/>
              </a:lnSpc>
              <a:spcBef>
                <a:spcPct val="20000"/>
              </a:spcBef>
              <a:buClr>
                <a:srgbClr val="FF00FF"/>
              </a:buClr>
              <a:buFont typeface="Wingdings" pitchFamily="2" charset="2"/>
              <a:buNone/>
            </a:pPr>
            <a:r>
              <a:rPr lang="zh-CN" altLang="en-US" sz="2400">
                <a:solidFill>
                  <a:schemeClr val="hlink"/>
                </a:solidFill>
              </a:rPr>
              <a:t>乙二胺四乙酸根合钙（</a:t>
            </a:r>
            <a:r>
              <a:rPr lang="en-US" altLang="zh-CN" sz="2400">
                <a:solidFill>
                  <a:schemeClr val="hlink"/>
                </a:solidFill>
              </a:rPr>
              <a:t>Ⅱ</a:t>
            </a:r>
            <a:r>
              <a:rPr lang="zh-CN" altLang="en-US" sz="2400">
                <a:solidFill>
                  <a:schemeClr val="hlink"/>
                </a:solidFill>
              </a:rPr>
              <a:t>）配离子</a:t>
            </a:r>
          </a:p>
          <a:p>
            <a:pPr>
              <a:lnSpc>
                <a:spcPct val="90000"/>
              </a:lnSpc>
              <a:spcBef>
                <a:spcPct val="20000"/>
              </a:spcBef>
              <a:buClr>
                <a:srgbClr val="FF00FF"/>
              </a:buClr>
              <a:buFont typeface="Wingdings" pitchFamily="2" charset="2"/>
              <a:buNone/>
            </a:pPr>
            <a:r>
              <a:rPr lang="zh-CN" altLang="zh-CN" sz="2800">
                <a:solidFill>
                  <a:srgbClr val="FF3300"/>
                </a:solidFill>
              </a:rPr>
              <a:t>三氯·氨合铂(</a:t>
            </a:r>
            <a:r>
              <a:rPr lang="en-US" altLang="zh-CN" sz="2800">
                <a:solidFill>
                  <a:srgbClr val="FF3300"/>
                </a:solidFill>
              </a:rPr>
              <a:t>II)</a:t>
            </a:r>
            <a:r>
              <a:rPr lang="zh-CN" altLang="zh-CN" sz="2800">
                <a:solidFill>
                  <a:srgbClr val="FF3300"/>
                </a:solidFill>
              </a:rPr>
              <a:t>酸钾</a:t>
            </a:r>
            <a:endParaRPr lang="zh-CN" altLang="en-US" sz="2800">
              <a:solidFill>
                <a:srgbClr val="FF3300"/>
              </a:solidFill>
            </a:endParaRPr>
          </a:p>
          <a:p>
            <a:pPr>
              <a:lnSpc>
                <a:spcPct val="90000"/>
              </a:lnSpc>
              <a:spcBef>
                <a:spcPct val="20000"/>
              </a:spcBef>
              <a:buClr>
                <a:srgbClr val="FF00FF"/>
              </a:buClr>
              <a:buFont typeface="Wingdings" pitchFamily="2" charset="2"/>
              <a:buNone/>
            </a:pPr>
            <a:r>
              <a:rPr lang="zh-CN" altLang="en-US" sz="2800">
                <a:solidFill>
                  <a:schemeClr val="hlink"/>
                </a:solidFill>
              </a:rPr>
              <a:t>氯化二氯</a:t>
            </a:r>
            <a:r>
              <a:rPr lang="en-US" altLang="zh-CN" sz="2800">
                <a:solidFill>
                  <a:schemeClr val="hlink"/>
                </a:solidFill>
              </a:rPr>
              <a:t>·</a:t>
            </a:r>
            <a:r>
              <a:rPr lang="zh-CN" altLang="en-US" sz="2800">
                <a:solidFill>
                  <a:schemeClr val="hlink"/>
                </a:solidFill>
              </a:rPr>
              <a:t>三氨</a:t>
            </a:r>
            <a:r>
              <a:rPr lang="en-US" altLang="zh-CN" sz="2800">
                <a:solidFill>
                  <a:schemeClr val="hlink"/>
                </a:solidFill>
              </a:rPr>
              <a:t>·</a:t>
            </a:r>
            <a:r>
              <a:rPr lang="zh-CN" altLang="en-US" sz="2800">
                <a:solidFill>
                  <a:schemeClr val="hlink"/>
                </a:solidFill>
              </a:rPr>
              <a:t>水合钴（</a:t>
            </a:r>
            <a:r>
              <a:rPr lang="en-US" altLang="zh-CN" sz="2800">
                <a:solidFill>
                  <a:schemeClr val="hlink"/>
                </a:solidFill>
              </a:rPr>
              <a:t>III</a:t>
            </a:r>
            <a:r>
              <a:rPr lang="zh-CN" altLang="en-US" sz="2800">
                <a:solidFill>
                  <a:schemeClr val="hlink"/>
                </a:solidFill>
              </a:rPr>
              <a:t>）</a:t>
            </a:r>
          </a:p>
          <a:p>
            <a:pPr>
              <a:lnSpc>
                <a:spcPct val="90000"/>
              </a:lnSpc>
              <a:spcBef>
                <a:spcPct val="20000"/>
              </a:spcBef>
              <a:buClr>
                <a:srgbClr val="FF00FF"/>
              </a:buClr>
              <a:buFont typeface="Wingdings" pitchFamily="2" charset="2"/>
              <a:buNone/>
            </a:pPr>
            <a:r>
              <a:rPr lang="zh-CN" altLang="en-US" sz="2800">
                <a:solidFill>
                  <a:srgbClr val="FF3300"/>
                </a:solidFill>
              </a:rPr>
              <a:t>氢氧化二氨合银</a:t>
            </a:r>
            <a:r>
              <a:rPr lang="en-US" altLang="zh-CN" sz="2800">
                <a:solidFill>
                  <a:srgbClr val="FF3300"/>
                </a:solidFill>
              </a:rPr>
              <a:t>(Ⅰ)</a:t>
            </a:r>
            <a:r>
              <a:rPr lang="en-US" altLang="zh-CN" sz="2800">
                <a:solidFill>
                  <a:srgbClr val="0000FF"/>
                </a:solidFill>
              </a:rPr>
              <a:t> </a:t>
            </a:r>
            <a:endParaRPr lang="en-US" altLang="zh-CN" sz="2800">
              <a:solidFill>
                <a:srgbClr val="FF3300"/>
              </a:solidFill>
            </a:endParaRPr>
          </a:p>
          <a:p>
            <a:pPr>
              <a:lnSpc>
                <a:spcPct val="90000"/>
              </a:lnSpc>
              <a:spcBef>
                <a:spcPct val="20000"/>
              </a:spcBef>
              <a:buClr>
                <a:srgbClr val="FF00FF"/>
              </a:buClr>
              <a:buFont typeface="Wingdings" pitchFamily="2" charset="2"/>
              <a:buNone/>
            </a:pPr>
            <a:r>
              <a:rPr lang="zh-CN" altLang="en-US" sz="2800">
                <a:solidFill>
                  <a:srgbClr val="0000FF"/>
                </a:solidFill>
              </a:rPr>
              <a:t>六氟合硅</a:t>
            </a:r>
            <a:r>
              <a:rPr lang="en-US" altLang="zh-CN" sz="2800">
                <a:solidFill>
                  <a:srgbClr val="0000FF"/>
                </a:solidFill>
              </a:rPr>
              <a:t>(Ⅳ)</a:t>
            </a:r>
            <a:r>
              <a:rPr lang="zh-CN" altLang="en-US" sz="2800">
                <a:solidFill>
                  <a:srgbClr val="0000FF"/>
                </a:solidFill>
              </a:rPr>
              <a:t>酸 </a:t>
            </a:r>
          </a:p>
          <a:p>
            <a:pPr>
              <a:lnSpc>
                <a:spcPct val="90000"/>
              </a:lnSpc>
              <a:spcBef>
                <a:spcPct val="20000"/>
              </a:spcBef>
              <a:buClr>
                <a:srgbClr val="FF00FF"/>
              </a:buClr>
              <a:buFont typeface="Wingdings" pitchFamily="2" charset="2"/>
              <a:buNone/>
            </a:pPr>
            <a:r>
              <a:rPr lang="zh-CN" altLang="en-US" sz="2800">
                <a:solidFill>
                  <a:srgbClr val="FF3300"/>
                </a:solidFill>
              </a:rPr>
              <a:t>四羟基合锌</a:t>
            </a:r>
            <a:r>
              <a:rPr lang="en-US" altLang="zh-CN" sz="2800">
                <a:solidFill>
                  <a:srgbClr val="FF3300"/>
                </a:solidFill>
              </a:rPr>
              <a:t>(Ⅱ)</a:t>
            </a:r>
            <a:r>
              <a:rPr lang="zh-CN" altLang="en-US" sz="2800">
                <a:solidFill>
                  <a:srgbClr val="FF3300"/>
                </a:solidFill>
              </a:rPr>
              <a:t>酸钾</a:t>
            </a:r>
            <a:r>
              <a:rPr lang="zh-CN" altLang="en-US" sz="2800">
                <a:solidFill>
                  <a:srgbClr val="0000FF"/>
                </a:solidFill>
              </a:rPr>
              <a:t> </a:t>
            </a:r>
            <a:endParaRPr lang="zh-CN" altLang="en-US" sz="2800">
              <a:solidFill>
                <a:srgbClr val="FF3300"/>
              </a:solidFill>
            </a:endParaRPr>
          </a:p>
          <a:p>
            <a:pPr>
              <a:lnSpc>
                <a:spcPct val="90000"/>
              </a:lnSpc>
              <a:spcBef>
                <a:spcPct val="20000"/>
              </a:spcBef>
              <a:buClr>
                <a:srgbClr val="FF00FF"/>
              </a:buClr>
              <a:buFont typeface="Wingdings" pitchFamily="2" charset="2"/>
              <a:buNone/>
            </a:pPr>
            <a:r>
              <a:rPr lang="zh-CN" altLang="en-US" sz="2800">
                <a:solidFill>
                  <a:srgbClr val="0000FF"/>
                </a:solidFill>
              </a:rPr>
              <a:t>四羰基合镍</a:t>
            </a:r>
          </a:p>
          <a:p>
            <a:pPr>
              <a:lnSpc>
                <a:spcPct val="90000"/>
              </a:lnSpc>
              <a:spcBef>
                <a:spcPct val="20000"/>
              </a:spcBef>
              <a:buClr>
                <a:srgbClr val="FF00FF"/>
              </a:buClr>
              <a:buFont typeface="Wingdings" pitchFamily="2" charset="2"/>
              <a:buNone/>
            </a:pPr>
            <a:r>
              <a:rPr lang="zh-CN" altLang="en-US" sz="2400">
                <a:solidFill>
                  <a:srgbClr val="FF3300"/>
                </a:solidFill>
              </a:rPr>
              <a:t>二氯</a:t>
            </a:r>
            <a:r>
              <a:rPr lang="zh-CN" altLang="zh-CN" sz="2400">
                <a:solidFill>
                  <a:srgbClr val="FF3300"/>
                </a:solidFill>
              </a:rPr>
              <a:t>·</a:t>
            </a:r>
            <a:r>
              <a:rPr lang="zh-CN" altLang="en-US" sz="2400">
                <a:solidFill>
                  <a:srgbClr val="FF3300"/>
                </a:solidFill>
              </a:rPr>
              <a:t>二硝基</a:t>
            </a:r>
            <a:r>
              <a:rPr lang="zh-CN" altLang="zh-CN" sz="2400">
                <a:solidFill>
                  <a:srgbClr val="FF3300"/>
                </a:solidFill>
              </a:rPr>
              <a:t>·</a:t>
            </a:r>
            <a:r>
              <a:rPr lang="zh-CN" altLang="en-US" sz="2400">
                <a:solidFill>
                  <a:srgbClr val="FF3300"/>
                </a:solidFill>
              </a:rPr>
              <a:t>乙二胺合铬</a:t>
            </a:r>
            <a:r>
              <a:rPr lang="en-US" altLang="zh-CN" sz="2400">
                <a:solidFill>
                  <a:srgbClr val="FF3300"/>
                </a:solidFill>
              </a:rPr>
              <a:t>(Ⅲ)</a:t>
            </a:r>
            <a:r>
              <a:rPr lang="zh-CN" altLang="en-US" sz="2400">
                <a:solidFill>
                  <a:srgbClr val="FF3300"/>
                </a:solidFill>
              </a:rPr>
              <a:t>配离子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9781">
                                            <p:txEl>
                                              <p:pRg st="0" end="0"/>
                                            </p:txEl>
                                          </p:spTgt>
                                        </p:tgtEl>
                                        <p:attrNameLst>
                                          <p:attrName>style.visibility</p:attrName>
                                        </p:attrNameLst>
                                      </p:cBhvr>
                                      <p:to>
                                        <p:strVal val="visible"/>
                                      </p:to>
                                    </p:set>
                                    <p:animEffect transition="in" filter="blinds(horizontal)">
                                      <p:cBhvr>
                                        <p:cTn id="7" dur="500"/>
                                        <p:tgtEl>
                                          <p:spTgt spid="4597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59781">
                                            <p:txEl>
                                              <p:pRg st="1" end="1"/>
                                            </p:txEl>
                                          </p:spTgt>
                                        </p:tgtEl>
                                        <p:attrNameLst>
                                          <p:attrName>style.visibility</p:attrName>
                                        </p:attrNameLst>
                                      </p:cBhvr>
                                      <p:to>
                                        <p:strVal val="visible"/>
                                      </p:to>
                                    </p:set>
                                    <p:animEffect transition="in" filter="blinds(horizontal)">
                                      <p:cBhvr>
                                        <p:cTn id="12" dur="500"/>
                                        <p:tgtEl>
                                          <p:spTgt spid="4597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59781">
                                            <p:txEl>
                                              <p:pRg st="2" end="2"/>
                                            </p:txEl>
                                          </p:spTgt>
                                        </p:tgtEl>
                                        <p:attrNameLst>
                                          <p:attrName>style.visibility</p:attrName>
                                        </p:attrNameLst>
                                      </p:cBhvr>
                                      <p:to>
                                        <p:strVal val="visible"/>
                                      </p:to>
                                    </p:set>
                                    <p:animEffect transition="in" filter="blinds(horizontal)">
                                      <p:cBhvr>
                                        <p:cTn id="17" dur="500"/>
                                        <p:tgtEl>
                                          <p:spTgt spid="45978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59781">
                                            <p:txEl>
                                              <p:pRg st="3" end="3"/>
                                            </p:txEl>
                                          </p:spTgt>
                                        </p:tgtEl>
                                        <p:attrNameLst>
                                          <p:attrName>style.visibility</p:attrName>
                                        </p:attrNameLst>
                                      </p:cBhvr>
                                      <p:to>
                                        <p:strVal val="visible"/>
                                      </p:to>
                                    </p:set>
                                    <p:animEffect transition="in" filter="blinds(horizontal)">
                                      <p:cBhvr>
                                        <p:cTn id="22" dur="500"/>
                                        <p:tgtEl>
                                          <p:spTgt spid="45978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59781">
                                            <p:txEl>
                                              <p:pRg st="4" end="4"/>
                                            </p:txEl>
                                          </p:spTgt>
                                        </p:tgtEl>
                                        <p:attrNameLst>
                                          <p:attrName>style.visibility</p:attrName>
                                        </p:attrNameLst>
                                      </p:cBhvr>
                                      <p:to>
                                        <p:strVal val="visible"/>
                                      </p:to>
                                    </p:set>
                                    <p:animEffect transition="in" filter="blinds(horizontal)">
                                      <p:cBhvr>
                                        <p:cTn id="27" dur="500"/>
                                        <p:tgtEl>
                                          <p:spTgt spid="45978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59781">
                                            <p:txEl>
                                              <p:pRg st="5" end="5"/>
                                            </p:txEl>
                                          </p:spTgt>
                                        </p:tgtEl>
                                        <p:attrNameLst>
                                          <p:attrName>style.visibility</p:attrName>
                                        </p:attrNameLst>
                                      </p:cBhvr>
                                      <p:to>
                                        <p:strVal val="visible"/>
                                      </p:to>
                                    </p:set>
                                    <p:animEffect transition="in" filter="blinds(horizontal)">
                                      <p:cBhvr>
                                        <p:cTn id="32" dur="500"/>
                                        <p:tgtEl>
                                          <p:spTgt spid="45978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59781">
                                            <p:txEl>
                                              <p:pRg st="6" end="6"/>
                                            </p:txEl>
                                          </p:spTgt>
                                        </p:tgtEl>
                                        <p:attrNameLst>
                                          <p:attrName>style.visibility</p:attrName>
                                        </p:attrNameLst>
                                      </p:cBhvr>
                                      <p:to>
                                        <p:strVal val="visible"/>
                                      </p:to>
                                    </p:set>
                                    <p:animEffect transition="in" filter="blinds(horizontal)">
                                      <p:cBhvr>
                                        <p:cTn id="37" dur="500"/>
                                        <p:tgtEl>
                                          <p:spTgt spid="45978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59781">
                                            <p:txEl>
                                              <p:pRg st="7" end="7"/>
                                            </p:txEl>
                                          </p:spTgt>
                                        </p:tgtEl>
                                        <p:attrNameLst>
                                          <p:attrName>style.visibility</p:attrName>
                                        </p:attrNameLst>
                                      </p:cBhvr>
                                      <p:to>
                                        <p:strVal val="visible"/>
                                      </p:to>
                                    </p:set>
                                    <p:animEffect transition="in" filter="blinds(horizontal)">
                                      <p:cBhvr>
                                        <p:cTn id="42" dur="500"/>
                                        <p:tgtEl>
                                          <p:spTgt spid="45978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59781">
                                            <p:txEl>
                                              <p:pRg st="8" end="8"/>
                                            </p:txEl>
                                          </p:spTgt>
                                        </p:tgtEl>
                                        <p:attrNameLst>
                                          <p:attrName>style.visibility</p:attrName>
                                        </p:attrNameLst>
                                      </p:cBhvr>
                                      <p:to>
                                        <p:strVal val="visible"/>
                                      </p:to>
                                    </p:set>
                                    <p:animEffect transition="in" filter="blinds(horizontal)">
                                      <p:cBhvr>
                                        <p:cTn id="47" dur="500"/>
                                        <p:tgtEl>
                                          <p:spTgt spid="45978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459781">
                                            <p:txEl>
                                              <p:pRg st="9" end="9"/>
                                            </p:txEl>
                                          </p:spTgt>
                                        </p:tgtEl>
                                        <p:attrNameLst>
                                          <p:attrName>style.visibility</p:attrName>
                                        </p:attrNameLst>
                                      </p:cBhvr>
                                      <p:to>
                                        <p:strVal val="visible"/>
                                      </p:to>
                                    </p:set>
                                    <p:animEffect transition="in" filter="blinds(horizontal)">
                                      <p:cBhvr>
                                        <p:cTn id="52" dur="500"/>
                                        <p:tgtEl>
                                          <p:spTgt spid="459781">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459781">
                                            <p:txEl>
                                              <p:pRg st="10" end="10"/>
                                            </p:txEl>
                                          </p:spTgt>
                                        </p:tgtEl>
                                        <p:attrNameLst>
                                          <p:attrName>style.visibility</p:attrName>
                                        </p:attrNameLst>
                                      </p:cBhvr>
                                      <p:to>
                                        <p:strVal val="visible"/>
                                      </p:to>
                                    </p:set>
                                    <p:animEffect transition="in" filter="blinds(horizontal)">
                                      <p:cBhvr>
                                        <p:cTn id="57" dur="500"/>
                                        <p:tgtEl>
                                          <p:spTgt spid="45978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6594" name="Text Box 2"/>
          <p:cNvSpPr txBox="1">
            <a:spLocks noChangeArrowheads="1"/>
          </p:cNvSpPr>
          <p:nvPr/>
        </p:nvSpPr>
        <p:spPr bwMode="auto">
          <a:xfrm>
            <a:off x="990600" y="3429000"/>
            <a:ext cx="6629400" cy="579438"/>
          </a:xfrm>
          <a:prstGeom prst="rect">
            <a:avLst/>
          </a:prstGeom>
          <a:noFill/>
          <a:ln w="9525">
            <a:noFill/>
            <a:miter lim="800000"/>
            <a:headEnd/>
            <a:tailEnd/>
          </a:ln>
          <a:effectLst/>
        </p:spPr>
        <p:txBody>
          <a:bodyPr>
            <a:spAutoFit/>
          </a:bodyPr>
          <a:lstStyle/>
          <a:p>
            <a:pPr>
              <a:spcBef>
                <a:spcPct val="50000"/>
              </a:spcBef>
            </a:pPr>
            <a:endParaRPr lang="zh-CN" altLang="zh-CN">
              <a:ea typeface="宋体" pitchFamily="2" charset="-122"/>
            </a:endParaRPr>
          </a:p>
        </p:txBody>
      </p:sp>
      <p:sp>
        <p:nvSpPr>
          <p:cNvPr id="366595" name="Rectangle 3"/>
          <p:cNvSpPr>
            <a:spLocks noChangeArrowheads="1"/>
          </p:cNvSpPr>
          <p:nvPr/>
        </p:nvSpPr>
        <p:spPr bwMode="auto">
          <a:xfrm>
            <a:off x="1835150" y="1628775"/>
            <a:ext cx="6553200" cy="2308324"/>
          </a:xfrm>
          <a:prstGeom prst="rect">
            <a:avLst/>
          </a:prstGeom>
          <a:noFill/>
          <a:ln w="9525">
            <a:noFill/>
            <a:miter lim="800000"/>
            <a:headEnd/>
            <a:tailEnd/>
          </a:ln>
          <a:effectLst/>
        </p:spPr>
        <p:txBody>
          <a:bodyPr>
            <a:spAutoFit/>
          </a:bodyPr>
          <a:lstStyle/>
          <a:p>
            <a:pPr>
              <a:lnSpc>
                <a:spcPct val="200000"/>
              </a:lnSpc>
            </a:pPr>
            <a:r>
              <a:rPr kumimoji="0" lang="en-US" altLang="zh-CN" sz="3600" dirty="0">
                <a:solidFill>
                  <a:srgbClr val="0000FF"/>
                </a:solidFill>
              </a:rPr>
              <a:t>1. </a:t>
            </a:r>
            <a:r>
              <a:rPr kumimoji="0" lang="zh-CN" altLang="en-US" sz="3600" dirty="0">
                <a:solidFill>
                  <a:srgbClr val="0000FF"/>
                </a:solidFill>
              </a:rPr>
              <a:t>配位平衡及其平衡常数</a:t>
            </a:r>
          </a:p>
          <a:p>
            <a:pPr>
              <a:lnSpc>
                <a:spcPct val="200000"/>
              </a:lnSpc>
            </a:pPr>
            <a:r>
              <a:rPr kumimoji="0" lang="en-US" altLang="zh-CN" sz="3600" dirty="0">
                <a:solidFill>
                  <a:srgbClr val="0000FF"/>
                </a:solidFill>
              </a:rPr>
              <a:t>2. </a:t>
            </a:r>
            <a:r>
              <a:rPr kumimoji="0" lang="zh-CN" altLang="en-US" sz="3600" dirty="0">
                <a:solidFill>
                  <a:srgbClr val="0000FF"/>
                </a:solidFill>
              </a:rPr>
              <a:t>配合物离解平衡的</a:t>
            </a:r>
            <a:r>
              <a:rPr kumimoji="0" lang="zh-CN" altLang="en-US" sz="3600" dirty="0" smtClean="0">
                <a:solidFill>
                  <a:srgbClr val="0000FF"/>
                </a:solidFill>
              </a:rPr>
              <a:t>计算</a:t>
            </a:r>
            <a:endParaRPr kumimoji="0" lang="en-US" altLang="zh-CN" sz="3600" dirty="0" smtClean="0">
              <a:solidFill>
                <a:srgbClr val="0000FF"/>
              </a:solidFill>
            </a:endParaRPr>
          </a:p>
        </p:txBody>
      </p:sp>
      <p:sp>
        <p:nvSpPr>
          <p:cNvPr id="366596" name="Rectangle 4"/>
          <p:cNvSpPr>
            <a:spLocks noChangeArrowheads="1"/>
          </p:cNvSpPr>
          <p:nvPr/>
        </p:nvSpPr>
        <p:spPr bwMode="auto">
          <a:xfrm>
            <a:off x="323850" y="115888"/>
            <a:ext cx="8675688" cy="866775"/>
          </a:xfrm>
          <a:prstGeom prst="rect">
            <a:avLst/>
          </a:prstGeom>
          <a:noFill/>
          <a:ln w="9525" algn="ctr">
            <a:noFill/>
            <a:miter lim="800000"/>
            <a:headEnd/>
            <a:tailEnd/>
          </a:ln>
          <a:effectLst/>
        </p:spPr>
        <p:txBody>
          <a:bodyPr anchor="b"/>
          <a:lstStyle/>
          <a:p>
            <a:pPr algn="ctr"/>
            <a:r>
              <a:rPr lang="en-US" altLang="zh-CN" sz="4000">
                <a:solidFill>
                  <a:srgbClr val="FF3300"/>
                </a:solidFill>
                <a:effectLst>
                  <a:outerShdw blurRad="38100" dist="38100" dir="2700000" algn="tl">
                    <a:srgbClr val="C0C0C0"/>
                  </a:outerShdw>
                </a:effectLst>
                <a:latin typeface="Arial Narrow" pitchFamily="34" charset="0"/>
              </a:rPr>
              <a:t>2.3.2  </a:t>
            </a:r>
            <a:r>
              <a:rPr lang="zh-CN" altLang="en-US" sz="4000">
                <a:solidFill>
                  <a:srgbClr val="FF3300"/>
                </a:solidFill>
                <a:effectLst>
                  <a:outerShdw blurRad="38100" dist="38100" dir="2700000" algn="tl">
                    <a:srgbClr val="C0C0C0"/>
                  </a:outerShdw>
                </a:effectLst>
                <a:latin typeface="Arial Narrow" pitchFamily="34" charset="0"/>
              </a:rPr>
              <a:t>配离子在溶液中的解离平衡</a:t>
            </a:r>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a:noFill/>
          <a:ln/>
        </p:spPr>
        <p:txBody>
          <a:bodyPr/>
          <a:lstStyle/>
          <a:p>
            <a:r>
              <a:rPr lang="en-US" altLang="zh-CN"/>
              <a:t>2.3.2  </a:t>
            </a:r>
            <a:r>
              <a:rPr lang="zh-CN" altLang="en-US"/>
              <a:t>配离子在溶液中的解离平衡</a:t>
            </a:r>
          </a:p>
        </p:txBody>
      </p:sp>
      <p:sp>
        <p:nvSpPr>
          <p:cNvPr id="367619" name="Rectangle 3"/>
          <p:cNvSpPr>
            <a:spLocks noGrp="1" noChangeArrowheads="1"/>
          </p:cNvSpPr>
          <p:nvPr>
            <p:ph type="body" sz="half" idx="1"/>
          </p:nvPr>
        </p:nvSpPr>
        <p:spPr>
          <a:xfrm>
            <a:off x="838200" y="1196975"/>
            <a:ext cx="6470650" cy="725488"/>
          </a:xfrm>
          <a:noFill/>
          <a:ln/>
        </p:spPr>
        <p:txBody>
          <a:bodyPr>
            <a:spAutoFit/>
          </a:bodyPr>
          <a:lstStyle/>
          <a:p>
            <a:pPr marL="0" indent="0">
              <a:spcBef>
                <a:spcPct val="0"/>
              </a:spcBef>
              <a:buClrTx/>
              <a:buFontTx/>
              <a:buNone/>
            </a:pPr>
            <a:r>
              <a:rPr lang="en-US" altLang="zh-CN">
                <a:solidFill>
                  <a:srgbClr val="FF4BFF"/>
                </a:solidFill>
                <a:effectLst>
                  <a:outerShdw blurRad="38100" dist="38100" dir="2700000" algn="tl">
                    <a:srgbClr val="C0C0C0"/>
                  </a:outerShdw>
                </a:effectLst>
                <a:latin typeface="Times New Roman" pitchFamily="18" charset="0"/>
              </a:rPr>
              <a:t>1. </a:t>
            </a:r>
            <a:r>
              <a:rPr lang="zh-CN" altLang="en-US">
                <a:solidFill>
                  <a:srgbClr val="FF4BFF"/>
                </a:solidFill>
                <a:effectLst>
                  <a:outerShdw blurRad="38100" dist="38100" dir="2700000" algn="tl">
                    <a:srgbClr val="C0C0C0"/>
                  </a:outerShdw>
                </a:effectLst>
                <a:latin typeface="Times New Roman" pitchFamily="18" charset="0"/>
              </a:rPr>
              <a:t>配位平衡及其平衡常数</a:t>
            </a:r>
          </a:p>
        </p:txBody>
      </p:sp>
      <p:sp>
        <p:nvSpPr>
          <p:cNvPr id="367620" name="Rectangle 4"/>
          <p:cNvSpPr>
            <a:spLocks noChangeArrowheads="1"/>
          </p:cNvSpPr>
          <p:nvPr/>
        </p:nvSpPr>
        <p:spPr bwMode="auto">
          <a:xfrm>
            <a:off x="722313" y="3860800"/>
            <a:ext cx="8097837" cy="1295400"/>
          </a:xfrm>
          <a:prstGeom prst="rect">
            <a:avLst/>
          </a:prstGeom>
          <a:noFill/>
          <a:ln w="9525">
            <a:noFill/>
            <a:miter lim="800000"/>
            <a:headEnd/>
            <a:tailEnd/>
          </a:ln>
          <a:effectLst/>
        </p:spPr>
        <p:txBody>
          <a:bodyPr/>
          <a:lstStyle/>
          <a:p>
            <a:pPr marL="342900" indent="-342900">
              <a:lnSpc>
                <a:spcPct val="115000"/>
              </a:lnSpc>
              <a:spcBef>
                <a:spcPct val="10000"/>
              </a:spcBef>
              <a:buClr>
                <a:srgbClr val="FF00FF"/>
              </a:buClr>
              <a:buFont typeface="Wingdings" pitchFamily="2" charset="2"/>
              <a:buChar char="v"/>
            </a:pPr>
            <a:r>
              <a:rPr kumimoji="0" lang="en-US" altLang="zh-CN" sz="2800">
                <a:solidFill>
                  <a:schemeClr val="hlink"/>
                </a:solidFill>
              </a:rPr>
              <a:t>[Cu(NH</a:t>
            </a:r>
            <a:r>
              <a:rPr kumimoji="0" lang="en-US" altLang="zh-CN" sz="2800" baseline="-25000">
                <a:solidFill>
                  <a:schemeClr val="hlink"/>
                </a:solidFill>
              </a:rPr>
              <a:t>3</a:t>
            </a:r>
            <a:r>
              <a:rPr kumimoji="0" lang="en-US" altLang="zh-CN" sz="2800">
                <a:solidFill>
                  <a:schemeClr val="hlink"/>
                </a:solidFill>
              </a:rPr>
              <a:t>)</a:t>
            </a:r>
            <a:r>
              <a:rPr kumimoji="0" lang="en-US" altLang="zh-CN" sz="2800" baseline="-25000">
                <a:solidFill>
                  <a:schemeClr val="hlink"/>
                </a:solidFill>
              </a:rPr>
              <a:t>4</a:t>
            </a:r>
            <a:r>
              <a:rPr kumimoji="0" lang="en-US" altLang="zh-CN" sz="2800">
                <a:solidFill>
                  <a:schemeClr val="hlink"/>
                </a:solidFill>
              </a:rPr>
              <a:t>]</a:t>
            </a:r>
            <a:r>
              <a:rPr kumimoji="0" lang="en-US" altLang="zh-CN" sz="2800" baseline="30000">
                <a:solidFill>
                  <a:schemeClr val="hlink"/>
                </a:solidFill>
              </a:rPr>
              <a:t>2+</a:t>
            </a:r>
            <a:r>
              <a:rPr lang="zh-CN" altLang="en-US" sz="2800">
                <a:solidFill>
                  <a:schemeClr val="hlink"/>
                </a:solidFill>
              </a:rPr>
              <a:t>等配离子</a:t>
            </a:r>
            <a:r>
              <a:rPr kumimoji="0" lang="zh-CN" altLang="en-US" sz="2800">
                <a:solidFill>
                  <a:schemeClr val="hlink"/>
                </a:solidFill>
              </a:rPr>
              <a:t>类似于弱电解质，是难解离的物质，在水溶液中</a:t>
            </a:r>
            <a:r>
              <a:rPr lang="zh-CN" altLang="en-US" sz="2800">
                <a:solidFill>
                  <a:schemeClr val="hlink"/>
                </a:solidFill>
              </a:rPr>
              <a:t>部分解离：</a:t>
            </a:r>
          </a:p>
        </p:txBody>
      </p:sp>
      <p:sp>
        <p:nvSpPr>
          <p:cNvPr id="367621" name="Text Box 5"/>
          <p:cNvSpPr txBox="1">
            <a:spLocks noChangeArrowheads="1"/>
          </p:cNvSpPr>
          <p:nvPr/>
        </p:nvSpPr>
        <p:spPr bwMode="auto">
          <a:xfrm>
            <a:off x="827088" y="1916113"/>
            <a:ext cx="7777162" cy="1203325"/>
          </a:xfrm>
          <a:prstGeom prst="rect">
            <a:avLst/>
          </a:prstGeom>
          <a:noFill/>
          <a:ln w="9525">
            <a:noFill/>
            <a:miter lim="800000"/>
            <a:headEnd/>
            <a:tailEnd/>
          </a:ln>
          <a:effectLst/>
        </p:spPr>
        <p:txBody>
          <a:bodyPr>
            <a:spAutoFit/>
          </a:bodyPr>
          <a:lstStyle/>
          <a:p>
            <a:pPr>
              <a:lnSpc>
                <a:spcPct val="130000"/>
              </a:lnSpc>
              <a:spcBef>
                <a:spcPct val="50000"/>
              </a:spcBef>
              <a:buClr>
                <a:srgbClr val="FF00FF"/>
              </a:buClr>
              <a:buFont typeface="Wingdings" pitchFamily="2" charset="2"/>
              <a:buChar char="v"/>
            </a:pPr>
            <a:r>
              <a:rPr lang="en-US" altLang="zh-CN" sz="2800">
                <a:solidFill>
                  <a:schemeClr val="hlink"/>
                </a:solidFill>
              </a:rPr>
              <a:t>[Cu(NH</a:t>
            </a:r>
            <a:r>
              <a:rPr lang="en-US" altLang="zh-CN" sz="2800" baseline="-25000">
                <a:solidFill>
                  <a:schemeClr val="hlink"/>
                </a:solidFill>
              </a:rPr>
              <a:t>3</a:t>
            </a:r>
            <a:r>
              <a:rPr lang="en-US" altLang="zh-CN" sz="2800">
                <a:solidFill>
                  <a:schemeClr val="hlink"/>
                </a:solidFill>
              </a:rPr>
              <a:t>)</a:t>
            </a:r>
            <a:r>
              <a:rPr lang="en-US" altLang="zh-CN" sz="2800" baseline="-25000">
                <a:solidFill>
                  <a:schemeClr val="hlink"/>
                </a:solidFill>
              </a:rPr>
              <a:t>4</a:t>
            </a:r>
            <a:r>
              <a:rPr lang="en-US" altLang="zh-CN" sz="2800">
                <a:solidFill>
                  <a:schemeClr val="hlink"/>
                </a:solidFill>
              </a:rPr>
              <a:t>]SO</a:t>
            </a:r>
            <a:r>
              <a:rPr lang="en-US" altLang="zh-CN" sz="2800" baseline="-25000">
                <a:solidFill>
                  <a:schemeClr val="hlink"/>
                </a:solidFill>
              </a:rPr>
              <a:t>4</a:t>
            </a:r>
            <a:r>
              <a:rPr lang="zh-CN" altLang="en-US" sz="2800">
                <a:solidFill>
                  <a:schemeClr val="hlink"/>
                </a:solidFill>
              </a:rPr>
              <a:t>在水溶液中，配合物的外界和内界完全解离：</a:t>
            </a:r>
          </a:p>
        </p:txBody>
      </p:sp>
      <p:sp>
        <p:nvSpPr>
          <p:cNvPr id="367622" name="Text Box 6"/>
          <p:cNvSpPr txBox="1">
            <a:spLocks noChangeArrowheads="1"/>
          </p:cNvSpPr>
          <p:nvPr/>
        </p:nvSpPr>
        <p:spPr bwMode="auto">
          <a:xfrm>
            <a:off x="1042988" y="3197225"/>
            <a:ext cx="7632700" cy="519113"/>
          </a:xfrm>
          <a:prstGeom prst="rect">
            <a:avLst/>
          </a:prstGeom>
          <a:noFill/>
          <a:ln w="9525">
            <a:noFill/>
            <a:miter lim="800000"/>
            <a:headEnd/>
            <a:tailEnd/>
          </a:ln>
          <a:effectLst/>
        </p:spPr>
        <p:txBody>
          <a:bodyPr>
            <a:spAutoFit/>
          </a:bodyPr>
          <a:lstStyle/>
          <a:p>
            <a:pPr>
              <a:spcBef>
                <a:spcPct val="50000"/>
              </a:spcBef>
            </a:pPr>
            <a:r>
              <a:rPr lang="en-US" altLang="zh-CN" sz="2800"/>
              <a:t>[Cu(NH</a:t>
            </a:r>
            <a:r>
              <a:rPr lang="en-US" altLang="zh-CN" sz="2800" baseline="-25000"/>
              <a:t>3</a:t>
            </a:r>
            <a:r>
              <a:rPr lang="en-US" altLang="zh-CN" sz="2800"/>
              <a:t>)</a:t>
            </a:r>
            <a:r>
              <a:rPr lang="en-US" altLang="zh-CN" sz="2800" baseline="-25000"/>
              <a:t>4</a:t>
            </a:r>
            <a:r>
              <a:rPr lang="en-US" altLang="zh-CN" sz="2800"/>
              <a:t>]SO</a:t>
            </a:r>
            <a:r>
              <a:rPr lang="en-US" altLang="zh-CN" sz="2800" baseline="-25000"/>
              <a:t>4</a:t>
            </a:r>
            <a:r>
              <a:rPr lang="en-US" altLang="zh-CN" sz="2800"/>
              <a:t> → [Cu(NH</a:t>
            </a:r>
            <a:r>
              <a:rPr lang="en-US" altLang="zh-CN" sz="2800" baseline="-25000"/>
              <a:t>3</a:t>
            </a:r>
            <a:r>
              <a:rPr lang="en-US" altLang="zh-CN" sz="2800"/>
              <a:t>)</a:t>
            </a:r>
            <a:r>
              <a:rPr lang="en-US" altLang="zh-CN" sz="2800" baseline="-25000"/>
              <a:t>4</a:t>
            </a:r>
            <a:r>
              <a:rPr lang="en-US" altLang="zh-CN" sz="2800"/>
              <a:t>]</a:t>
            </a:r>
            <a:r>
              <a:rPr lang="en-US" altLang="zh-CN" sz="2800" baseline="30000"/>
              <a:t>2+ </a:t>
            </a:r>
            <a:r>
              <a:rPr lang="en-US" altLang="zh-CN" sz="2800"/>
              <a:t>+ SO</a:t>
            </a:r>
            <a:r>
              <a:rPr lang="en-US" altLang="zh-CN" sz="2800" baseline="-25000"/>
              <a:t>4</a:t>
            </a:r>
            <a:r>
              <a:rPr lang="en-US" altLang="zh-CN" sz="2800" baseline="30000"/>
              <a:t>2-</a:t>
            </a:r>
            <a:r>
              <a:rPr lang="en-US" altLang="zh-CN" sz="2800"/>
              <a:t> </a:t>
            </a:r>
          </a:p>
        </p:txBody>
      </p:sp>
      <p:grpSp>
        <p:nvGrpSpPr>
          <p:cNvPr id="367623" name="Group 7"/>
          <p:cNvGrpSpPr>
            <a:grpSpLocks/>
          </p:cNvGrpSpPr>
          <p:nvPr/>
        </p:nvGrpSpPr>
        <p:grpSpPr bwMode="auto">
          <a:xfrm>
            <a:off x="1042988" y="4941888"/>
            <a:ext cx="7543800" cy="1152525"/>
            <a:chOff x="657" y="2387"/>
            <a:chExt cx="4752" cy="726"/>
          </a:xfrm>
        </p:grpSpPr>
        <p:sp>
          <p:nvSpPr>
            <p:cNvPr id="367624" name="Text Box 8"/>
            <p:cNvSpPr txBox="1">
              <a:spLocks noChangeArrowheads="1"/>
            </p:cNvSpPr>
            <p:nvPr/>
          </p:nvSpPr>
          <p:spPr bwMode="auto">
            <a:xfrm>
              <a:off x="657" y="2568"/>
              <a:ext cx="4752" cy="327"/>
            </a:xfrm>
            <a:prstGeom prst="rect">
              <a:avLst/>
            </a:prstGeom>
            <a:noFill/>
            <a:ln w="9525">
              <a:noFill/>
              <a:miter lim="800000"/>
              <a:headEnd/>
              <a:tailEnd/>
            </a:ln>
            <a:effectLst/>
          </p:spPr>
          <p:txBody>
            <a:bodyPr>
              <a:spAutoFit/>
            </a:bodyPr>
            <a:lstStyle/>
            <a:p>
              <a:pPr>
                <a:spcBef>
                  <a:spcPct val="50000"/>
                </a:spcBef>
              </a:pPr>
              <a:r>
                <a:rPr lang="en-US" altLang="zh-CN" sz="2800">
                  <a:ea typeface="宋体" pitchFamily="2" charset="-122"/>
                </a:rPr>
                <a:t>[Cu(NH</a:t>
              </a:r>
              <a:r>
                <a:rPr lang="en-US" altLang="zh-CN" sz="2800" baseline="-25000">
                  <a:ea typeface="宋体" pitchFamily="2" charset="-122"/>
                </a:rPr>
                <a:t>3</a:t>
              </a:r>
              <a:r>
                <a:rPr lang="en-US" altLang="zh-CN" sz="2800">
                  <a:ea typeface="宋体" pitchFamily="2" charset="-122"/>
                </a:rPr>
                <a:t>)</a:t>
              </a:r>
              <a:r>
                <a:rPr lang="en-US" altLang="zh-CN" sz="2800" baseline="-25000">
                  <a:ea typeface="宋体" pitchFamily="2" charset="-122"/>
                </a:rPr>
                <a:t>4</a:t>
              </a:r>
              <a:r>
                <a:rPr lang="en-US" altLang="zh-CN" sz="2800">
                  <a:ea typeface="宋体" pitchFamily="2" charset="-122"/>
                </a:rPr>
                <a:t>]</a:t>
              </a:r>
              <a:r>
                <a:rPr lang="en-US" altLang="zh-CN" sz="2800" baseline="30000">
                  <a:ea typeface="宋体" pitchFamily="2" charset="-122"/>
                </a:rPr>
                <a:t>2+                </a:t>
              </a:r>
              <a:r>
                <a:rPr lang="en-US" altLang="zh-CN" sz="2800">
                  <a:ea typeface="宋体" pitchFamily="2" charset="-122"/>
                </a:rPr>
                <a:t>Cu</a:t>
              </a:r>
              <a:r>
                <a:rPr lang="en-US" altLang="zh-CN" sz="2800" baseline="30000">
                  <a:ea typeface="宋体" pitchFamily="2" charset="-122"/>
                </a:rPr>
                <a:t>2+ </a:t>
              </a:r>
              <a:r>
                <a:rPr lang="en-US" altLang="zh-CN" sz="2800">
                  <a:ea typeface="宋体" pitchFamily="2" charset="-122"/>
                </a:rPr>
                <a:t>+ 4NH</a:t>
              </a:r>
              <a:r>
                <a:rPr lang="en-US" altLang="zh-CN" sz="2800" baseline="-25000">
                  <a:ea typeface="宋体" pitchFamily="2" charset="-122"/>
                </a:rPr>
                <a:t>3</a:t>
              </a:r>
            </a:p>
          </p:txBody>
        </p:sp>
        <p:sp>
          <p:nvSpPr>
            <p:cNvPr id="367625" name="Text Box 9"/>
            <p:cNvSpPr txBox="1">
              <a:spLocks noChangeArrowheads="1"/>
            </p:cNvSpPr>
            <p:nvPr/>
          </p:nvSpPr>
          <p:spPr bwMode="auto">
            <a:xfrm>
              <a:off x="1933" y="2387"/>
              <a:ext cx="720" cy="327"/>
            </a:xfrm>
            <a:prstGeom prst="rect">
              <a:avLst/>
            </a:prstGeom>
            <a:noFill/>
            <a:ln w="9525">
              <a:noFill/>
              <a:miter lim="800000"/>
              <a:headEnd/>
              <a:tailEnd/>
            </a:ln>
            <a:effectLst/>
          </p:spPr>
          <p:txBody>
            <a:bodyPr>
              <a:spAutoFit/>
            </a:bodyPr>
            <a:lstStyle/>
            <a:p>
              <a:pPr>
                <a:spcBef>
                  <a:spcPct val="50000"/>
                </a:spcBef>
              </a:pPr>
              <a:r>
                <a:rPr lang="zh-CN" altLang="en-US" sz="2800"/>
                <a:t>解离</a:t>
              </a:r>
            </a:p>
          </p:txBody>
        </p:sp>
        <p:sp>
          <p:nvSpPr>
            <p:cNvPr id="367626" name="Text Box 10"/>
            <p:cNvSpPr txBox="1">
              <a:spLocks noChangeArrowheads="1"/>
            </p:cNvSpPr>
            <p:nvPr/>
          </p:nvSpPr>
          <p:spPr bwMode="auto">
            <a:xfrm>
              <a:off x="1933" y="2786"/>
              <a:ext cx="720" cy="327"/>
            </a:xfrm>
            <a:prstGeom prst="rect">
              <a:avLst/>
            </a:prstGeom>
            <a:noFill/>
            <a:ln w="9525">
              <a:noFill/>
              <a:miter lim="800000"/>
              <a:headEnd/>
              <a:tailEnd/>
            </a:ln>
            <a:effectLst/>
          </p:spPr>
          <p:txBody>
            <a:bodyPr>
              <a:spAutoFit/>
            </a:bodyPr>
            <a:lstStyle/>
            <a:p>
              <a:pPr>
                <a:spcBef>
                  <a:spcPct val="50000"/>
                </a:spcBef>
              </a:pPr>
              <a:r>
                <a:rPr lang="zh-CN" altLang="en-US" sz="2800"/>
                <a:t>生成</a:t>
              </a:r>
            </a:p>
          </p:txBody>
        </p:sp>
        <p:grpSp>
          <p:nvGrpSpPr>
            <p:cNvPr id="367627" name="Group 11"/>
            <p:cNvGrpSpPr>
              <a:grpSpLocks/>
            </p:cNvGrpSpPr>
            <p:nvPr/>
          </p:nvGrpSpPr>
          <p:grpSpPr bwMode="auto">
            <a:xfrm>
              <a:off x="1972" y="2719"/>
              <a:ext cx="409" cy="121"/>
              <a:chOff x="657" y="1752"/>
              <a:chExt cx="409" cy="121"/>
            </a:xfrm>
          </p:grpSpPr>
          <p:grpSp>
            <p:nvGrpSpPr>
              <p:cNvPr id="367628" name="Group 12"/>
              <p:cNvGrpSpPr>
                <a:grpSpLocks/>
              </p:cNvGrpSpPr>
              <p:nvPr/>
            </p:nvGrpSpPr>
            <p:grpSpPr bwMode="auto">
              <a:xfrm>
                <a:off x="657" y="1752"/>
                <a:ext cx="409" cy="45"/>
                <a:chOff x="657" y="1752"/>
                <a:chExt cx="409" cy="45"/>
              </a:xfrm>
            </p:grpSpPr>
            <p:sp>
              <p:nvSpPr>
                <p:cNvPr id="367629" name="Line 13"/>
                <p:cNvSpPr>
                  <a:spLocks noChangeShapeType="1"/>
                </p:cNvSpPr>
                <p:nvPr/>
              </p:nvSpPr>
              <p:spPr bwMode="auto">
                <a:xfrm>
                  <a:off x="657" y="1797"/>
                  <a:ext cx="409" cy="0"/>
                </a:xfrm>
                <a:prstGeom prst="line">
                  <a:avLst/>
                </a:prstGeom>
                <a:noFill/>
                <a:ln w="9525">
                  <a:solidFill>
                    <a:schemeClr val="tx1"/>
                  </a:solidFill>
                  <a:round/>
                  <a:headEnd/>
                  <a:tailEnd/>
                </a:ln>
                <a:effectLst/>
              </p:spPr>
              <p:txBody>
                <a:bodyPr/>
                <a:lstStyle/>
                <a:p>
                  <a:endParaRPr lang="zh-CN" altLang="en-US"/>
                </a:p>
              </p:txBody>
            </p:sp>
            <p:sp>
              <p:nvSpPr>
                <p:cNvPr id="367630" name="Line 14"/>
                <p:cNvSpPr>
                  <a:spLocks noChangeShapeType="1"/>
                </p:cNvSpPr>
                <p:nvPr/>
              </p:nvSpPr>
              <p:spPr bwMode="auto">
                <a:xfrm>
                  <a:off x="1020" y="1752"/>
                  <a:ext cx="46" cy="45"/>
                </a:xfrm>
                <a:prstGeom prst="line">
                  <a:avLst/>
                </a:prstGeom>
                <a:noFill/>
                <a:ln w="9525">
                  <a:solidFill>
                    <a:schemeClr val="tx1"/>
                  </a:solidFill>
                  <a:round/>
                  <a:headEnd/>
                  <a:tailEnd/>
                </a:ln>
                <a:effectLst/>
              </p:spPr>
              <p:txBody>
                <a:bodyPr/>
                <a:lstStyle/>
                <a:p>
                  <a:endParaRPr lang="zh-CN" altLang="en-US"/>
                </a:p>
              </p:txBody>
            </p:sp>
          </p:grpSp>
          <p:grpSp>
            <p:nvGrpSpPr>
              <p:cNvPr id="367631" name="Group 15"/>
              <p:cNvGrpSpPr>
                <a:grpSpLocks/>
              </p:cNvGrpSpPr>
              <p:nvPr/>
            </p:nvGrpSpPr>
            <p:grpSpPr bwMode="auto">
              <a:xfrm flipH="1" flipV="1">
                <a:off x="657" y="1828"/>
                <a:ext cx="409" cy="45"/>
                <a:chOff x="657" y="1752"/>
                <a:chExt cx="409" cy="45"/>
              </a:xfrm>
            </p:grpSpPr>
            <p:sp>
              <p:nvSpPr>
                <p:cNvPr id="367632" name="Line 16"/>
                <p:cNvSpPr>
                  <a:spLocks noChangeShapeType="1"/>
                </p:cNvSpPr>
                <p:nvPr/>
              </p:nvSpPr>
              <p:spPr bwMode="auto">
                <a:xfrm>
                  <a:off x="657" y="1797"/>
                  <a:ext cx="409" cy="0"/>
                </a:xfrm>
                <a:prstGeom prst="line">
                  <a:avLst/>
                </a:prstGeom>
                <a:noFill/>
                <a:ln w="9525">
                  <a:solidFill>
                    <a:schemeClr val="tx1"/>
                  </a:solidFill>
                  <a:round/>
                  <a:headEnd/>
                  <a:tailEnd/>
                </a:ln>
                <a:effectLst/>
              </p:spPr>
              <p:txBody>
                <a:bodyPr/>
                <a:lstStyle/>
                <a:p>
                  <a:endParaRPr lang="zh-CN" altLang="en-US"/>
                </a:p>
              </p:txBody>
            </p:sp>
            <p:sp>
              <p:nvSpPr>
                <p:cNvPr id="367633" name="Line 17"/>
                <p:cNvSpPr>
                  <a:spLocks noChangeShapeType="1"/>
                </p:cNvSpPr>
                <p:nvPr/>
              </p:nvSpPr>
              <p:spPr bwMode="auto">
                <a:xfrm>
                  <a:off x="1020" y="1752"/>
                  <a:ext cx="46" cy="45"/>
                </a:xfrm>
                <a:prstGeom prst="line">
                  <a:avLst/>
                </a:prstGeom>
                <a:noFill/>
                <a:ln w="9525">
                  <a:solidFill>
                    <a:schemeClr val="tx1"/>
                  </a:solidFill>
                  <a:round/>
                  <a:headEnd/>
                  <a:tailEnd/>
                </a:ln>
                <a:effectLst/>
              </p:spPr>
              <p:txBody>
                <a:bodyPr/>
                <a:lstStyle/>
                <a:p>
                  <a:endParaRPr lang="zh-CN" altLang="en-US"/>
                </a:p>
              </p:txBody>
            </p:sp>
          </p:grpSp>
        </p:gr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noFill/>
          <a:ln/>
        </p:spPr>
        <p:txBody>
          <a:bodyPr anchor="b"/>
          <a:lstStyle/>
          <a:p>
            <a:r>
              <a:rPr lang="zh-CN" altLang="en-US" i="1"/>
              <a:t>液体的蒸气压</a:t>
            </a:r>
          </a:p>
        </p:txBody>
      </p:sp>
      <p:pic>
        <p:nvPicPr>
          <p:cNvPr id="206851" name="Picture 3" descr="返回">
            <a:hlinkClick r:id="rId2" action="ppaction://hlinksldjump"/>
          </p:cNvPr>
          <p:cNvPicPr>
            <a:picLocks noChangeAspect="1" noChangeArrowheads="1"/>
          </p:cNvPicPr>
          <p:nvPr/>
        </p:nvPicPr>
        <p:blipFill>
          <a:blip r:embed="rId3"/>
          <a:srcRect/>
          <a:stretch>
            <a:fillRect/>
          </a:stretch>
        </p:blipFill>
        <p:spPr bwMode="auto">
          <a:xfrm>
            <a:off x="7494588" y="6383338"/>
            <a:ext cx="792162" cy="468312"/>
          </a:xfrm>
          <a:prstGeom prst="rect">
            <a:avLst/>
          </a:prstGeom>
          <a:noFill/>
        </p:spPr>
      </p:pic>
      <p:sp>
        <p:nvSpPr>
          <p:cNvPr id="206852" name="Rectangle 4"/>
          <p:cNvSpPr>
            <a:spLocks noChangeArrowheads="1"/>
          </p:cNvSpPr>
          <p:nvPr/>
        </p:nvSpPr>
        <p:spPr bwMode="auto">
          <a:xfrm>
            <a:off x="827088" y="1341438"/>
            <a:ext cx="7981950" cy="4864100"/>
          </a:xfrm>
          <a:prstGeom prst="rect">
            <a:avLst/>
          </a:prstGeom>
          <a:noFill/>
          <a:ln w="9525">
            <a:noFill/>
            <a:miter lim="800000"/>
            <a:headEnd/>
            <a:tailEnd/>
          </a:ln>
        </p:spPr>
        <p:txBody>
          <a:bodyPr/>
          <a:lstStyle/>
          <a:p>
            <a:pPr marL="342900" indent="-342900">
              <a:spcBef>
                <a:spcPct val="20000"/>
              </a:spcBef>
              <a:buFontTx/>
              <a:buChar char="•"/>
            </a:pPr>
            <a:r>
              <a:rPr lang="zh-CN" altLang="en-US" sz="3200">
                <a:solidFill>
                  <a:srgbClr val="FF0066"/>
                </a:solidFill>
              </a:rPr>
              <a:t>思考：蒸气压与什么有关系？</a:t>
            </a:r>
          </a:p>
          <a:p>
            <a:pPr marL="342900" indent="-342900">
              <a:spcBef>
                <a:spcPct val="20000"/>
              </a:spcBef>
              <a:buFontTx/>
              <a:buChar char="•"/>
            </a:pPr>
            <a:r>
              <a:rPr lang="zh-CN" altLang="en-US" sz="3200">
                <a:solidFill>
                  <a:schemeClr val="hlink"/>
                </a:solidFill>
              </a:rPr>
              <a:t>不同溶剂蒸气压不同；</a:t>
            </a:r>
          </a:p>
          <a:p>
            <a:pPr marL="342900" indent="-342900">
              <a:spcBef>
                <a:spcPct val="20000"/>
              </a:spcBef>
              <a:buFontTx/>
              <a:buChar char="•"/>
            </a:pPr>
            <a:r>
              <a:rPr lang="zh-CN" altLang="en-US" sz="3200">
                <a:solidFill>
                  <a:schemeClr val="hlink"/>
                </a:solidFill>
              </a:rPr>
              <a:t>相同溶剂，温度升高，蒸气压增大。例如：</a:t>
            </a:r>
          </a:p>
          <a:p>
            <a:pPr marL="342900" indent="-342900">
              <a:spcBef>
                <a:spcPct val="20000"/>
              </a:spcBef>
            </a:pPr>
            <a:r>
              <a:rPr lang="en-US" altLang="zh-CN" sz="3200" i="1">
                <a:solidFill>
                  <a:schemeClr val="hlink"/>
                </a:solidFill>
              </a:rPr>
              <a:t>p</a:t>
            </a:r>
            <a:r>
              <a:rPr lang="en-US" altLang="zh-CN" sz="3200">
                <a:solidFill>
                  <a:schemeClr val="hlink"/>
                </a:solidFill>
              </a:rPr>
              <a:t>*(H</a:t>
            </a:r>
            <a:r>
              <a:rPr lang="en-US" altLang="zh-CN" sz="3200" baseline="-25000">
                <a:solidFill>
                  <a:schemeClr val="hlink"/>
                </a:solidFill>
              </a:rPr>
              <a:t>2</a:t>
            </a:r>
            <a:r>
              <a:rPr lang="en-US" altLang="zh-CN" sz="3200">
                <a:solidFill>
                  <a:schemeClr val="hlink"/>
                </a:solidFill>
              </a:rPr>
              <a:t>O, </a:t>
            </a:r>
            <a:r>
              <a:rPr lang="en-US" altLang="zh-CN" sz="3200" i="1">
                <a:solidFill>
                  <a:schemeClr val="hlink"/>
                </a:solidFill>
              </a:rPr>
              <a:t>l </a:t>
            </a:r>
            <a:r>
              <a:rPr lang="en-US" altLang="zh-CN" sz="3200">
                <a:solidFill>
                  <a:schemeClr val="hlink"/>
                </a:solidFill>
              </a:rPr>
              <a:t>, 298K)=3167.7 Pa</a:t>
            </a:r>
          </a:p>
          <a:p>
            <a:pPr marL="342900" indent="-342900">
              <a:spcBef>
                <a:spcPct val="20000"/>
              </a:spcBef>
            </a:pPr>
            <a:r>
              <a:rPr lang="en-US" altLang="zh-CN" sz="3200" i="1">
                <a:solidFill>
                  <a:schemeClr val="hlink"/>
                </a:solidFill>
              </a:rPr>
              <a:t>p</a:t>
            </a:r>
            <a:r>
              <a:rPr lang="en-US" altLang="zh-CN" sz="3200">
                <a:solidFill>
                  <a:schemeClr val="hlink"/>
                </a:solidFill>
              </a:rPr>
              <a:t>*(H</a:t>
            </a:r>
            <a:r>
              <a:rPr lang="en-US" altLang="zh-CN" sz="3200" baseline="-25000">
                <a:solidFill>
                  <a:schemeClr val="hlink"/>
                </a:solidFill>
              </a:rPr>
              <a:t>2</a:t>
            </a:r>
            <a:r>
              <a:rPr lang="en-US" altLang="zh-CN" sz="3200">
                <a:solidFill>
                  <a:schemeClr val="hlink"/>
                </a:solidFill>
              </a:rPr>
              <a:t>O, </a:t>
            </a:r>
            <a:r>
              <a:rPr lang="en-US" altLang="zh-CN" sz="3200" i="1">
                <a:solidFill>
                  <a:schemeClr val="hlink"/>
                </a:solidFill>
              </a:rPr>
              <a:t>l</a:t>
            </a:r>
            <a:r>
              <a:rPr lang="en-US" altLang="zh-CN" sz="3200">
                <a:solidFill>
                  <a:schemeClr val="hlink"/>
                </a:solidFill>
              </a:rPr>
              <a:t>, 373K)=101.325kPa</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iterate type="wd">
                                    <p:tmPct val="0"/>
                                  </p:iterate>
                                  <p:childTnLst>
                                    <p:set>
                                      <p:cBhvr>
                                        <p:cTn id="6" dur="1" fill="hold">
                                          <p:stCondLst>
                                            <p:cond delay="0"/>
                                          </p:stCondLst>
                                        </p:cTn>
                                        <p:tgtEl>
                                          <p:spTgt spid="206852">
                                            <p:txEl>
                                              <p:pRg st="0" end="0"/>
                                            </p:txEl>
                                          </p:spTgt>
                                        </p:tgtEl>
                                        <p:attrNameLst>
                                          <p:attrName>style.visibility</p:attrName>
                                        </p:attrNameLst>
                                      </p:cBhvr>
                                      <p:to>
                                        <p:strVal val="visible"/>
                                      </p:to>
                                    </p:set>
                                    <p:animEffect transition="in" filter="blinds(horizontal)">
                                      <p:cBhvr>
                                        <p:cTn id="7" dur="500"/>
                                        <p:tgtEl>
                                          <p:spTgt spid="2068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iterate type="wd">
                                    <p:tmPct val="0"/>
                                  </p:iterate>
                                  <p:childTnLst>
                                    <p:set>
                                      <p:cBhvr>
                                        <p:cTn id="11" dur="1" fill="hold">
                                          <p:stCondLst>
                                            <p:cond delay="0"/>
                                          </p:stCondLst>
                                        </p:cTn>
                                        <p:tgtEl>
                                          <p:spTgt spid="206852">
                                            <p:txEl>
                                              <p:pRg st="1" end="1"/>
                                            </p:txEl>
                                          </p:spTgt>
                                        </p:tgtEl>
                                        <p:attrNameLst>
                                          <p:attrName>style.visibility</p:attrName>
                                        </p:attrNameLst>
                                      </p:cBhvr>
                                      <p:to>
                                        <p:strVal val="visible"/>
                                      </p:to>
                                    </p:set>
                                    <p:animEffect transition="in" filter="blinds(horizontal)">
                                      <p:cBhvr>
                                        <p:cTn id="12" dur="500"/>
                                        <p:tgtEl>
                                          <p:spTgt spid="20685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iterate type="wd">
                                    <p:tmPct val="0"/>
                                  </p:iterate>
                                  <p:childTnLst>
                                    <p:set>
                                      <p:cBhvr>
                                        <p:cTn id="16" dur="1" fill="hold">
                                          <p:stCondLst>
                                            <p:cond delay="0"/>
                                          </p:stCondLst>
                                        </p:cTn>
                                        <p:tgtEl>
                                          <p:spTgt spid="206852">
                                            <p:txEl>
                                              <p:pRg st="2" end="2"/>
                                            </p:txEl>
                                          </p:spTgt>
                                        </p:tgtEl>
                                        <p:attrNameLst>
                                          <p:attrName>style.visibility</p:attrName>
                                        </p:attrNameLst>
                                      </p:cBhvr>
                                      <p:to>
                                        <p:strVal val="visible"/>
                                      </p:to>
                                    </p:set>
                                    <p:animEffect transition="in" filter="blinds(horizontal)">
                                      <p:cBhvr>
                                        <p:cTn id="17" dur="500"/>
                                        <p:tgtEl>
                                          <p:spTgt spid="206852">
                                            <p:txEl>
                                              <p:pRg st="2" end="2"/>
                                            </p:txEl>
                                          </p:spTgt>
                                        </p:tgtEl>
                                      </p:cBhvr>
                                    </p:animEffect>
                                  </p:childTnLst>
                                </p:cTn>
                              </p:par>
                              <p:par>
                                <p:cTn id="18" presetID="3" presetClass="entr" presetSubtype="10" fill="hold" nodeType="withEffect">
                                  <p:stCondLst>
                                    <p:cond delay="0"/>
                                  </p:stCondLst>
                                  <p:iterate type="wd">
                                    <p:tmPct val="0"/>
                                  </p:iterate>
                                  <p:childTnLst>
                                    <p:set>
                                      <p:cBhvr>
                                        <p:cTn id="19" dur="1" fill="hold">
                                          <p:stCondLst>
                                            <p:cond delay="0"/>
                                          </p:stCondLst>
                                        </p:cTn>
                                        <p:tgtEl>
                                          <p:spTgt spid="206852">
                                            <p:txEl>
                                              <p:pRg st="3" end="3"/>
                                            </p:txEl>
                                          </p:spTgt>
                                        </p:tgtEl>
                                        <p:attrNameLst>
                                          <p:attrName>style.visibility</p:attrName>
                                        </p:attrNameLst>
                                      </p:cBhvr>
                                      <p:to>
                                        <p:strVal val="visible"/>
                                      </p:to>
                                    </p:set>
                                    <p:animEffect transition="in" filter="blinds(horizontal)">
                                      <p:cBhvr>
                                        <p:cTn id="20" dur="500"/>
                                        <p:tgtEl>
                                          <p:spTgt spid="206852">
                                            <p:txEl>
                                              <p:pRg st="3" end="3"/>
                                            </p:txEl>
                                          </p:spTgt>
                                        </p:tgtEl>
                                      </p:cBhvr>
                                    </p:animEffect>
                                  </p:childTnLst>
                                </p:cTn>
                              </p:par>
                              <p:par>
                                <p:cTn id="21" presetID="3" presetClass="entr" presetSubtype="10" fill="hold" nodeType="withEffect">
                                  <p:stCondLst>
                                    <p:cond delay="0"/>
                                  </p:stCondLst>
                                  <p:iterate type="wd">
                                    <p:tmPct val="0"/>
                                  </p:iterate>
                                  <p:childTnLst>
                                    <p:set>
                                      <p:cBhvr>
                                        <p:cTn id="22" dur="1" fill="hold">
                                          <p:stCondLst>
                                            <p:cond delay="0"/>
                                          </p:stCondLst>
                                        </p:cTn>
                                        <p:tgtEl>
                                          <p:spTgt spid="206852">
                                            <p:txEl>
                                              <p:pRg st="4" end="4"/>
                                            </p:txEl>
                                          </p:spTgt>
                                        </p:tgtEl>
                                        <p:attrNameLst>
                                          <p:attrName>style.visibility</p:attrName>
                                        </p:attrNameLst>
                                      </p:cBhvr>
                                      <p:to>
                                        <p:strVal val="visible"/>
                                      </p:to>
                                    </p:set>
                                    <p:animEffect transition="in" filter="blinds(horizontal)">
                                      <p:cBhvr>
                                        <p:cTn id="23" dur="500"/>
                                        <p:tgtEl>
                                          <p:spTgt spid="20685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42" name="Rectangle 2"/>
          <p:cNvSpPr>
            <a:spLocks noGrp="1" noChangeArrowheads="1"/>
          </p:cNvSpPr>
          <p:nvPr>
            <p:ph type="title"/>
          </p:nvPr>
        </p:nvSpPr>
        <p:spPr>
          <a:xfrm>
            <a:off x="812800" y="114300"/>
            <a:ext cx="8113713" cy="793750"/>
          </a:xfrm>
          <a:noFill/>
          <a:ln/>
        </p:spPr>
        <p:txBody>
          <a:bodyPr/>
          <a:lstStyle/>
          <a:p>
            <a:r>
              <a:rPr lang="en-US" altLang="zh-CN"/>
              <a:t>1. </a:t>
            </a:r>
            <a:r>
              <a:rPr lang="zh-CN" altLang="en-US"/>
              <a:t>配位平衡及其平衡常数</a:t>
            </a:r>
          </a:p>
        </p:txBody>
      </p:sp>
      <p:sp>
        <p:nvSpPr>
          <p:cNvPr id="368643" name="Rectangle 3"/>
          <p:cNvSpPr>
            <a:spLocks noChangeArrowheads="1"/>
          </p:cNvSpPr>
          <p:nvPr/>
        </p:nvSpPr>
        <p:spPr bwMode="auto">
          <a:xfrm>
            <a:off x="755650" y="1196975"/>
            <a:ext cx="8097838" cy="576263"/>
          </a:xfrm>
          <a:prstGeom prst="rect">
            <a:avLst/>
          </a:prstGeom>
          <a:noFill/>
          <a:ln w="9525">
            <a:noFill/>
            <a:miter lim="800000"/>
            <a:headEnd/>
            <a:tailEnd/>
          </a:ln>
          <a:effectLst/>
        </p:spPr>
        <p:txBody>
          <a:bodyPr/>
          <a:lstStyle/>
          <a:p>
            <a:pPr marL="342900" indent="-342900">
              <a:lnSpc>
                <a:spcPct val="125000"/>
              </a:lnSpc>
              <a:spcBef>
                <a:spcPct val="10000"/>
              </a:spcBef>
              <a:buClr>
                <a:srgbClr val="FF00FF"/>
              </a:buClr>
              <a:buFont typeface="Wingdings" pitchFamily="2" charset="2"/>
              <a:buChar char="v"/>
            </a:pPr>
            <a:r>
              <a:rPr kumimoji="0" lang="en-US" altLang="zh-CN" sz="2800">
                <a:solidFill>
                  <a:schemeClr val="hlink"/>
                </a:solidFill>
              </a:rPr>
              <a:t>[Cu(NH</a:t>
            </a:r>
            <a:r>
              <a:rPr kumimoji="0" lang="en-US" altLang="zh-CN" sz="2800" baseline="-25000">
                <a:solidFill>
                  <a:schemeClr val="hlink"/>
                </a:solidFill>
              </a:rPr>
              <a:t>3</a:t>
            </a:r>
            <a:r>
              <a:rPr kumimoji="0" lang="en-US" altLang="zh-CN" sz="2800">
                <a:solidFill>
                  <a:schemeClr val="hlink"/>
                </a:solidFill>
              </a:rPr>
              <a:t>)</a:t>
            </a:r>
            <a:r>
              <a:rPr kumimoji="0" lang="en-US" altLang="zh-CN" sz="2800" baseline="-25000">
                <a:solidFill>
                  <a:schemeClr val="hlink"/>
                </a:solidFill>
              </a:rPr>
              <a:t>4</a:t>
            </a:r>
            <a:r>
              <a:rPr kumimoji="0" lang="en-US" altLang="zh-CN" sz="2800">
                <a:solidFill>
                  <a:schemeClr val="hlink"/>
                </a:solidFill>
              </a:rPr>
              <a:t>]</a:t>
            </a:r>
            <a:r>
              <a:rPr kumimoji="0" lang="en-US" altLang="zh-CN" sz="2800" baseline="30000">
                <a:solidFill>
                  <a:schemeClr val="hlink"/>
                </a:solidFill>
              </a:rPr>
              <a:t>2+</a:t>
            </a:r>
            <a:r>
              <a:rPr lang="zh-CN" altLang="en-US" sz="2800">
                <a:solidFill>
                  <a:schemeClr val="hlink"/>
                </a:solidFill>
              </a:rPr>
              <a:t>配离子</a:t>
            </a:r>
            <a:r>
              <a:rPr lang="zh-CN" altLang="en-US" sz="2800">
                <a:solidFill>
                  <a:srgbClr val="0000FF"/>
                </a:solidFill>
              </a:rPr>
              <a:t>配位平衡的平衡常数为</a:t>
            </a:r>
            <a:r>
              <a:rPr lang="zh-CN" altLang="en-US" sz="2800">
                <a:solidFill>
                  <a:schemeClr val="hlink"/>
                </a:solidFill>
              </a:rPr>
              <a:t>：</a:t>
            </a:r>
          </a:p>
        </p:txBody>
      </p:sp>
      <p:graphicFrame>
        <p:nvGraphicFramePr>
          <p:cNvPr id="368644" name="Object 4"/>
          <p:cNvGraphicFramePr>
            <a:graphicFrameLocks noChangeAspect="1"/>
          </p:cNvGraphicFramePr>
          <p:nvPr/>
        </p:nvGraphicFramePr>
        <p:xfrm>
          <a:off x="2051050" y="1773238"/>
          <a:ext cx="5040313" cy="979487"/>
        </p:xfrm>
        <a:graphic>
          <a:graphicData uri="http://schemas.openxmlformats.org/presentationml/2006/ole">
            <p:oleObj spid="_x0000_s368644" name="Equation" r:id="rId3" imgW="2361960" imgH="457200" progId="Equation.DSMT4">
              <p:embed/>
            </p:oleObj>
          </a:graphicData>
        </a:graphic>
      </p:graphicFrame>
      <p:graphicFrame>
        <p:nvGraphicFramePr>
          <p:cNvPr id="368645" name="Object 5"/>
          <p:cNvGraphicFramePr>
            <a:graphicFrameLocks noChangeAspect="1"/>
          </p:cNvGraphicFramePr>
          <p:nvPr>
            <p:ph sz="half" idx="2"/>
          </p:nvPr>
        </p:nvGraphicFramePr>
        <p:xfrm>
          <a:off x="1619250" y="4437063"/>
          <a:ext cx="5327650" cy="900112"/>
        </p:xfrm>
        <a:graphic>
          <a:graphicData uri="http://schemas.openxmlformats.org/presentationml/2006/ole">
            <p:oleObj spid="_x0000_s368645" name="Equation" r:id="rId4" imgW="2705040" imgH="457200" progId="Equation.DSMT4">
              <p:embed/>
            </p:oleObj>
          </a:graphicData>
        </a:graphic>
      </p:graphicFrame>
      <p:sp>
        <p:nvSpPr>
          <p:cNvPr id="368646" name="Rectangle 6"/>
          <p:cNvSpPr>
            <a:spLocks noChangeArrowheads="1"/>
          </p:cNvSpPr>
          <p:nvPr/>
        </p:nvSpPr>
        <p:spPr bwMode="auto">
          <a:xfrm>
            <a:off x="611188" y="5445125"/>
            <a:ext cx="8064500" cy="895350"/>
          </a:xfrm>
          <a:prstGeom prst="rect">
            <a:avLst/>
          </a:prstGeom>
          <a:noFill/>
          <a:ln w="9525" algn="ctr">
            <a:noFill/>
            <a:miter lim="800000"/>
            <a:headEnd/>
            <a:tailEnd/>
          </a:ln>
          <a:effectLst/>
        </p:spPr>
        <p:txBody>
          <a:bodyPr>
            <a:spAutoFit/>
          </a:bodyPr>
          <a:lstStyle/>
          <a:p>
            <a:pPr>
              <a:lnSpc>
                <a:spcPct val="110000"/>
              </a:lnSpc>
            </a:pPr>
            <a:r>
              <a:rPr lang="en-US" altLang="zh-CN" sz="2400" i="1" dirty="0" err="1">
                <a:solidFill>
                  <a:schemeClr val="hlink"/>
                </a:solidFill>
              </a:rPr>
              <a:t>K</a:t>
            </a:r>
            <a:r>
              <a:rPr lang="en-US" altLang="zh-CN" sz="2400" baseline="-25000" dirty="0" err="1">
                <a:solidFill>
                  <a:schemeClr val="hlink"/>
                </a:solidFill>
              </a:rPr>
              <a:t>f</a:t>
            </a:r>
            <a:r>
              <a:rPr lang="el-GR" altLang="zh-CN" sz="2400" baseline="30000" dirty="0">
                <a:solidFill>
                  <a:schemeClr val="hlink"/>
                </a:solidFill>
                <a:sym typeface="Webdings" pitchFamily="18" charset="2"/>
              </a:rPr>
              <a:t></a:t>
            </a:r>
            <a:r>
              <a:rPr lang="en-US" altLang="zh-CN" sz="2400" dirty="0">
                <a:solidFill>
                  <a:schemeClr val="hlink"/>
                </a:solidFill>
              </a:rPr>
              <a:t> </a:t>
            </a:r>
            <a:r>
              <a:rPr lang="zh-CN" altLang="en-US" sz="2400" dirty="0">
                <a:solidFill>
                  <a:schemeClr val="hlink"/>
                </a:solidFill>
              </a:rPr>
              <a:t>值越大，</a:t>
            </a:r>
            <a:r>
              <a:rPr lang="en-US" altLang="zh-CN" sz="2400" i="1" dirty="0" err="1">
                <a:solidFill>
                  <a:schemeClr val="hlink"/>
                </a:solidFill>
              </a:rPr>
              <a:t>K</a:t>
            </a:r>
            <a:r>
              <a:rPr lang="en-US" altLang="zh-CN" sz="2400" baseline="-25000" dirty="0" err="1">
                <a:solidFill>
                  <a:schemeClr val="hlink"/>
                </a:solidFill>
              </a:rPr>
              <a:t>d</a:t>
            </a:r>
            <a:r>
              <a:rPr lang="el-GR" altLang="zh-CN" sz="2400" baseline="30000" dirty="0">
                <a:solidFill>
                  <a:schemeClr val="hlink"/>
                </a:solidFill>
                <a:sym typeface="Webdings" pitchFamily="18" charset="2"/>
              </a:rPr>
              <a:t></a:t>
            </a:r>
            <a:r>
              <a:rPr lang="zh-CN" altLang="en-US" sz="2400" dirty="0">
                <a:solidFill>
                  <a:schemeClr val="hlink"/>
                </a:solidFill>
              </a:rPr>
              <a:t>值越小，</a:t>
            </a:r>
            <a:r>
              <a:rPr lang="zh-CN" altLang="en-US" sz="2400" dirty="0">
                <a:solidFill>
                  <a:srgbClr val="0000FF"/>
                </a:solidFill>
              </a:rPr>
              <a:t>配离子越稳定。</a:t>
            </a:r>
            <a:r>
              <a:rPr lang="en-US" altLang="zh-CN" sz="2400" i="1" dirty="0" err="1">
                <a:solidFill>
                  <a:schemeClr val="hlink"/>
                </a:solidFill>
              </a:rPr>
              <a:t>K</a:t>
            </a:r>
            <a:r>
              <a:rPr lang="en-US" altLang="zh-CN" sz="2400" baseline="-25000" dirty="0" err="1">
                <a:solidFill>
                  <a:schemeClr val="hlink"/>
                </a:solidFill>
              </a:rPr>
              <a:t>f</a:t>
            </a:r>
            <a:r>
              <a:rPr lang="el-GR" altLang="zh-CN" sz="2400" baseline="30000" dirty="0">
                <a:solidFill>
                  <a:schemeClr val="hlink"/>
                </a:solidFill>
                <a:sym typeface="Webdings" pitchFamily="18" charset="2"/>
              </a:rPr>
              <a:t></a:t>
            </a:r>
            <a:r>
              <a:rPr lang="zh-CN" altLang="en-US" sz="2400" dirty="0">
                <a:solidFill>
                  <a:schemeClr val="hlink"/>
                </a:solidFill>
                <a:sym typeface="Webdings" pitchFamily="18" charset="2"/>
              </a:rPr>
              <a:t>称为</a:t>
            </a:r>
            <a:r>
              <a:rPr lang="zh-CN" altLang="en-US" sz="2400" dirty="0">
                <a:solidFill>
                  <a:schemeClr val="hlink"/>
                </a:solidFill>
              </a:rPr>
              <a:t>配离子的</a:t>
            </a:r>
            <a:r>
              <a:rPr lang="zh-CN" altLang="en-US" sz="2400" dirty="0">
                <a:solidFill>
                  <a:schemeClr val="folHlink"/>
                </a:solidFill>
              </a:rPr>
              <a:t>稳定常数</a:t>
            </a:r>
            <a:r>
              <a:rPr lang="en-US" altLang="zh-CN" sz="2400" dirty="0">
                <a:solidFill>
                  <a:schemeClr val="folHlink"/>
                </a:solidFill>
              </a:rPr>
              <a:t>(</a:t>
            </a:r>
            <a:r>
              <a:rPr lang="en-US" altLang="zh-CN" sz="2400" b="1" i="1" dirty="0">
                <a:solidFill>
                  <a:srgbClr val="FF00FF"/>
                </a:solidFill>
                <a:ea typeface="隶书" pitchFamily="49" charset="-122"/>
              </a:rPr>
              <a:t>formation constant</a:t>
            </a:r>
            <a:r>
              <a:rPr lang="en-US" altLang="zh-CN" sz="2400" dirty="0">
                <a:solidFill>
                  <a:schemeClr val="folHlink"/>
                </a:solidFill>
              </a:rPr>
              <a:t>)</a:t>
            </a:r>
            <a:r>
              <a:rPr lang="en-US" altLang="zh-CN" sz="2400" dirty="0"/>
              <a:t> </a:t>
            </a:r>
            <a:r>
              <a:rPr lang="zh-CN" altLang="en-US" sz="2400" dirty="0">
                <a:solidFill>
                  <a:schemeClr val="hlink"/>
                </a:solidFill>
              </a:rPr>
              <a:t>。</a:t>
            </a:r>
          </a:p>
        </p:txBody>
      </p:sp>
      <p:sp>
        <p:nvSpPr>
          <p:cNvPr id="368647" name="Rectangle 7"/>
          <p:cNvSpPr>
            <a:spLocks noChangeArrowheads="1"/>
          </p:cNvSpPr>
          <p:nvPr/>
        </p:nvSpPr>
        <p:spPr bwMode="auto">
          <a:xfrm>
            <a:off x="755650" y="2708275"/>
            <a:ext cx="8208963" cy="1674813"/>
          </a:xfrm>
          <a:prstGeom prst="rect">
            <a:avLst/>
          </a:prstGeom>
          <a:noFill/>
          <a:ln w="9525" algn="ctr">
            <a:noFill/>
            <a:miter lim="800000"/>
            <a:headEnd/>
            <a:tailEnd/>
          </a:ln>
          <a:effectLst/>
        </p:spPr>
        <p:txBody>
          <a:bodyPr>
            <a:spAutoFit/>
          </a:bodyPr>
          <a:lstStyle/>
          <a:p>
            <a:r>
              <a:rPr lang="en-US" altLang="zh-CN" sz="2400" i="1">
                <a:solidFill>
                  <a:schemeClr val="hlink"/>
                </a:solidFill>
              </a:rPr>
              <a:t>K</a:t>
            </a:r>
            <a:r>
              <a:rPr lang="en-US" altLang="zh-CN" sz="2400" baseline="-25000">
                <a:solidFill>
                  <a:schemeClr val="hlink"/>
                </a:solidFill>
              </a:rPr>
              <a:t>d</a:t>
            </a:r>
            <a:r>
              <a:rPr lang="el-GR" altLang="zh-CN" sz="2400" baseline="30000">
                <a:solidFill>
                  <a:schemeClr val="hlink"/>
                </a:solidFill>
                <a:ea typeface="宋体" pitchFamily="2" charset="-122"/>
                <a:sym typeface="Webdings" pitchFamily="18" charset="2"/>
              </a:rPr>
              <a:t></a:t>
            </a:r>
            <a:r>
              <a:rPr lang="zh-CN" altLang="en-US" sz="2400">
                <a:solidFill>
                  <a:schemeClr val="hlink"/>
                </a:solidFill>
              </a:rPr>
              <a:t>值越大，</a:t>
            </a:r>
            <a:r>
              <a:rPr lang="zh-CN" altLang="en-US" sz="2400">
                <a:solidFill>
                  <a:srgbClr val="0000FF"/>
                </a:solidFill>
              </a:rPr>
              <a:t>配离子越不稳定。</a:t>
            </a:r>
            <a:r>
              <a:rPr lang="en-US" altLang="zh-CN" sz="2400" i="1">
                <a:solidFill>
                  <a:schemeClr val="hlink"/>
                </a:solidFill>
              </a:rPr>
              <a:t>K</a:t>
            </a:r>
            <a:r>
              <a:rPr lang="en-US" altLang="zh-CN" sz="2400" baseline="-25000">
                <a:solidFill>
                  <a:schemeClr val="hlink"/>
                </a:solidFill>
              </a:rPr>
              <a:t>d</a:t>
            </a:r>
            <a:r>
              <a:rPr lang="el-GR" altLang="zh-CN" sz="2400" baseline="30000">
                <a:solidFill>
                  <a:schemeClr val="hlink"/>
                </a:solidFill>
                <a:sym typeface="Webdings" pitchFamily="18" charset="2"/>
              </a:rPr>
              <a:t></a:t>
            </a:r>
            <a:r>
              <a:rPr lang="zh-CN" altLang="en-US" sz="2400">
                <a:solidFill>
                  <a:schemeClr val="hlink"/>
                </a:solidFill>
                <a:sym typeface="Webdings" pitchFamily="18" charset="2"/>
              </a:rPr>
              <a:t>称为</a:t>
            </a:r>
            <a:r>
              <a:rPr lang="zh-CN" altLang="en-US" sz="2400">
                <a:solidFill>
                  <a:schemeClr val="hlink"/>
                </a:solidFill>
              </a:rPr>
              <a:t>配离子的</a:t>
            </a:r>
            <a:r>
              <a:rPr lang="zh-CN" altLang="en-US" sz="2400">
                <a:solidFill>
                  <a:schemeClr val="folHlink"/>
                </a:solidFill>
              </a:rPr>
              <a:t>解离常数</a:t>
            </a:r>
            <a:r>
              <a:rPr lang="zh-CN" altLang="en-US" sz="2400">
                <a:solidFill>
                  <a:schemeClr val="hlink"/>
                </a:solidFill>
              </a:rPr>
              <a:t>或</a:t>
            </a:r>
            <a:r>
              <a:rPr lang="zh-CN" altLang="en-US" sz="2400">
                <a:solidFill>
                  <a:schemeClr val="folHlink"/>
                </a:solidFill>
              </a:rPr>
              <a:t>不稳定常数</a:t>
            </a:r>
            <a:r>
              <a:rPr lang="zh-CN" altLang="en-US" sz="2400">
                <a:solidFill>
                  <a:schemeClr val="hlink"/>
                </a:solidFill>
              </a:rPr>
              <a:t>。</a:t>
            </a:r>
          </a:p>
          <a:p>
            <a:r>
              <a:rPr lang="zh-CN" altLang="en-US" sz="2400">
                <a:solidFill>
                  <a:schemeClr val="hlink"/>
                </a:solidFill>
              </a:rPr>
              <a:t>配离子的稳定性也可以用配离子的生成反应的平衡常数</a:t>
            </a:r>
            <a:r>
              <a:rPr lang="en-US" altLang="zh-CN" sz="2400" i="1">
                <a:solidFill>
                  <a:schemeClr val="hlink"/>
                </a:solidFill>
              </a:rPr>
              <a:t>K</a:t>
            </a:r>
            <a:r>
              <a:rPr lang="en-US" altLang="zh-CN" sz="2400" baseline="-25000">
                <a:solidFill>
                  <a:schemeClr val="hlink"/>
                </a:solidFill>
              </a:rPr>
              <a:t>f</a:t>
            </a:r>
            <a:r>
              <a:rPr lang="el-GR" altLang="zh-CN" sz="2400" baseline="30000">
                <a:solidFill>
                  <a:schemeClr val="hlink"/>
                </a:solidFill>
                <a:sym typeface="Webdings" pitchFamily="18" charset="2"/>
              </a:rPr>
              <a:t></a:t>
            </a:r>
            <a:r>
              <a:rPr lang="zh-CN" altLang="en-US" sz="2400">
                <a:solidFill>
                  <a:schemeClr val="hlink"/>
                </a:solidFill>
              </a:rPr>
              <a:t>来表示，如：</a:t>
            </a:r>
            <a:r>
              <a:rPr lang="en-US" altLang="zh-CN" sz="2400"/>
              <a:t>Cu </a:t>
            </a:r>
            <a:r>
              <a:rPr lang="en-US" altLang="zh-CN" sz="2400" baseline="30000"/>
              <a:t>2+</a:t>
            </a:r>
            <a:r>
              <a:rPr lang="en-US" altLang="zh-CN" sz="2400"/>
              <a:t> + 4NH</a:t>
            </a:r>
            <a:r>
              <a:rPr lang="en-US" altLang="zh-CN" sz="2400" baseline="-25000"/>
              <a:t>3</a:t>
            </a:r>
            <a:r>
              <a:rPr lang="en-US" altLang="zh-CN"/>
              <a:t>            </a:t>
            </a:r>
            <a:r>
              <a:rPr lang="en-US" altLang="zh-CN" sz="2400">
                <a:solidFill>
                  <a:schemeClr val="hlink"/>
                </a:solidFill>
              </a:rPr>
              <a:t> </a:t>
            </a:r>
            <a:r>
              <a:rPr lang="en-US" altLang="zh-CN" sz="2400"/>
              <a:t>[Cu(NH</a:t>
            </a:r>
            <a:r>
              <a:rPr lang="en-US" altLang="zh-CN" sz="2400" baseline="-25000"/>
              <a:t>3</a:t>
            </a:r>
            <a:r>
              <a:rPr lang="en-US" altLang="zh-CN" sz="2400"/>
              <a:t>)</a:t>
            </a:r>
            <a:r>
              <a:rPr lang="en-US" altLang="zh-CN" sz="2400" baseline="-25000"/>
              <a:t>4</a:t>
            </a:r>
            <a:r>
              <a:rPr lang="en-US" altLang="zh-CN" sz="2400"/>
              <a:t>] </a:t>
            </a:r>
            <a:r>
              <a:rPr lang="en-US" altLang="zh-CN" sz="2400" baseline="30000"/>
              <a:t>2+</a:t>
            </a:r>
          </a:p>
        </p:txBody>
      </p:sp>
      <p:pic>
        <p:nvPicPr>
          <p:cNvPr id="368670" name="Picture 30"/>
          <p:cNvPicPr>
            <a:picLocks noChangeAspect="1" noChangeArrowheads="1"/>
          </p:cNvPicPr>
          <p:nvPr/>
        </p:nvPicPr>
        <p:blipFill>
          <a:blip r:embed="rId5"/>
          <a:srcRect/>
          <a:stretch>
            <a:fillRect/>
          </a:stretch>
        </p:blipFill>
        <p:spPr bwMode="auto">
          <a:xfrm>
            <a:off x="4716463" y="3860800"/>
            <a:ext cx="576262" cy="438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0690" name="Text Box 2"/>
          <p:cNvSpPr txBox="1">
            <a:spLocks noChangeArrowheads="1"/>
          </p:cNvSpPr>
          <p:nvPr/>
        </p:nvSpPr>
        <p:spPr bwMode="auto">
          <a:xfrm>
            <a:off x="755650" y="1370013"/>
            <a:ext cx="7993063" cy="1771650"/>
          </a:xfrm>
          <a:prstGeom prst="rect">
            <a:avLst/>
          </a:prstGeom>
          <a:solidFill>
            <a:srgbClr val="E5FFFF"/>
          </a:solidFill>
          <a:ln w="12700" cap="sq">
            <a:solidFill>
              <a:srgbClr val="FFFF99"/>
            </a:solidFill>
            <a:miter lim="800000"/>
            <a:headEnd type="none" w="sm" len="sm"/>
            <a:tailEnd type="none" w="sm" len="sm"/>
          </a:ln>
          <a:effectLst/>
        </p:spPr>
        <p:txBody>
          <a:bodyPr>
            <a:spAutoFit/>
          </a:bodyPr>
          <a:lstStyle/>
          <a:p>
            <a:pPr algn="just">
              <a:lnSpc>
                <a:spcPct val="130000"/>
              </a:lnSpc>
              <a:spcBef>
                <a:spcPct val="50000"/>
              </a:spcBef>
            </a:pPr>
            <a:r>
              <a:rPr lang="zh-CN" altLang="en-US" sz="2800">
                <a:solidFill>
                  <a:srgbClr val="FF3300"/>
                </a:solidFill>
              </a:rPr>
              <a:t>例题</a:t>
            </a:r>
            <a:r>
              <a:rPr lang="en-US" altLang="zh-CN" sz="2800">
                <a:solidFill>
                  <a:srgbClr val="FF3300"/>
                </a:solidFill>
              </a:rPr>
              <a:t>15</a:t>
            </a:r>
            <a:r>
              <a:rPr lang="en-US" altLang="zh-CN" sz="2800"/>
              <a:t>  </a:t>
            </a:r>
            <a:r>
              <a:rPr lang="zh-CN" altLang="en-US" sz="2800"/>
              <a:t>室温下，</a:t>
            </a:r>
            <a:r>
              <a:rPr lang="en-US" altLang="zh-CN" sz="2800"/>
              <a:t>0.010mol</a:t>
            </a:r>
            <a:r>
              <a:rPr lang="zh-CN" altLang="en-US" sz="2800"/>
              <a:t>的</a:t>
            </a:r>
            <a:r>
              <a:rPr lang="en-US" altLang="zh-CN" sz="2800"/>
              <a:t>AgNO</a:t>
            </a:r>
            <a:r>
              <a:rPr lang="en-US" altLang="zh-CN" sz="2800" baseline="-25000"/>
              <a:t>3 </a:t>
            </a:r>
            <a:r>
              <a:rPr lang="en-US" altLang="zh-CN" sz="2800"/>
              <a:t>(s)</a:t>
            </a:r>
            <a:r>
              <a:rPr lang="zh-CN" altLang="en-US" sz="2800"/>
              <a:t>溶于</a:t>
            </a:r>
            <a:r>
              <a:rPr lang="en-US" altLang="zh-CN" sz="2800"/>
              <a:t>1.0L 0.030mol·L</a:t>
            </a:r>
            <a:r>
              <a:rPr lang="en-US" altLang="zh-CN" sz="2800" baseline="30000"/>
              <a:t>-1</a:t>
            </a:r>
            <a:r>
              <a:rPr lang="zh-CN" altLang="en-US" sz="2800"/>
              <a:t>的</a:t>
            </a:r>
            <a:r>
              <a:rPr lang="en-US" altLang="zh-CN" sz="2800"/>
              <a:t>NH</a:t>
            </a:r>
            <a:r>
              <a:rPr lang="en-US" altLang="zh-CN" sz="2800" baseline="-25000"/>
              <a:t>3</a:t>
            </a:r>
            <a:r>
              <a:rPr lang="en-US" altLang="zh-CN" sz="2800"/>
              <a:t>·H</a:t>
            </a:r>
            <a:r>
              <a:rPr lang="en-US" altLang="zh-CN" sz="2800" baseline="-25000"/>
              <a:t>2</a:t>
            </a:r>
            <a:r>
              <a:rPr lang="en-US" altLang="zh-CN" sz="2800"/>
              <a:t>O</a:t>
            </a:r>
            <a:r>
              <a:rPr lang="zh-CN" altLang="en-US" sz="2800"/>
              <a:t>中（设体积不变），计算该溶液中游离的</a:t>
            </a:r>
            <a:r>
              <a:rPr lang="en-US" altLang="zh-CN" sz="2800"/>
              <a:t>Ag</a:t>
            </a:r>
            <a:r>
              <a:rPr lang="en-US" altLang="zh-CN" sz="2800" baseline="30000"/>
              <a:t>+</a:t>
            </a:r>
            <a:r>
              <a:rPr lang="zh-CN" altLang="en-US" sz="2800"/>
              <a:t>、</a:t>
            </a:r>
            <a:r>
              <a:rPr lang="en-US" altLang="zh-CN" sz="2800"/>
              <a:t>NH</a:t>
            </a:r>
            <a:r>
              <a:rPr lang="en-US" altLang="zh-CN" sz="2800" baseline="-25000"/>
              <a:t>3 </a:t>
            </a:r>
            <a:r>
              <a:rPr lang="zh-CN" altLang="en-US" sz="2800"/>
              <a:t>和                    的浓度。</a:t>
            </a:r>
          </a:p>
        </p:txBody>
      </p:sp>
      <p:graphicFrame>
        <p:nvGraphicFramePr>
          <p:cNvPr id="370691" name="Object 3"/>
          <p:cNvGraphicFramePr>
            <a:graphicFrameLocks noChangeAspect="1"/>
          </p:cNvGraphicFramePr>
          <p:nvPr/>
        </p:nvGraphicFramePr>
        <p:xfrm>
          <a:off x="5508625" y="2552700"/>
          <a:ext cx="1584325" cy="515938"/>
        </p:xfrm>
        <a:graphic>
          <a:graphicData uri="http://schemas.openxmlformats.org/presentationml/2006/ole">
            <p:oleObj spid="_x0000_s370691" name="公式" r:id="rId3" imgW="749160" imgH="241200" progId="Equation.3">
              <p:embed/>
            </p:oleObj>
          </a:graphicData>
        </a:graphic>
      </p:graphicFrame>
      <p:grpSp>
        <p:nvGrpSpPr>
          <p:cNvPr id="370692" name="Group 4"/>
          <p:cNvGrpSpPr>
            <a:grpSpLocks/>
          </p:cNvGrpSpPr>
          <p:nvPr/>
        </p:nvGrpSpPr>
        <p:grpSpPr bwMode="auto">
          <a:xfrm>
            <a:off x="900113" y="3213100"/>
            <a:ext cx="7921625" cy="2486025"/>
            <a:chOff x="521" y="2069"/>
            <a:chExt cx="4990" cy="1566"/>
          </a:xfrm>
        </p:grpSpPr>
        <p:sp>
          <p:nvSpPr>
            <p:cNvPr id="370693" name="Text Box 5"/>
            <p:cNvSpPr txBox="1">
              <a:spLocks noChangeArrowheads="1"/>
            </p:cNvSpPr>
            <p:nvPr/>
          </p:nvSpPr>
          <p:spPr bwMode="auto">
            <a:xfrm>
              <a:off x="521" y="2069"/>
              <a:ext cx="4990" cy="1566"/>
            </a:xfrm>
            <a:prstGeom prst="rect">
              <a:avLst/>
            </a:prstGeom>
            <a:noFill/>
            <a:ln w="12700" cap="sq">
              <a:noFill/>
              <a:miter lim="800000"/>
              <a:headEnd type="none" w="sm" len="sm"/>
              <a:tailEnd type="none" w="sm" len="sm"/>
            </a:ln>
            <a:effectLst/>
          </p:spPr>
          <p:txBody>
            <a:bodyPr>
              <a:spAutoFit/>
            </a:bodyPr>
            <a:lstStyle/>
            <a:p>
              <a:pPr>
                <a:lnSpc>
                  <a:spcPct val="140000"/>
                </a:lnSpc>
              </a:pPr>
              <a:r>
                <a:rPr lang="zh-CN" altLang="en-US" sz="2800">
                  <a:solidFill>
                    <a:srgbClr val="FF3300"/>
                  </a:solidFill>
                </a:rPr>
                <a:t>解：</a:t>
              </a:r>
              <a:r>
                <a:rPr lang="zh-CN" altLang="en-US" sz="2800"/>
                <a:t>　　　　　　　　　　　　很大，且</a:t>
              </a:r>
              <a:r>
                <a:rPr lang="en-US" altLang="zh-CN" sz="2800" i="1"/>
                <a:t>c</a:t>
              </a:r>
              <a:r>
                <a:rPr lang="en-US" altLang="zh-CN" sz="2800"/>
                <a:t>(NH</a:t>
              </a:r>
              <a:r>
                <a:rPr lang="en-US" altLang="zh-CN" sz="2800" baseline="-25000"/>
                <a:t>3</a:t>
              </a:r>
              <a:r>
                <a:rPr lang="en-US" altLang="zh-CN" sz="2800"/>
                <a:t>)</a:t>
              </a:r>
              <a:r>
                <a:rPr lang="zh-CN" altLang="en-US" sz="2800"/>
                <a:t>大，预计生成                     的反应完全，生成了</a:t>
              </a:r>
              <a:r>
                <a:rPr lang="en-US" altLang="zh-CN" sz="2800"/>
                <a:t>0.010mol·L</a:t>
              </a:r>
              <a:r>
                <a:rPr lang="zh-CN" altLang="en-US" sz="2800" baseline="30000"/>
                <a:t>－</a:t>
              </a:r>
              <a:r>
                <a:rPr lang="en-US" altLang="zh-CN" sz="2800" baseline="30000"/>
                <a:t>1                           </a:t>
              </a:r>
              <a:r>
                <a:rPr lang="zh-CN" altLang="en-US" sz="2800"/>
                <a:t>。                      很小，可略而不计。</a:t>
              </a:r>
            </a:p>
          </p:txBody>
        </p:sp>
        <p:graphicFrame>
          <p:nvGraphicFramePr>
            <p:cNvPr id="370694" name="Object 6"/>
            <p:cNvGraphicFramePr>
              <a:graphicFrameLocks noChangeAspect="1"/>
            </p:cNvGraphicFramePr>
            <p:nvPr/>
          </p:nvGraphicFramePr>
          <p:xfrm>
            <a:off x="1020" y="2102"/>
            <a:ext cx="2631" cy="361"/>
          </p:xfrm>
          <a:graphic>
            <a:graphicData uri="http://schemas.openxmlformats.org/presentationml/2006/ole">
              <p:oleObj spid="_x0000_s370694" name="Equation" r:id="rId4" imgW="1765080" imgH="241200" progId="Equation.DSMT4">
                <p:embed/>
              </p:oleObj>
            </a:graphicData>
          </a:graphic>
        </p:graphicFrame>
        <p:graphicFrame>
          <p:nvGraphicFramePr>
            <p:cNvPr id="370695" name="Object 7"/>
            <p:cNvGraphicFramePr>
              <a:graphicFrameLocks noChangeAspect="1"/>
            </p:cNvGraphicFramePr>
            <p:nvPr/>
          </p:nvGraphicFramePr>
          <p:xfrm>
            <a:off x="2018" y="2486"/>
            <a:ext cx="1089" cy="354"/>
          </p:xfrm>
          <a:graphic>
            <a:graphicData uri="http://schemas.openxmlformats.org/presentationml/2006/ole">
              <p:oleObj spid="_x0000_s370695" name="公式" r:id="rId5" imgW="749160" imgH="241200" progId="Equation.3">
                <p:embed/>
              </p:oleObj>
            </a:graphicData>
          </a:graphic>
        </p:graphicFrame>
        <p:graphicFrame>
          <p:nvGraphicFramePr>
            <p:cNvPr id="370696" name="Object 8"/>
            <p:cNvGraphicFramePr>
              <a:graphicFrameLocks noChangeAspect="1"/>
            </p:cNvGraphicFramePr>
            <p:nvPr/>
          </p:nvGraphicFramePr>
          <p:xfrm>
            <a:off x="1882" y="2873"/>
            <a:ext cx="1014" cy="330"/>
          </p:xfrm>
          <a:graphic>
            <a:graphicData uri="http://schemas.openxmlformats.org/presentationml/2006/ole">
              <p:oleObj spid="_x0000_s370696" name="公式" r:id="rId6" imgW="749160" imgH="241200" progId="Equation.3">
                <p:embed/>
              </p:oleObj>
            </a:graphicData>
          </a:graphic>
        </p:graphicFrame>
        <p:graphicFrame>
          <p:nvGraphicFramePr>
            <p:cNvPr id="370697" name="Object 9"/>
            <p:cNvGraphicFramePr>
              <a:graphicFrameLocks noChangeAspect="1"/>
            </p:cNvGraphicFramePr>
            <p:nvPr/>
          </p:nvGraphicFramePr>
          <p:xfrm>
            <a:off x="3016" y="2875"/>
            <a:ext cx="1316" cy="374"/>
          </p:xfrm>
          <a:graphic>
            <a:graphicData uri="http://schemas.openxmlformats.org/presentationml/2006/ole">
              <p:oleObj spid="_x0000_s370697" name="公式" r:id="rId7" imgW="901440" imgH="253800" progId="Equation.3">
                <p:embed/>
              </p:oleObj>
            </a:graphicData>
          </a:graphic>
        </p:graphicFrame>
      </p:grpSp>
      <p:sp>
        <p:nvSpPr>
          <p:cNvPr id="370698" name="Rectangle 10"/>
          <p:cNvSpPr>
            <a:spLocks noChangeArrowheads="1"/>
          </p:cNvSpPr>
          <p:nvPr/>
        </p:nvSpPr>
        <p:spPr bwMode="auto">
          <a:xfrm>
            <a:off x="812800" y="114300"/>
            <a:ext cx="8113713" cy="793750"/>
          </a:xfrm>
          <a:prstGeom prst="rect">
            <a:avLst/>
          </a:prstGeom>
          <a:noFill/>
          <a:ln w="9525" algn="ctr">
            <a:noFill/>
            <a:miter lim="800000"/>
            <a:headEnd/>
            <a:tailEnd/>
          </a:ln>
          <a:effectLst/>
        </p:spPr>
        <p:txBody>
          <a:bodyPr anchor="b"/>
          <a:lstStyle/>
          <a:p>
            <a:pPr algn="ctr"/>
            <a:r>
              <a:rPr lang="en-US" altLang="zh-CN" sz="4000">
                <a:solidFill>
                  <a:srgbClr val="FF3300"/>
                </a:solidFill>
                <a:effectLst>
                  <a:outerShdw blurRad="38100" dist="38100" dir="2700000" algn="tl">
                    <a:srgbClr val="C0C0C0"/>
                  </a:outerShdw>
                </a:effectLst>
                <a:latin typeface="Arial Narrow" pitchFamily="34" charset="0"/>
              </a:rPr>
              <a:t>2. </a:t>
            </a:r>
            <a:r>
              <a:rPr lang="zh-CN" altLang="en-US" sz="4000">
                <a:solidFill>
                  <a:srgbClr val="FF3300"/>
                </a:solidFill>
                <a:effectLst>
                  <a:outerShdw blurRad="38100" dist="38100" dir="2700000" algn="tl">
                    <a:srgbClr val="C0C0C0"/>
                  </a:outerShdw>
                </a:effectLst>
                <a:latin typeface="Arial Narrow" pitchFamily="34" charset="0"/>
              </a:rPr>
              <a:t>配位平衡有关计算</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70692"/>
                                        </p:tgtEl>
                                        <p:attrNameLst>
                                          <p:attrName>style.visibility</p:attrName>
                                        </p:attrNameLst>
                                      </p:cBhvr>
                                      <p:to>
                                        <p:strVal val="visible"/>
                                      </p:to>
                                    </p:set>
                                    <p:animEffect transition="in" filter="wipe(up)">
                                      <p:cBhvr>
                                        <p:cTn id="7" dur="2000"/>
                                        <p:tgtEl>
                                          <p:spTgt spid="370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71714" name="Group 2"/>
          <p:cNvGrpSpPr>
            <a:grpSpLocks/>
          </p:cNvGrpSpPr>
          <p:nvPr/>
        </p:nvGrpSpPr>
        <p:grpSpPr bwMode="auto">
          <a:xfrm>
            <a:off x="323850" y="1412875"/>
            <a:ext cx="8661400" cy="2347913"/>
            <a:chOff x="144" y="806"/>
            <a:chExt cx="5456" cy="1479"/>
          </a:xfrm>
        </p:grpSpPr>
        <p:sp>
          <p:nvSpPr>
            <p:cNvPr id="371716" name="Rectangle 4"/>
            <p:cNvSpPr>
              <a:spLocks noChangeArrowheads="1"/>
            </p:cNvSpPr>
            <p:nvPr/>
          </p:nvSpPr>
          <p:spPr bwMode="auto">
            <a:xfrm>
              <a:off x="5240" y="2005"/>
              <a:ext cx="56"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 </a:t>
              </a:r>
              <a:endParaRPr lang="en-US" altLang="zh-CN" sz="2800"/>
            </a:p>
          </p:txBody>
        </p:sp>
        <p:sp>
          <p:nvSpPr>
            <p:cNvPr id="371717" name="Rectangle 5"/>
            <p:cNvSpPr>
              <a:spLocks noChangeArrowheads="1"/>
            </p:cNvSpPr>
            <p:nvPr/>
          </p:nvSpPr>
          <p:spPr bwMode="auto">
            <a:xfrm>
              <a:off x="4417" y="2005"/>
              <a:ext cx="504"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0.010</a:t>
              </a:r>
              <a:endParaRPr lang="en-US" altLang="zh-CN" sz="2800"/>
            </a:p>
          </p:txBody>
        </p:sp>
        <p:sp>
          <p:nvSpPr>
            <p:cNvPr id="371718" name="Rectangle 6"/>
            <p:cNvSpPr>
              <a:spLocks noChangeArrowheads="1"/>
            </p:cNvSpPr>
            <p:nvPr/>
          </p:nvSpPr>
          <p:spPr bwMode="auto">
            <a:xfrm>
              <a:off x="3753" y="2005"/>
              <a:ext cx="560"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          </a:t>
              </a:r>
              <a:endParaRPr lang="en-US" altLang="zh-CN" sz="2800"/>
            </a:p>
          </p:txBody>
        </p:sp>
        <p:sp>
          <p:nvSpPr>
            <p:cNvPr id="371719" name="Rectangle 7"/>
            <p:cNvSpPr>
              <a:spLocks noChangeArrowheads="1"/>
            </p:cNvSpPr>
            <p:nvPr/>
          </p:nvSpPr>
          <p:spPr bwMode="auto">
            <a:xfrm>
              <a:off x="3511" y="2005"/>
              <a:ext cx="112"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2</a:t>
              </a:r>
              <a:endParaRPr lang="en-US" altLang="zh-CN" sz="2800"/>
            </a:p>
          </p:txBody>
        </p:sp>
        <p:sp>
          <p:nvSpPr>
            <p:cNvPr id="371720" name="Rectangle 8"/>
            <p:cNvSpPr>
              <a:spLocks noChangeArrowheads="1"/>
            </p:cNvSpPr>
            <p:nvPr/>
          </p:nvSpPr>
          <p:spPr bwMode="auto">
            <a:xfrm>
              <a:off x="2789" y="1982"/>
              <a:ext cx="504"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0.010</a:t>
              </a:r>
              <a:endParaRPr lang="en-US" altLang="zh-CN" sz="2800"/>
            </a:p>
          </p:txBody>
        </p:sp>
        <p:sp>
          <p:nvSpPr>
            <p:cNvPr id="371721" name="Rectangle 9"/>
            <p:cNvSpPr>
              <a:spLocks noChangeArrowheads="1"/>
            </p:cNvSpPr>
            <p:nvPr/>
          </p:nvSpPr>
          <p:spPr bwMode="auto">
            <a:xfrm>
              <a:off x="2626" y="2005"/>
              <a:ext cx="112"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  </a:t>
              </a:r>
              <a:endParaRPr lang="en-US" altLang="zh-CN" sz="2800"/>
            </a:p>
          </p:txBody>
        </p:sp>
        <p:sp>
          <p:nvSpPr>
            <p:cNvPr id="371722" name="Rectangle 10"/>
            <p:cNvSpPr>
              <a:spLocks noChangeArrowheads="1"/>
            </p:cNvSpPr>
            <p:nvPr/>
          </p:nvSpPr>
          <p:spPr bwMode="auto">
            <a:xfrm>
              <a:off x="2012" y="2005"/>
              <a:ext cx="560"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          </a:t>
              </a:r>
              <a:endParaRPr lang="en-US" altLang="zh-CN" sz="2800"/>
            </a:p>
          </p:txBody>
        </p:sp>
        <p:sp>
          <p:nvSpPr>
            <p:cNvPr id="371723" name="Rectangle 11"/>
            <p:cNvSpPr>
              <a:spLocks noChangeArrowheads="1"/>
            </p:cNvSpPr>
            <p:nvPr/>
          </p:nvSpPr>
          <p:spPr bwMode="auto">
            <a:xfrm>
              <a:off x="1814" y="1980"/>
              <a:ext cx="240" cy="230"/>
            </a:xfrm>
            <a:prstGeom prst="rect">
              <a:avLst/>
            </a:prstGeom>
            <a:noFill/>
            <a:ln w="9525">
              <a:noFill/>
              <a:miter lim="800000"/>
              <a:headEnd/>
              <a:tailEnd/>
            </a:ln>
          </p:spPr>
          <p:txBody>
            <a:bodyPr wrap="none" lIns="0" tIns="0" rIns="0" bIns="0">
              <a:spAutoFit/>
            </a:bodyPr>
            <a:lstStyle/>
            <a:p>
              <a:r>
                <a:rPr lang="en-US" altLang="zh-CN" sz="2400">
                  <a:solidFill>
                    <a:srgbClr val="000000"/>
                  </a:solidFill>
                </a:rPr>
                <a:t>     </a:t>
              </a:r>
              <a:endParaRPr lang="en-US" altLang="zh-CN" sz="2400"/>
            </a:p>
          </p:txBody>
        </p:sp>
        <p:sp>
          <p:nvSpPr>
            <p:cNvPr id="371724" name="Rectangle 12"/>
            <p:cNvSpPr>
              <a:spLocks noChangeArrowheads="1"/>
            </p:cNvSpPr>
            <p:nvPr/>
          </p:nvSpPr>
          <p:spPr bwMode="auto">
            <a:xfrm>
              <a:off x="4540" y="1618"/>
              <a:ext cx="112"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  </a:t>
              </a:r>
              <a:endParaRPr lang="en-US" altLang="zh-CN" sz="2800"/>
            </a:p>
          </p:txBody>
        </p:sp>
        <p:sp>
          <p:nvSpPr>
            <p:cNvPr id="371725" name="Rectangle 13"/>
            <p:cNvSpPr>
              <a:spLocks noChangeArrowheads="1"/>
            </p:cNvSpPr>
            <p:nvPr/>
          </p:nvSpPr>
          <p:spPr bwMode="auto">
            <a:xfrm>
              <a:off x="3926" y="1618"/>
              <a:ext cx="560"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          </a:t>
              </a:r>
              <a:endParaRPr lang="en-US" altLang="zh-CN" sz="2800"/>
            </a:p>
          </p:txBody>
        </p:sp>
        <p:sp>
          <p:nvSpPr>
            <p:cNvPr id="371726" name="Rectangle 14"/>
            <p:cNvSpPr>
              <a:spLocks noChangeArrowheads="1"/>
            </p:cNvSpPr>
            <p:nvPr/>
          </p:nvSpPr>
          <p:spPr bwMode="auto">
            <a:xfrm>
              <a:off x="3313" y="1618"/>
              <a:ext cx="560"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          </a:t>
              </a:r>
              <a:endParaRPr lang="en-US" altLang="zh-CN" sz="2800"/>
            </a:p>
          </p:txBody>
        </p:sp>
        <p:sp>
          <p:nvSpPr>
            <p:cNvPr id="371727" name="Rectangle 15"/>
            <p:cNvSpPr>
              <a:spLocks noChangeArrowheads="1"/>
            </p:cNvSpPr>
            <p:nvPr/>
          </p:nvSpPr>
          <p:spPr bwMode="auto">
            <a:xfrm>
              <a:off x="3072" y="1618"/>
              <a:ext cx="112"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2</a:t>
              </a:r>
              <a:endParaRPr lang="en-US" altLang="zh-CN" sz="2800"/>
            </a:p>
          </p:txBody>
        </p:sp>
        <p:sp>
          <p:nvSpPr>
            <p:cNvPr id="371728" name="Rectangle 16"/>
            <p:cNvSpPr>
              <a:spLocks noChangeArrowheads="1"/>
            </p:cNvSpPr>
            <p:nvPr/>
          </p:nvSpPr>
          <p:spPr bwMode="auto">
            <a:xfrm>
              <a:off x="2646" y="1618"/>
              <a:ext cx="392"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       </a:t>
              </a:r>
              <a:endParaRPr lang="en-US" altLang="zh-CN" sz="2800"/>
            </a:p>
          </p:txBody>
        </p:sp>
        <p:sp>
          <p:nvSpPr>
            <p:cNvPr id="371729" name="Rectangle 17"/>
            <p:cNvSpPr>
              <a:spLocks noChangeArrowheads="1"/>
            </p:cNvSpPr>
            <p:nvPr/>
          </p:nvSpPr>
          <p:spPr bwMode="auto">
            <a:xfrm>
              <a:off x="2033" y="1618"/>
              <a:ext cx="560"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          </a:t>
              </a:r>
              <a:endParaRPr lang="en-US" altLang="zh-CN" sz="2800"/>
            </a:p>
          </p:txBody>
        </p:sp>
        <p:sp>
          <p:nvSpPr>
            <p:cNvPr id="371730" name="Rectangle 18"/>
            <p:cNvSpPr>
              <a:spLocks noChangeArrowheads="1"/>
            </p:cNvSpPr>
            <p:nvPr/>
          </p:nvSpPr>
          <p:spPr bwMode="auto">
            <a:xfrm>
              <a:off x="1773" y="1593"/>
              <a:ext cx="288" cy="230"/>
            </a:xfrm>
            <a:prstGeom prst="rect">
              <a:avLst/>
            </a:prstGeom>
            <a:noFill/>
            <a:ln w="9525">
              <a:noFill/>
              <a:miter lim="800000"/>
              <a:headEnd/>
              <a:tailEnd/>
            </a:ln>
          </p:spPr>
          <p:txBody>
            <a:bodyPr wrap="none" lIns="0" tIns="0" rIns="0" bIns="0">
              <a:spAutoFit/>
            </a:bodyPr>
            <a:lstStyle/>
            <a:p>
              <a:r>
                <a:rPr lang="en-US" altLang="zh-CN" sz="2400">
                  <a:solidFill>
                    <a:srgbClr val="000000"/>
                  </a:solidFill>
                </a:rPr>
                <a:t>      </a:t>
              </a:r>
              <a:endParaRPr lang="en-US" altLang="zh-CN" sz="2400"/>
            </a:p>
          </p:txBody>
        </p:sp>
        <p:sp>
          <p:nvSpPr>
            <p:cNvPr id="371731" name="Rectangle 19"/>
            <p:cNvSpPr>
              <a:spLocks noChangeArrowheads="1"/>
            </p:cNvSpPr>
            <p:nvPr/>
          </p:nvSpPr>
          <p:spPr bwMode="auto">
            <a:xfrm>
              <a:off x="4476" y="1232"/>
              <a:ext cx="504"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0.010</a:t>
              </a:r>
              <a:endParaRPr lang="en-US" altLang="zh-CN" sz="2800"/>
            </a:p>
          </p:txBody>
        </p:sp>
        <p:sp>
          <p:nvSpPr>
            <p:cNvPr id="371732" name="Rectangle 20"/>
            <p:cNvSpPr>
              <a:spLocks noChangeArrowheads="1"/>
            </p:cNvSpPr>
            <p:nvPr/>
          </p:nvSpPr>
          <p:spPr bwMode="auto">
            <a:xfrm>
              <a:off x="3993" y="1232"/>
              <a:ext cx="448"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        </a:t>
              </a:r>
              <a:endParaRPr lang="en-US" altLang="zh-CN" sz="2800"/>
            </a:p>
          </p:txBody>
        </p:sp>
        <p:sp>
          <p:nvSpPr>
            <p:cNvPr id="371733" name="Rectangle 21"/>
            <p:cNvSpPr>
              <a:spLocks noChangeArrowheads="1"/>
            </p:cNvSpPr>
            <p:nvPr/>
          </p:nvSpPr>
          <p:spPr bwMode="auto">
            <a:xfrm>
              <a:off x="3563" y="1232"/>
              <a:ext cx="336"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020</a:t>
              </a:r>
              <a:endParaRPr lang="en-US" altLang="zh-CN" sz="2800"/>
            </a:p>
          </p:txBody>
        </p:sp>
        <p:sp>
          <p:nvSpPr>
            <p:cNvPr id="371734" name="Rectangle 22"/>
            <p:cNvSpPr>
              <a:spLocks noChangeArrowheads="1"/>
            </p:cNvSpPr>
            <p:nvPr/>
          </p:nvSpPr>
          <p:spPr bwMode="auto">
            <a:xfrm>
              <a:off x="3575" y="1232"/>
              <a:ext cx="56"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a:t>
              </a:r>
              <a:endParaRPr lang="en-US" altLang="zh-CN" sz="2800"/>
            </a:p>
          </p:txBody>
        </p:sp>
        <p:sp>
          <p:nvSpPr>
            <p:cNvPr id="371735" name="Rectangle 23"/>
            <p:cNvSpPr>
              <a:spLocks noChangeArrowheads="1"/>
            </p:cNvSpPr>
            <p:nvPr/>
          </p:nvSpPr>
          <p:spPr bwMode="auto">
            <a:xfrm>
              <a:off x="3379" y="1232"/>
              <a:ext cx="112"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0</a:t>
              </a:r>
              <a:endParaRPr lang="en-US" altLang="zh-CN" sz="2800"/>
            </a:p>
          </p:txBody>
        </p:sp>
        <p:sp>
          <p:nvSpPr>
            <p:cNvPr id="371736" name="Rectangle 24"/>
            <p:cNvSpPr>
              <a:spLocks noChangeArrowheads="1"/>
            </p:cNvSpPr>
            <p:nvPr/>
          </p:nvSpPr>
          <p:spPr bwMode="auto">
            <a:xfrm>
              <a:off x="2744" y="1232"/>
              <a:ext cx="504"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0.030</a:t>
              </a:r>
              <a:endParaRPr lang="en-US" altLang="zh-CN" sz="2800"/>
            </a:p>
          </p:txBody>
        </p:sp>
        <p:sp>
          <p:nvSpPr>
            <p:cNvPr id="371737" name="Rectangle 25"/>
            <p:cNvSpPr>
              <a:spLocks noChangeArrowheads="1"/>
            </p:cNvSpPr>
            <p:nvPr/>
          </p:nvSpPr>
          <p:spPr bwMode="auto">
            <a:xfrm>
              <a:off x="2636" y="1232"/>
              <a:ext cx="56"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 </a:t>
              </a:r>
              <a:endParaRPr lang="en-US" altLang="zh-CN" sz="2800"/>
            </a:p>
          </p:txBody>
        </p:sp>
        <p:sp>
          <p:nvSpPr>
            <p:cNvPr id="371738" name="Rectangle 26"/>
            <p:cNvSpPr>
              <a:spLocks noChangeArrowheads="1"/>
            </p:cNvSpPr>
            <p:nvPr/>
          </p:nvSpPr>
          <p:spPr bwMode="auto">
            <a:xfrm>
              <a:off x="2200" y="1256"/>
              <a:ext cx="112"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0</a:t>
              </a:r>
              <a:endParaRPr lang="en-US" altLang="zh-CN" sz="2800"/>
            </a:p>
          </p:txBody>
        </p:sp>
        <p:sp>
          <p:nvSpPr>
            <p:cNvPr id="371739" name="Rectangle 27"/>
            <p:cNvSpPr>
              <a:spLocks noChangeArrowheads="1"/>
            </p:cNvSpPr>
            <p:nvPr/>
          </p:nvSpPr>
          <p:spPr bwMode="auto">
            <a:xfrm>
              <a:off x="1771" y="1207"/>
              <a:ext cx="288" cy="230"/>
            </a:xfrm>
            <a:prstGeom prst="rect">
              <a:avLst/>
            </a:prstGeom>
            <a:noFill/>
            <a:ln w="9525">
              <a:noFill/>
              <a:miter lim="800000"/>
              <a:headEnd/>
              <a:tailEnd/>
            </a:ln>
          </p:spPr>
          <p:txBody>
            <a:bodyPr wrap="none" lIns="0" tIns="0" rIns="0" bIns="0">
              <a:spAutoFit/>
            </a:bodyPr>
            <a:lstStyle/>
            <a:p>
              <a:r>
                <a:rPr lang="en-US" altLang="zh-CN" sz="2400">
                  <a:solidFill>
                    <a:srgbClr val="000000"/>
                  </a:solidFill>
                </a:rPr>
                <a:t>      </a:t>
              </a:r>
              <a:endParaRPr lang="en-US" altLang="zh-CN" sz="2400"/>
            </a:p>
          </p:txBody>
        </p:sp>
        <p:sp>
          <p:nvSpPr>
            <p:cNvPr id="371740" name="Rectangle 28"/>
            <p:cNvSpPr>
              <a:spLocks noChangeArrowheads="1"/>
            </p:cNvSpPr>
            <p:nvPr/>
          </p:nvSpPr>
          <p:spPr bwMode="auto">
            <a:xfrm>
              <a:off x="5239" y="893"/>
              <a:ext cx="361"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(aq)</a:t>
              </a:r>
              <a:endParaRPr lang="en-US" altLang="zh-CN" sz="2800"/>
            </a:p>
          </p:txBody>
        </p:sp>
        <p:sp>
          <p:nvSpPr>
            <p:cNvPr id="371741" name="Rectangle 29"/>
            <p:cNvSpPr>
              <a:spLocks noChangeArrowheads="1"/>
            </p:cNvSpPr>
            <p:nvPr/>
          </p:nvSpPr>
          <p:spPr bwMode="auto">
            <a:xfrm>
              <a:off x="5103" y="840"/>
              <a:ext cx="75"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a:t>
              </a:r>
              <a:endParaRPr lang="en-US" altLang="zh-CN" sz="2800"/>
            </a:p>
          </p:txBody>
        </p:sp>
        <p:sp>
          <p:nvSpPr>
            <p:cNvPr id="371742" name="Rectangle 30"/>
            <p:cNvSpPr>
              <a:spLocks noChangeArrowheads="1"/>
            </p:cNvSpPr>
            <p:nvPr/>
          </p:nvSpPr>
          <p:spPr bwMode="auto">
            <a:xfrm>
              <a:off x="4347" y="840"/>
              <a:ext cx="673"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Ag(NH</a:t>
              </a:r>
              <a:endParaRPr lang="en-US" altLang="zh-CN" sz="2800"/>
            </a:p>
          </p:txBody>
        </p:sp>
        <p:sp>
          <p:nvSpPr>
            <p:cNvPr id="371743" name="Rectangle 31"/>
            <p:cNvSpPr>
              <a:spLocks noChangeArrowheads="1"/>
            </p:cNvSpPr>
            <p:nvPr/>
          </p:nvSpPr>
          <p:spPr bwMode="auto">
            <a:xfrm>
              <a:off x="4228" y="840"/>
              <a:ext cx="112"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  </a:t>
              </a:r>
              <a:endParaRPr lang="en-US" altLang="zh-CN" sz="2800"/>
            </a:p>
          </p:txBody>
        </p:sp>
        <p:sp>
          <p:nvSpPr>
            <p:cNvPr id="371744" name="Rectangle 32"/>
            <p:cNvSpPr>
              <a:spLocks noChangeArrowheads="1"/>
            </p:cNvSpPr>
            <p:nvPr/>
          </p:nvSpPr>
          <p:spPr bwMode="auto">
            <a:xfrm>
              <a:off x="3875" y="840"/>
              <a:ext cx="112"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  </a:t>
              </a:r>
              <a:endParaRPr lang="en-US" altLang="zh-CN" sz="2800"/>
            </a:p>
          </p:txBody>
        </p:sp>
        <p:sp>
          <p:nvSpPr>
            <p:cNvPr id="371745" name="Rectangle 33"/>
            <p:cNvSpPr>
              <a:spLocks noChangeArrowheads="1"/>
            </p:cNvSpPr>
            <p:nvPr/>
          </p:nvSpPr>
          <p:spPr bwMode="auto">
            <a:xfrm>
              <a:off x="3424" y="840"/>
              <a:ext cx="361"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(aq)</a:t>
              </a:r>
              <a:endParaRPr lang="en-US" altLang="zh-CN" sz="2800"/>
            </a:p>
          </p:txBody>
        </p:sp>
        <p:sp>
          <p:nvSpPr>
            <p:cNvPr id="371746" name="Rectangle 34"/>
            <p:cNvSpPr>
              <a:spLocks noChangeArrowheads="1"/>
            </p:cNvSpPr>
            <p:nvPr/>
          </p:nvSpPr>
          <p:spPr bwMode="auto">
            <a:xfrm>
              <a:off x="2909" y="840"/>
              <a:ext cx="436"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2NH</a:t>
              </a:r>
              <a:endParaRPr lang="en-US" altLang="zh-CN" sz="2800"/>
            </a:p>
          </p:txBody>
        </p:sp>
        <p:sp>
          <p:nvSpPr>
            <p:cNvPr id="371747" name="Rectangle 35"/>
            <p:cNvSpPr>
              <a:spLocks noChangeArrowheads="1"/>
            </p:cNvSpPr>
            <p:nvPr/>
          </p:nvSpPr>
          <p:spPr bwMode="auto">
            <a:xfrm>
              <a:off x="2852" y="840"/>
              <a:ext cx="56"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 </a:t>
              </a:r>
              <a:endParaRPr lang="en-US" altLang="zh-CN" sz="2800"/>
            </a:p>
          </p:txBody>
        </p:sp>
        <p:sp>
          <p:nvSpPr>
            <p:cNvPr id="371748" name="Rectangle 36"/>
            <p:cNvSpPr>
              <a:spLocks noChangeArrowheads="1"/>
            </p:cNvSpPr>
            <p:nvPr/>
          </p:nvSpPr>
          <p:spPr bwMode="auto">
            <a:xfrm>
              <a:off x="2603" y="840"/>
              <a:ext cx="112"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  </a:t>
              </a:r>
              <a:endParaRPr lang="en-US" altLang="zh-CN" sz="2800"/>
            </a:p>
          </p:txBody>
        </p:sp>
        <p:sp>
          <p:nvSpPr>
            <p:cNvPr id="371749" name="Rectangle 37"/>
            <p:cNvSpPr>
              <a:spLocks noChangeArrowheads="1"/>
            </p:cNvSpPr>
            <p:nvPr/>
          </p:nvSpPr>
          <p:spPr bwMode="auto">
            <a:xfrm>
              <a:off x="2219" y="840"/>
              <a:ext cx="361"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(aq)</a:t>
              </a:r>
              <a:endParaRPr lang="en-US" altLang="zh-CN" sz="2800"/>
            </a:p>
          </p:txBody>
        </p:sp>
        <p:sp>
          <p:nvSpPr>
            <p:cNvPr id="371750" name="Rectangle 38"/>
            <p:cNvSpPr>
              <a:spLocks noChangeArrowheads="1"/>
            </p:cNvSpPr>
            <p:nvPr/>
          </p:nvSpPr>
          <p:spPr bwMode="auto">
            <a:xfrm>
              <a:off x="1796" y="840"/>
              <a:ext cx="274"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Ag</a:t>
              </a:r>
              <a:endParaRPr lang="en-US" altLang="zh-CN" sz="2800"/>
            </a:p>
          </p:txBody>
        </p:sp>
        <p:sp>
          <p:nvSpPr>
            <p:cNvPr id="371751" name="Rectangle 39"/>
            <p:cNvSpPr>
              <a:spLocks noChangeArrowheads="1"/>
            </p:cNvSpPr>
            <p:nvPr/>
          </p:nvSpPr>
          <p:spPr bwMode="auto">
            <a:xfrm>
              <a:off x="1371" y="840"/>
              <a:ext cx="392"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       </a:t>
              </a:r>
              <a:endParaRPr lang="en-US" altLang="zh-CN" sz="2800"/>
            </a:p>
          </p:txBody>
        </p:sp>
        <p:sp>
          <p:nvSpPr>
            <p:cNvPr id="371752" name="Rectangle 40"/>
            <p:cNvSpPr>
              <a:spLocks noChangeArrowheads="1"/>
            </p:cNvSpPr>
            <p:nvPr/>
          </p:nvSpPr>
          <p:spPr bwMode="auto">
            <a:xfrm>
              <a:off x="757" y="840"/>
              <a:ext cx="560"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          </a:t>
              </a:r>
              <a:endParaRPr lang="en-US" altLang="zh-CN" sz="2800"/>
            </a:p>
          </p:txBody>
        </p:sp>
        <p:sp>
          <p:nvSpPr>
            <p:cNvPr id="371753" name="Rectangle 41"/>
            <p:cNvSpPr>
              <a:spLocks noChangeArrowheads="1"/>
            </p:cNvSpPr>
            <p:nvPr/>
          </p:nvSpPr>
          <p:spPr bwMode="auto">
            <a:xfrm>
              <a:off x="144" y="840"/>
              <a:ext cx="560"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          </a:t>
              </a:r>
              <a:endParaRPr lang="en-US" altLang="zh-CN" sz="2800"/>
            </a:p>
          </p:txBody>
        </p:sp>
        <p:sp>
          <p:nvSpPr>
            <p:cNvPr id="371754" name="Rectangle 42"/>
            <p:cNvSpPr>
              <a:spLocks noChangeArrowheads="1"/>
            </p:cNvSpPr>
            <p:nvPr/>
          </p:nvSpPr>
          <p:spPr bwMode="auto">
            <a:xfrm>
              <a:off x="2016" y="2050"/>
              <a:ext cx="48" cy="230"/>
            </a:xfrm>
            <a:prstGeom prst="rect">
              <a:avLst/>
            </a:prstGeom>
            <a:noFill/>
            <a:ln w="9525">
              <a:noFill/>
              <a:miter lim="800000"/>
              <a:headEnd/>
              <a:tailEnd/>
            </a:ln>
          </p:spPr>
          <p:txBody>
            <a:bodyPr wrap="none" lIns="0" tIns="0" rIns="0" bIns="0">
              <a:spAutoFit/>
            </a:bodyPr>
            <a:lstStyle/>
            <a:p>
              <a:r>
                <a:rPr lang="en-US" altLang="zh-CN" sz="2400">
                  <a:solidFill>
                    <a:srgbClr val="000000"/>
                  </a:solidFill>
                </a:rPr>
                <a:t> </a:t>
              </a:r>
              <a:endParaRPr lang="en-US" altLang="zh-CN" sz="2400"/>
            </a:p>
          </p:txBody>
        </p:sp>
        <p:sp>
          <p:nvSpPr>
            <p:cNvPr id="371755" name="Rectangle 43"/>
            <p:cNvSpPr>
              <a:spLocks noChangeArrowheads="1"/>
            </p:cNvSpPr>
            <p:nvPr/>
          </p:nvSpPr>
          <p:spPr bwMode="auto">
            <a:xfrm>
              <a:off x="1968" y="2050"/>
              <a:ext cx="64" cy="230"/>
            </a:xfrm>
            <a:prstGeom prst="rect">
              <a:avLst/>
            </a:prstGeom>
            <a:noFill/>
            <a:ln w="9525">
              <a:noFill/>
              <a:miter lim="800000"/>
              <a:headEnd/>
              <a:tailEnd/>
            </a:ln>
          </p:spPr>
          <p:txBody>
            <a:bodyPr wrap="none" lIns="0" tIns="0" rIns="0" bIns="0">
              <a:spAutoFit/>
            </a:bodyPr>
            <a:lstStyle/>
            <a:p>
              <a:r>
                <a:rPr lang="en-US" altLang="zh-CN" sz="2400">
                  <a:solidFill>
                    <a:srgbClr val="000000"/>
                  </a:solidFill>
                </a:rPr>
                <a:t>)</a:t>
              </a:r>
              <a:endParaRPr lang="en-US" altLang="zh-CN" sz="2400"/>
            </a:p>
          </p:txBody>
        </p:sp>
        <p:sp>
          <p:nvSpPr>
            <p:cNvPr id="371756" name="Rectangle 44"/>
            <p:cNvSpPr>
              <a:spLocks noChangeArrowheads="1"/>
            </p:cNvSpPr>
            <p:nvPr/>
          </p:nvSpPr>
          <p:spPr bwMode="auto">
            <a:xfrm>
              <a:off x="1752" y="2050"/>
              <a:ext cx="117" cy="230"/>
            </a:xfrm>
            <a:prstGeom prst="rect">
              <a:avLst/>
            </a:prstGeom>
            <a:noFill/>
            <a:ln w="9525">
              <a:noFill/>
              <a:miter lim="800000"/>
              <a:headEnd/>
              <a:tailEnd/>
            </a:ln>
          </p:spPr>
          <p:txBody>
            <a:bodyPr wrap="none" lIns="0" tIns="0" rIns="0" bIns="0">
              <a:spAutoFit/>
            </a:bodyPr>
            <a:lstStyle/>
            <a:p>
              <a:r>
                <a:rPr lang="en-US" altLang="zh-CN" sz="2400">
                  <a:solidFill>
                    <a:srgbClr val="000000"/>
                  </a:solidFill>
                </a:rPr>
                <a:t>L</a:t>
              </a:r>
              <a:endParaRPr lang="en-US" altLang="zh-CN" sz="2400"/>
            </a:p>
          </p:txBody>
        </p:sp>
        <p:sp>
          <p:nvSpPr>
            <p:cNvPr id="371757" name="Rectangle 45"/>
            <p:cNvSpPr>
              <a:spLocks noChangeArrowheads="1"/>
            </p:cNvSpPr>
            <p:nvPr/>
          </p:nvSpPr>
          <p:spPr bwMode="auto">
            <a:xfrm>
              <a:off x="1243" y="2050"/>
              <a:ext cx="463" cy="230"/>
            </a:xfrm>
            <a:prstGeom prst="rect">
              <a:avLst/>
            </a:prstGeom>
            <a:noFill/>
            <a:ln w="9525">
              <a:noFill/>
              <a:miter lim="800000"/>
              <a:headEnd/>
              <a:tailEnd/>
            </a:ln>
          </p:spPr>
          <p:txBody>
            <a:bodyPr wrap="none" lIns="0" tIns="0" rIns="0" bIns="0">
              <a:spAutoFit/>
            </a:bodyPr>
            <a:lstStyle/>
            <a:p>
              <a:r>
                <a:rPr lang="en-US" altLang="zh-CN" sz="2400">
                  <a:solidFill>
                    <a:srgbClr val="000000"/>
                  </a:solidFill>
                </a:rPr>
                <a:t> /(mol</a:t>
              </a:r>
              <a:endParaRPr lang="en-US" altLang="zh-CN" sz="2400"/>
            </a:p>
          </p:txBody>
        </p:sp>
        <p:sp>
          <p:nvSpPr>
            <p:cNvPr id="371758" name="Rectangle 46"/>
            <p:cNvSpPr>
              <a:spLocks noChangeArrowheads="1"/>
            </p:cNvSpPr>
            <p:nvPr/>
          </p:nvSpPr>
          <p:spPr bwMode="auto">
            <a:xfrm>
              <a:off x="1968" y="1663"/>
              <a:ext cx="64" cy="230"/>
            </a:xfrm>
            <a:prstGeom prst="rect">
              <a:avLst/>
            </a:prstGeom>
            <a:noFill/>
            <a:ln w="9525">
              <a:noFill/>
              <a:miter lim="800000"/>
              <a:headEnd/>
              <a:tailEnd/>
            </a:ln>
          </p:spPr>
          <p:txBody>
            <a:bodyPr wrap="none" lIns="0" tIns="0" rIns="0" bIns="0">
              <a:spAutoFit/>
            </a:bodyPr>
            <a:lstStyle/>
            <a:p>
              <a:r>
                <a:rPr lang="en-US" altLang="zh-CN" sz="2400">
                  <a:solidFill>
                    <a:srgbClr val="000000"/>
                  </a:solidFill>
                </a:rPr>
                <a:t>)</a:t>
              </a:r>
              <a:endParaRPr lang="en-US" altLang="zh-CN" sz="2400"/>
            </a:p>
          </p:txBody>
        </p:sp>
        <p:sp>
          <p:nvSpPr>
            <p:cNvPr id="371759" name="Rectangle 47"/>
            <p:cNvSpPr>
              <a:spLocks noChangeArrowheads="1"/>
            </p:cNvSpPr>
            <p:nvPr/>
          </p:nvSpPr>
          <p:spPr bwMode="auto">
            <a:xfrm>
              <a:off x="1752" y="1663"/>
              <a:ext cx="117" cy="230"/>
            </a:xfrm>
            <a:prstGeom prst="rect">
              <a:avLst/>
            </a:prstGeom>
            <a:noFill/>
            <a:ln w="9525">
              <a:noFill/>
              <a:miter lim="800000"/>
              <a:headEnd/>
              <a:tailEnd/>
            </a:ln>
          </p:spPr>
          <p:txBody>
            <a:bodyPr wrap="none" lIns="0" tIns="0" rIns="0" bIns="0">
              <a:spAutoFit/>
            </a:bodyPr>
            <a:lstStyle/>
            <a:p>
              <a:r>
                <a:rPr lang="en-US" altLang="zh-CN" sz="2400">
                  <a:solidFill>
                    <a:srgbClr val="000000"/>
                  </a:solidFill>
                </a:rPr>
                <a:t>L</a:t>
              </a:r>
              <a:endParaRPr lang="en-US" altLang="zh-CN" sz="2400"/>
            </a:p>
          </p:txBody>
        </p:sp>
        <p:sp>
          <p:nvSpPr>
            <p:cNvPr id="371760" name="Rectangle 48"/>
            <p:cNvSpPr>
              <a:spLocks noChangeArrowheads="1"/>
            </p:cNvSpPr>
            <p:nvPr/>
          </p:nvSpPr>
          <p:spPr bwMode="auto">
            <a:xfrm>
              <a:off x="1243" y="1663"/>
              <a:ext cx="463" cy="230"/>
            </a:xfrm>
            <a:prstGeom prst="rect">
              <a:avLst/>
            </a:prstGeom>
            <a:noFill/>
            <a:ln w="9525">
              <a:noFill/>
              <a:miter lim="800000"/>
              <a:headEnd/>
              <a:tailEnd/>
            </a:ln>
          </p:spPr>
          <p:txBody>
            <a:bodyPr wrap="none" lIns="0" tIns="0" rIns="0" bIns="0">
              <a:spAutoFit/>
            </a:bodyPr>
            <a:lstStyle/>
            <a:p>
              <a:r>
                <a:rPr lang="en-US" altLang="zh-CN" sz="2400">
                  <a:solidFill>
                    <a:srgbClr val="000000"/>
                  </a:solidFill>
                </a:rPr>
                <a:t> /(mol</a:t>
              </a:r>
              <a:endParaRPr lang="en-US" altLang="zh-CN" sz="2400"/>
            </a:p>
          </p:txBody>
        </p:sp>
        <p:sp>
          <p:nvSpPr>
            <p:cNvPr id="371761" name="Rectangle 49"/>
            <p:cNvSpPr>
              <a:spLocks noChangeArrowheads="1"/>
            </p:cNvSpPr>
            <p:nvPr/>
          </p:nvSpPr>
          <p:spPr bwMode="auto">
            <a:xfrm>
              <a:off x="1965" y="1277"/>
              <a:ext cx="64" cy="230"/>
            </a:xfrm>
            <a:prstGeom prst="rect">
              <a:avLst/>
            </a:prstGeom>
            <a:noFill/>
            <a:ln w="9525">
              <a:noFill/>
              <a:miter lim="800000"/>
              <a:headEnd/>
              <a:tailEnd/>
            </a:ln>
          </p:spPr>
          <p:txBody>
            <a:bodyPr wrap="none" lIns="0" tIns="0" rIns="0" bIns="0">
              <a:spAutoFit/>
            </a:bodyPr>
            <a:lstStyle/>
            <a:p>
              <a:r>
                <a:rPr lang="en-US" altLang="zh-CN" sz="2400">
                  <a:solidFill>
                    <a:srgbClr val="000000"/>
                  </a:solidFill>
                </a:rPr>
                <a:t>)</a:t>
              </a:r>
              <a:endParaRPr lang="en-US" altLang="zh-CN" sz="2400"/>
            </a:p>
          </p:txBody>
        </p:sp>
        <p:sp>
          <p:nvSpPr>
            <p:cNvPr id="371762" name="Rectangle 50"/>
            <p:cNvSpPr>
              <a:spLocks noChangeArrowheads="1"/>
            </p:cNvSpPr>
            <p:nvPr/>
          </p:nvSpPr>
          <p:spPr bwMode="auto">
            <a:xfrm>
              <a:off x="1749" y="1277"/>
              <a:ext cx="117" cy="230"/>
            </a:xfrm>
            <a:prstGeom prst="rect">
              <a:avLst/>
            </a:prstGeom>
            <a:noFill/>
            <a:ln w="9525">
              <a:noFill/>
              <a:miter lim="800000"/>
              <a:headEnd/>
              <a:tailEnd/>
            </a:ln>
          </p:spPr>
          <p:txBody>
            <a:bodyPr wrap="none" lIns="0" tIns="0" rIns="0" bIns="0">
              <a:spAutoFit/>
            </a:bodyPr>
            <a:lstStyle/>
            <a:p>
              <a:r>
                <a:rPr lang="en-US" altLang="zh-CN" sz="2400">
                  <a:solidFill>
                    <a:srgbClr val="000000"/>
                  </a:solidFill>
                </a:rPr>
                <a:t>L</a:t>
              </a:r>
              <a:endParaRPr lang="en-US" altLang="zh-CN" sz="2400"/>
            </a:p>
          </p:txBody>
        </p:sp>
        <p:sp>
          <p:nvSpPr>
            <p:cNvPr id="371763" name="Rectangle 51"/>
            <p:cNvSpPr>
              <a:spLocks noChangeArrowheads="1"/>
            </p:cNvSpPr>
            <p:nvPr/>
          </p:nvSpPr>
          <p:spPr bwMode="auto">
            <a:xfrm>
              <a:off x="1241" y="1277"/>
              <a:ext cx="463" cy="230"/>
            </a:xfrm>
            <a:prstGeom prst="rect">
              <a:avLst/>
            </a:prstGeom>
            <a:noFill/>
            <a:ln w="9525">
              <a:noFill/>
              <a:miter lim="800000"/>
              <a:headEnd/>
              <a:tailEnd/>
            </a:ln>
          </p:spPr>
          <p:txBody>
            <a:bodyPr wrap="none" lIns="0" tIns="0" rIns="0" bIns="0">
              <a:spAutoFit/>
            </a:bodyPr>
            <a:lstStyle/>
            <a:p>
              <a:r>
                <a:rPr lang="en-US" altLang="zh-CN" sz="2400">
                  <a:solidFill>
                    <a:srgbClr val="000000"/>
                  </a:solidFill>
                </a:rPr>
                <a:t> /(mol</a:t>
              </a:r>
              <a:endParaRPr lang="en-US" altLang="zh-CN" sz="2400"/>
            </a:p>
          </p:txBody>
        </p:sp>
        <p:sp>
          <p:nvSpPr>
            <p:cNvPr id="371764" name="Rectangle 52"/>
            <p:cNvSpPr>
              <a:spLocks noChangeArrowheads="1"/>
            </p:cNvSpPr>
            <p:nvPr/>
          </p:nvSpPr>
          <p:spPr bwMode="auto">
            <a:xfrm>
              <a:off x="1892" y="1996"/>
              <a:ext cx="96" cy="230"/>
            </a:xfrm>
            <a:prstGeom prst="rect">
              <a:avLst/>
            </a:prstGeom>
            <a:noFill/>
            <a:ln w="9525">
              <a:noFill/>
              <a:miter lim="800000"/>
              <a:headEnd/>
              <a:tailEnd/>
            </a:ln>
          </p:spPr>
          <p:txBody>
            <a:bodyPr wrap="none" lIns="0" tIns="0" rIns="0" bIns="0">
              <a:spAutoFit/>
            </a:bodyPr>
            <a:lstStyle/>
            <a:p>
              <a:r>
                <a:rPr lang="en-US" altLang="zh-CN" sz="2400">
                  <a:solidFill>
                    <a:srgbClr val="000000"/>
                  </a:solidFill>
                </a:rPr>
                <a:t>1</a:t>
              </a:r>
              <a:endParaRPr lang="en-US" altLang="zh-CN" sz="2400"/>
            </a:p>
          </p:txBody>
        </p:sp>
        <p:sp>
          <p:nvSpPr>
            <p:cNvPr id="371765" name="Rectangle 53"/>
            <p:cNvSpPr>
              <a:spLocks noChangeArrowheads="1"/>
            </p:cNvSpPr>
            <p:nvPr/>
          </p:nvSpPr>
          <p:spPr bwMode="auto">
            <a:xfrm>
              <a:off x="1892" y="1610"/>
              <a:ext cx="96" cy="230"/>
            </a:xfrm>
            <a:prstGeom prst="rect">
              <a:avLst/>
            </a:prstGeom>
            <a:noFill/>
            <a:ln w="9525">
              <a:noFill/>
              <a:miter lim="800000"/>
              <a:headEnd/>
              <a:tailEnd/>
            </a:ln>
          </p:spPr>
          <p:txBody>
            <a:bodyPr wrap="none" lIns="0" tIns="0" rIns="0" bIns="0">
              <a:spAutoFit/>
            </a:bodyPr>
            <a:lstStyle/>
            <a:p>
              <a:r>
                <a:rPr lang="en-US" altLang="zh-CN" sz="2400">
                  <a:solidFill>
                    <a:srgbClr val="000000"/>
                  </a:solidFill>
                </a:rPr>
                <a:t>1</a:t>
              </a:r>
              <a:endParaRPr lang="en-US" altLang="zh-CN" sz="2400"/>
            </a:p>
          </p:txBody>
        </p:sp>
        <p:sp>
          <p:nvSpPr>
            <p:cNvPr id="371766" name="Rectangle 54"/>
            <p:cNvSpPr>
              <a:spLocks noChangeArrowheads="1"/>
            </p:cNvSpPr>
            <p:nvPr/>
          </p:nvSpPr>
          <p:spPr bwMode="auto">
            <a:xfrm>
              <a:off x="1890" y="1224"/>
              <a:ext cx="96" cy="230"/>
            </a:xfrm>
            <a:prstGeom prst="rect">
              <a:avLst/>
            </a:prstGeom>
            <a:noFill/>
            <a:ln w="9525">
              <a:noFill/>
              <a:miter lim="800000"/>
              <a:headEnd/>
              <a:tailEnd/>
            </a:ln>
          </p:spPr>
          <p:txBody>
            <a:bodyPr wrap="none" lIns="0" tIns="0" rIns="0" bIns="0">
              <a:spAutoFit/>
            </a:bodyPr>
            <a:lstStyle/>
            <a:p>
              <a:r>
                <a:rPr lang="en-US" altLang="zh-CN" sz="2400">
                  <a:solidFill>
                    <a:srgbClr val="000000"/>
                  </a:solidFill>
                </a:rPr>
                <a:t>1</a:t>
              </a:r>
              <a:endParaRPr lang="en-US" altLang="zh-CN" sz="2400"/>
            </a:p>
          </p:txBody>
        </p:sp>
        <p:sp>
          <p:nvSpPr>
            <p:cNvPr id="371767" name="Rectangle 55"/>
            <p:cNvSpPr>
              <a:spLocks noChangeArrowheads="1"/>
            </p:cNvSpPr>
            <p:nvPr/>
          </p:nvSpPr>
          <p:spPr bwMode="auto">
            <a:xfrm>
              <a:off x="5148" y="987"/>
              <a:ext cx="72" cy="173"/>
            </a:xfrm>
            <a:prstGeom prst="rect">
              <a:avLst/>
            </a:prstGeom>
            <a:noFill/>
            <a:ln w="9525">
              <a:noFill/>
              <a:miter lim="800000"/>
              <a:headEnd/>
              <a:tailEnd/>
            </a:ln>
          </p:spPr>
          <p:txBody>
            <a:bodyPr wrap="none" lIns="0" tIns="0" rIns="0" bIns="0">
              <a:spAutoFit/>
            </a:bodyPr>
            <a:lstStyle/>
            <a:p>
              <a:r>
                <a:rPr lang="en-US" altLang="zh-CN" sz="1800">
                  <a:solidFill>
                    <a:srgbClr val="000000"/>
                  </a:solidFill>
                </a:rPr>
                <a:t>2</a:t>
              </a:r>
              <a:endParaRPr lang="en-US" altLang="zh-CN" sz="1800"/>
            </a:p>
          </p:txBody>
        </p:sp>
        <p:sp>
          <p:nvSpPr>
            <p:cNvPr id="371768" name="Rectangle 56"/>
            <p:cNvSpPr>
              <a:spLocks noChangeArrowheads="1"/>
            </p:cNvSpPr>
            <p:nvPr/>
          </p:nvSpPr>
          <p:spPr bwMode="auto">
            <a:xfrm>
              <a:off x="5012" y="987"/>
              <a:ext cx="72" cy="173"/>
            </a:xfrm>
            <a:prstGeom prst="rect">
              <a:avLst/>
            </a:prstGeom>
            <a:noFill/>
            <a:ln w="9525">
              <a:noFill/>
              <a:miter lim="800000"/>
              <a:headEnd/>
              <a:tailEnd/>
            </a:ln>
          </p:spPr>
          <p:txBody>
            <a:bodyPr wrap="none" lIns="0" tIns="0" rIns="0" bIns="0">
              <a:spAutoFit/>
            </a:bodyPr>
            <a:lstStyle/>
            <a:p>
              <a:r>
                <a:rPr lang="en-US" altLang="zh-CN" sz="1800">
                  <a:solidFill>
                    <a:srgbClr val="000000"/>
                  </a:solidFill>
                </a:rPr>
                <a:t>3</a:t>
              </a:r>
              <a:endParaRPr lang="en-US" altLang="zh-CN" sz="1800"/>
            </a:p>
          </p:txBody>
        </p:sp>
        <p:sp>
          <p:nvSpPr>
            <p:cNvPr id="371769" name="Rectangle 57"/>
            <p:cNvSpPr>
              <a:spLocks noChangeArrowheads="1"/>
            </p:cNvSpPr>
            <p:nvPr/>
          </p:nvSpPr>
          <p:spPr bwMode="auto">
            <a:xfrm>
              <a:off x="3334" y="987"/>
              <a:ext cx="72" cy="173"/>
            </a:xfrm>
            <a:prstGeom prst="rect">
              <a:avLst/>
            </a:prstGeom>
            <a:noFill/>
            <a:ln w="9525">
              <a:noFill/>
              <a:miter lim="800000"/>
              <a:headEnd/>
              <a:tailEnd/>
            </a:ln>
          </p:spPr>
          <p:txBody>
            <a:bodyPr wrap="none" lIns="0" tIns="0" rIns="0" bIns="0">
              <a:spAutoFit/>
            </a:bodyPr>
            <a:lstStyle/>
            <a:p>
              <a:r>
                <a:rPr lang="en-US" altLang="zh-CN" sz="1800">
                  <a:solidFill>
                    <a:srgbClr val="000000"/>
                  </a:solidFill>
                </a:rPr>
                <a:t>3</a:t>
              </a:r>
              <a:endParaRPr lang="en-US" altLang="zh-CN" sz="1800"/>
            </a:p>
          </p:txBody>
        </p:sp>
        <p:sp>
          <p:nvSpPr>
            <p:cNvPr id="371770" name="Rectangle 58"/>
            <p:cNvSpPr>
              <a:spLocks noChangeArrowheads="1"/>
            </p:cNvSpPr>
            <p:nvPr/>
          </p:nvSpPr>
          <p:spPr bwMode="auto">
            <a:xfrm>
              <a:off x="5094" y="1979"/>
              <a:ext cx="99" cy="269"/>
            </a:xfrm>
            <a:prstGeom prst="rect">
              <a:avLst/>
            </a:prstGeom>
            <a:noFill/>
            <a:ln w="9525">
              <a:noFill/>
              <a:miter lim="800000"/>
              <a:headEnd/>
              <a:tailEnd/>
            </a:ln>
          </p:spPr>
          <p:txBody>
            <a:bodyPr wrap="none" lIns="0" tIns="0" rIns="0" bIns="0">
              <a:spAutoFit/>
            </a:bodyPr>
            <a:lstStyle/>
            <a:p>
              <a:r>
                <a:rPr lang="en-US" altLang="zh-CN" sz="2800" i="1">
                  <a:solidFill>
                    <a:srgbClr val="000000"/>
                  </a:solidFill>
                </a:rPr>
                <a:t>x</a:t>
              </a:r>
              <a:endParaRPr lang="en-US" altLang="zh-CN" sz="2800"/>
            </a:p>
          </p:txBody>
        </p:sp>
        <p:sp>
          <p:nvSpPr>
            <p:cNvPr id="371771" name="Rectangle 59"/>
            <p:cNvSpPr>
              <a:spLocks noChangeArrowheads="1"/>
            </p:cNvSpPr>
            <p:nvPr/>
          </p:nvSpPr>
          <p:spPr bwMode="auto">
            <a:xfrm>
              <a:off x="3649" y="2005"/>
              <a:ext cx="99" cy="269"/>
            </a:xfrm>
            <a:prstGeom prst="rect">
              <a:avLst/>
            </a:prstGeom>
            <a:noFill/>
            <a:ln w="9525">
              <a:noFill/>
              <a:miter lim="800000"/>
              <a:headEnd/>
              <a:tailEnd/>
            </a:ln>
          </p:spPr>
          <p:txBody>
            <a:bodyPr wrap="none" lIns="0" tIns="0" rIns="0" bIns="0">
              <a:spAutoFit/>
            </a:bodyPr>
            <a:lstStyle/>
            <a:p>
              <a:r>
                <a:rPr lang="en-US" altLang="zh-CN" sz="2800" i="1">
                  <a:solidFill>
                    <a:srgbClr val="000000"/>
                  </a:solidFill>
                </a:rPr>
                <a:t>x</a:t>
              </a:r>
              <a:endParaRPr lang="en-US" altLang="zh-CN" sz="2800"/>
            </a:p>
          </p:txBody>
        </p:sp>
        <p:sp>
          <p:nvSpPr>
            <p:cNvPr id="371772" name="Rectangle 60"/>
            <p:cNvSpPr>
              <a:spLocks noChangeArrowheads="1"/>
            </p:cNvSpPr>
            <p:nvPr/>
          </p:nvSpPr>
          <p:spPr bwMode="auto">
            <a:xfrm>
              <a:off x="2217" y="2005"/>
              <a:ext cx="99" cy="269"/>
            </a:xfrm>
            <a:prstGeom prst="rect">
              <a:avLst/>
            </a:prstGeom>
            <a:noFill/>
            <a:ln w="9525">
              <a:noFill/>
              <a:miter lim="800000"/>
              <a:headEnd/>
              <a:tailEnd/>
            </a:ln>
          </p:spPr>
          <p:txBody>
            <a:bodyPr wrap="none" lIns="0" tIns="0" rIns="0" bIns="0">
              <a:spAutoFit/>
            </a:bodyPr>
            <a:lstStyle/>
            <a:p>
              <a:r>
                <a:rPr lang="en-US" altLang="zh-CN" sz="2800" i="1">
                  <a:solidFill>
                    <a:srgbClr val="000000"/>
                  </a:solidFill>
                </a:rPr>
                <a:t>x</a:t>
              </a:r>
              <a:endParaRPr lang="en-US" altLang="zh-CN" sz="2800"/>
            </a:p>
          </p:txBody>
        </p:sp>
        <p:sp>
          <p:nvSpPr>
            <p:cNvPr id="371773" name="Rectangle 61"/>
            <p:cNvSpPr>
              <a:spLocks noChangeArrowheads="1"/>
            </p:cNvSpPr>
            <p:nvPr/>
          </p:nvSpPr>
          <p:spPr bwMode="auto">
            <a:xfrm>
              <a:off x="4847" y="1618"/>
              <a:ext cx="99" cy="269"/>
            </a:xfrm>
            <a:prstGeom prst="rect">
              <a:avLst/>
            </a:prstGeom>
            <a:noFill/>
            <a:ln w="9525">
              <a:noFill/>
              <a:miter lim="800000"/>
              <a:headEnd/>
              <a:tailEnd/>
            </a:ln>
          </p:spPr>
          <p:txBody>
            <a:bodyPr wrap="none" lIns="0" tIns="0" rIns="0" bIns="0">
              <a:spAutoFit/>
            </a:bodyPr>
            <a:lstStyle/>
            <a:p>
              <a:r>
                <a:rPr lang="en-US" altLang="zh-CN" sz="2800" i="1">
                  <a:solidFill>
                    <a:srgbClr val="000000"/>
                  </a:solidFill>
                </a:rPr>
                <a:t>x</a:t>
              </a:r>
              <a:endParaRPr lang="en-US" altLang="zh-CN" sz="2800"/>
            </a:p>
          </p:txBody>
        </p:sp>
        <p:sp>
          <p:nvSpPr>
            <p:cNvPr id="371774" name="Rectangle 62"/>
            <p:cNvSpPr>
              <a:spLocks noChangeArrowheads="1"/>
            </p:cNvSpPr>
            <p:nvPr/>
          </p:nvSpPr>
          <p:spPr bwMode="auto">
            <a:xfrm>
              <a:off x="3210" y="1618"/>
              <a:ext cx="99" cy="269"/>
            </a:xfrm>
            <a:prstGeom prst="rect">
              <a:avLst/>
            </a:prstGeom>
            <a:noFill/>
            <a:ln w="9525">
              <a:noFill/>
              <a:miter lim="800000"/>
              <a:headEnd/>
              <a:tailEnd/>
            </a:ln>
          </p:spPr>
          <p:txBody>
            <a:bodyPr wrap="none" lIns="0" tIns="0" rIns="0" bIns="0">
              <a:spAutoFit/>
            </a:bodyPr>
            <a:lstStyle/>
            <a:p>
              <a:r>
                <a:rPr lang="en-US" altLang="zh-CN" sz="2800" i="1">
                  <a:solidFill>
                    <a:srgbClr val="000000"/>
                  </a:solidFill>
                </a:rPr>
                <a:t>x</a:t>
              </a:r>
              <a:endParaRPr lang="en-US" altLang="zh-CN" sz="2800"/>
            </a:p>
          </p:txBody>
        </p:sp>
        <p:sp>
          <p:nvSpPr>
            <p:cNvPr id="371775" name="Rectangle 63"/>
            <p:cNvSpPr>
              <a:spLocks noChangeArrowheads="1"/>
            </p:cNvSpPr>
            <p:nvPr/>
          </p:nvSpPr>
          <p:spPr bwMode="auto">
            <a:xfrm>
              <a:off x="2237" y="1618"/>
              <a:ext cx="99" cy="269"/>
            </a:xfrm>
            <a:prstGeom prst="rect">
              <a:avLst/>
            </a:prstGeom>
            <a:noFill/>
            <a:ln w="9525">
              <a:noFill/>
              <a:miter lim="800000"/>
              <a:headEnd/>
              <a:tailEnd/>
            </a:ln>
          </p:spPr>
          <p:txBody>
            <a:bodyPr wrap="none" lIns="0" tIns="0" rIns="0" bIns="0">
              <a:spAutoFit/>
            </a:bodyPr>
            <a:lstStyle/>
            <a:p>
              <a:r>
                <a:rPr lang="en-US" altLang="zh-CN" sz="2800" i="1">
                  <a:solidFill>
                    <a:srgbClr val="000000"/>
                  </a:solidFill>
                </a:rPr>
                <a:t>x</a:t>
              </a:r>
              <a:endParaRPr lang="en-US" altLang="zh-CN" sz="2800"/>
            </a:p>
          </p:txBody>
        </p:sp>
        <p:sp>
          <p:nvSpPr>
            <p:cNvPr id="371776" name="Rectangle 64"/>
            <p:cNvSpPr>
              <a:spLocks noChangeArrowheads="1"/>
            </p:cNvSpPr>
            <p:nvPr/>
          </p:nvSpPr>
          <p:spPr bwMode="auto">
            <a:xfrm>
              <a:off x="4949" y="1977"/>
              <a:ext cx="75"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a:t>
              </a:r>
              <a:endParaRPr lang="en-US" altLang="zh-CN" sz="2800"/>
            </a:p>
          </p:txBody>
        </p:sp>
        <p:sp>
          <p:nvSpPr>
            <p:cNvPr id="371777" name="Rectangle 65"/>
            <p:cNvSpPr>
              <a:spLocks noChangeArrowheads="1"/>
            </p:cNvSpPr>
            <p:nvPr/>
          </p:nvSpPr>
          <p:spPr bwMode="auto">
            <a:xfrm>
              <a:off x="3331" y="1977"/>
              <a:ext cx="126"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a:t>
              </a:r>
              <a:endParaRPr lang="en-US" altLang="zh-CN" sz="2800"/>
            </a:p>
          </p:txBody>
        </p:sp>
        <p:sp>
          <p:nvSpPr>
            <p:cNvPr id="371778" name="Rectangle 66"/>
            <p:cNvSpPr>
              <a:spLocks noChangeArrowheads="1"/>
            </p:cNvSpPr>
            <p:nvPr/>
          </p:nvSpPr>
          <p:spPr bwMode="auto">
            <a:xfrm>
              <a:off x="4659" y="1590"/>
              <a:ext cx="75"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a:t>
              </a:r>
              <a:endParaRPr lang="en-US" altLang="zh-CN" sz="2800"/>
            </a:p>
          </p:txBody>
        </p:sp>
        <p:sp>
          <p:nvSpPr>
            <p:cNvPr id="371779" name="Rectangle 67"/>
            <p:cNvSpPr>
              <a:spLocks noChangeArrowheads="1"/>
            </p:cNvSpPr>
            <p:nvPr/>
          </p:nvSpPr>
          <p:spPr bwMode="auto">
            <a:xfrm>
              <a:off x="3280" y="1204"/>
              <a:ext cx="75"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a:t>
              </a:r>
              <a:endParaRPr lang="en-US" altLang="zh-CN" sz="2800"/>
            </a:p>
          </p:txBody>
        </p:sp>
        <p:sp>
          <p:nvSpPr>
            <p:cNvPr id="371780" name="Rectangle 68"/>
            <p:cNvSpPr>
              <a:spLocks noChangeArrowheads="1"/>
            </p:cNvSpPr>
            <p:nvPr/>
          </p:nvSpPr>
          <p:spPr bwMode="auto">
            <a:xfrm>
              <a:off x="2721" y="812"/>
              <a:ext cx="126" cy="269"/>
            </a:xfrm>
            <a:prstGeom prst="rect">
              <a:avLst/>
            </a:prstGeom>
            <a:noFill/>
            <a:ln w="9525">
              <a:noFill/>
              <a:miter lim="800000"/>
              <a:headEnd/>
              <a:tailEnd/>
            </a:ln>
          </p:spPr>
          <p:txBody>
            <a:bodyPr wrap="none" lIns="0" tIns="0" rIns="0" bIns="0">
              <a:spAutoFit/>
            </a:bodyPr>
            <a:lstStyle/>
            <a:p>
              <a:r>
                <a:rPr lang="en-US" altLang="zh-CN" sz="2800">
                  <a:solidFill>
                    <a:srgbClr val="000000"/>
                  </a:solidFill>
                </a:rPr>
                <a:t>+</a:t>
              </a:r>
              <a:endParaRPr lang="en-US" altLang="zh-CN" sz="2800"/>
            </a:p>
          </p:txBody>
        </p:sp>
        <p:sp>
          <p:nvSpPr>
            <p:cNvPr id="371781" name="Rectangle 69"/>
            <p:cNvSpPr>
              <a:spLocks noChangeArrowheads="1"/>
            </p:cNvSpPr>
            <p:nvPr/>
          </p:nvSpPr>
          <p:spPr bwMode="auto">
            <a:xfrm>
              <a:off x="1838" y="1985"/>
              <a:ext cx="64" cy="230"/>
            </a:xfrm>
            <a:prstGeom prst="rect">
              <a:avLst/>
            </a:prstGeom>
            <a:noFill/>
            <a:ln w="9525">
              <a:noFill/>
              <a:miter lim="800000"/>
              <a:headEnd/>
              <a:tailEnd/>
            </a:ln>
          </p:spPr>
          <p:txBody>
            <a:bodyPr wrap="none" lIns="0" tIns="0" rIns="0" bIns="0">
              <a:spAutoFit/>
            </a:bodyPr>
            <a:lstStyle/>
            <a:p>
              <a:r>
                <a:rPr lang="en-US" altLang="zh-CN" sz="2400">
                  <a:solidFill>
                    <a:srgbClr val="000000"/>
                  </a:solidFill>
                </a:rPr>
                <a:t>-</a:t>
              </a:r>
              <a:endParaRPr lang="en-US" altLang="zh-CN" sz="2400"/>
            </a:p>
          </p:txBody>
        </p:sp>
        <p:sp>
          <p:nvSpPr>
            <p:cNvPr id="371782" name="Rectangle 70"/>
            <p:cNvSpPr>
              <a:spLocks noChangeArrowheads="1"/>
            </p:cNvSpPr>
            <p:nvPr/>
          </p:nvSpPr>
          <p:spPr bwMode="auto">
            <a:xfrm>
              <a:off x="1838" y="1599"/>
              <a:ext cx="64" cy="230"/>
            </a:xfrm>
            <a:prstGeom prst="rect">
              <a:avLst/>
            </a:prstGeom>
            <a:noFill/>
            <a:ln w="9525">
              <a:noFill/>
              <a:miter lim="800000"/>
              <a:headEnd/>
              <a:tailEnd/>
            </a:ln>
          </p:spPr>
          <p:txBody>
            <a:bodyPr wrap="none" lIns="0" tIns="0" rIns="0" bIns="0">
              <a:spAutoFit/>
            </a:bodyPr>
            <a:lstStyle/>
            <a:p>
              <a:r>
                <a:rPr lang="en-US" altLang="zh-CN" sz="2400">
                  <a:solidFill>
                    <a:srgbClr val="000000"/>
                  </a:solidFill>
                </a:rPr>
                <a:t>-</a:t>
              </a:r>
              <a:endParaRPr lang="en-US" altLang="zh-CN" sz="2400"/>
            </a:p>
          </p:txBody>
        </p:sp>
        <p:sp>
          <p:nvSpPr>
            <p:cNvPr id="371783" name="Rectangle 71"/>
            <p:cNvSpPr>
              <a:spLocks noChangeArrowheads="1"/>
            </p:cNvSpPr>
            <p:nvPr/>
          </p:nvSpPr>
          <p:spPr bwMode="auto">
            <a:xfrm>
              <a:off x="1835" y="1213"/>
              <a:ext cx="64" cy="230"/>
            </a:xfrm>
            <a:prstGeom prst="rect">
              <a:avLst/>
            </a:prstGeom>
            <a:noFill/>
            <a:ln w="9525">
              <a:noFill/>
              <a:miter lim="800000"/>
              <a:headEnd/>
              <a:tailEnd/>
            </a:ln>
          </p:spPr>
          <p:txBody>
            <a:bodyPr wrap="none" lIns="0" tIns="0" rIns="0" bIns="0">
              <a:spAutoFit/>
            </a:bodyPr>
            <a:lstStyle/>
            <a:p>
              <a:r>
                <a:rPr lang="en-US" altLang="zh-CN" sz="2400">
                  <a:solidFill>
                    <a:srgbClr val="000000"/>
                  </a:solidFill>
                </a:rPr>
                <a:t>-</a:t>
              </a:r>
              <a:endParaRPr lang="en-US" altLang="zh-CN" sz="2400"/>
            </a:p>
          </p:txBody>
        </p:sp>
        <p:sp>
          <p:nvSpPr>
            <p:cNvPr id="371784" name="Rectangle 72"/>
            <p:cNvSpPr>
              <a:spLocks noChangeArrowheads="1"/>
            </p:cNvSpPr>
            <p:nvPr/>
          </p:nvSpPr>
          <p:spPr bwMode="auto">
            <a:xfrm>
              <a:off x="5193" y="853"/>
              <a:ext cx="81" cy="173"/>
            </a:xfrm>
            <a:prstGeom prst="rect">
              <a:avLst/>
            </a:prstGeom>
            <a:noFill/>
            <a:ln w="9525">
              <a:noFill/>
              <a:miter lim="800000"/>
              <a:headEnd/>
              <a:tailEnd/>
            </a:ln>
          </p:spPr>
          <p:txBody>
            <a:bodyPr wrap="none" lIns="0" tIns="0" rIns="0" bIns="0">
              <a:spAutoFit/>
            </a:bodyPr>
            <a:lstStyle/>
            <a:p>
              <a:r>
                <a:rPr lang="en-US" altLang="zh-CN" sz="1800">
                  <a:solidFill>
                    <a:srgbClr val="000000"/>
                  </a:solidFill>
                </a:rPr>
                <a:t>+</a:t>
              </a:r>
              <a:endParaRPr lang="en-US" altLang="zh-CN" sz="1800"/>
            </a:p>
          </p:txBody>
        </p:sp>
        <p:sp>
          <p:nvSpPr>
            <p:cNvPr id="371785" name="Rectangle 73"/>
            <p:cNvSpPr>
              <a:spLocks noChangeArrowheads="1"/>
            </p:cNvSpPr>
            <p:nvPr/>
          </p:nvSpPr>
          <p:spPr bwMode="auto">
            <a:xfrm>
              <a:off x="2109" y="806"/>
              <a:ext cx="81" cy="173"/>
            </a:xfrm>
            <a:prstGeom prst="rect">
              <a:avLst/>
            </a:prstGeom>
            <a:noFill/>
            <a:ln w="9525">
              <a:noFill/>
              <a:miter lim="800000"/>
              <a:headEnd/>
              <a:tailEnd/>
            </a:ln>
          </p:spPr>
          <p:txBody>
            <a:bodyPr wrap="none" lIns="0" tIns="0" rIns="0" bIns="0">
              <a:spAutoFit/>
            </a:bodyPr>
            <a:lstStyle/>
            <a:p>
              <a:r>
                <a:rPr lang="en-US" altLang="zh-CN" sz="1800">
                  <a:solidFill>
                    <a:srgbClr val="000000"/>
                  </a:solidFill>
                </a:rPr>
                <a:t>+</a:t>
              </a:r>
              <a:endParaRPr lang="en-US" altLang="zh-CN" sz="1800"/>
            </a:p>
          </p:txBody>
        </p:sp>
        <p:sp>
          <p:nvSpPr>
            <p:cNvPr id="371786" name="Rectangle 74"/>
            <p:cNvSpPr>
              <a:spLocks noChangeArrowheads="1"/>
            </p:cNvSpPr>
            <p:nvPr/>
          </p:nvSpPr>
          <p:spPr bwMode="auto">
            <a:xfrm>
              <a:off x="521" y="2055"/>
              <a:ext cx="768" cy="230"/>
            </a:xfrm>
            <a:prstGeom prst="rect">
              <a:avLst/>
            </a:prstGeom>
            <a:noFill/>
            <a:ln w="9525">
              <a:noFill/>
              <a:miter lim="800000"/>
              <a:headEnd/>
              <a:tailEnd/>
            </a:ln>
          </p:spPr>
          <p:txBody>
            <a:bodyPr wrap="none" lIns="0" tIns="0" rIns="0" bIns="0">
              <a:spAutoFit/>
            </a:bodyPr>
            <a:lstStyle/>
            <a:p>
              <a:r>
                <a:rPr lang="zh-CN" altLang="en-US" sz="2400">
                  <a:solidFill>
                    <a:srgbClr val="000000"/>
                  </a:solidFill>
                </a:rPr>
                <a:t>平衡浓度</a:t>
              </a:r>
              <a:endParaRPr lang="zh-CN" altLang="en-US" sz="2400"/>
            </a:p>
          </p:txBody>
        </p:sp>
        <p:sp>
          <p:nvSpPr>
            <p:cNvPr id="371787" name="Rectangle 75"/>
            <p:cNvSpPr>
              <a:spLocks noChangeArrowheads="1"/>
            </p:cNvSpPr>
            <p:nvPr/>
          </p:nvSpPr>
          <p:spPr bwMode="auto">
            <a:xfrm>
              <a:off x="525" y="1658"/>
              <a:ext cx="768" cy="230"/>
            </a:xfrm>
            <a:prstGeom prst="rect">
              <a:avLst/>
            </a:prstGeom>
            <a:noFill/>
            <a:ln w="9525">
              <a:noFill/>
              <a:miter lim="800000"/>
              <a:headEnd/>
              <a:tailEnd/>
            </a:ln>
          </p:spPr>
          <p:txBody>
            <a:bodyPr wrap="none" lIns="0" tIns="0" rIns="0" bIns="0">
              <a:spAutoFit/>
            </a:bodyPr>
            <a:lstStyle/>
            <a:p>
              <a:r>
                <a:rPr lang="zh-CN" altLang="en-US" sz="2400">
                  <a:solidFill>
                    <a:srgbClr val="000000"/>
                  </a:solidFill>
                </a:rPr>
                <a:t>变化浓度</a:t>
              </a:r>
              <a:endParaRPr lang="zh-CN" altLang="en-US" sz="2400"/>
            </a:p>
          </p:txBody>
        </p:sp>
        <p:sp>
          <p:nvSpPr>
            <p:cNvPr id="371788" name="Rectangle 76"/>
            <p:cNvSpPr>
              <a:spLocks noChangeArrowheads="1"/>
            </p:cNvSpPr>
            <p:nvPr/>
          </p:nvSpPr>
          <p:spPr bwMode="auto">
            <a:xfrm>
              <a:off x="525" y="1282"/>
              <a:ext cx="768" cy="230"/>
            </a:xfrm>
            <a:prstGeom prst="rect">
              <a:avLst/>
            </a:prstGeom>
            <a:noFill/>
            <a:ln w="9525">
              <a:noFill/>
              <a:miter lim="800000"/>
              <a:headEnd/>
              <a:tailEnd/>
            </a:ln>
          </p:spPr>
          <p:txBody>
            <a:bodyPr wrap="none" lIns="0" tIns="0" rIns="0" bIns="0">
              <a:spAutoFit/>
            </a:bodyPr>
            <a:lstStyle/>
            <a:p>
              <a:r>
                <a:rPr lang="zh-CN" altLang="en-US" sz="2400">
                  <a:solidFill>
                    <a:srgbClr val="000000"/>
                  </a:solidFill>
                </a:rPr>
                <a:t>开始浓度</a:t>
              </a:r>
              <a:endParaRPr lang="zh-CN" altLang="en-US" sz="2400"/>
            </a:p>
          </p:txBody>
        </p:sp>
      </p:grpSp>
      <p:sp>
        <p:nvSpPr>
          <p:cNvPr id="371790" name="Rectangle 78"/>
          <p:cNvSpPr>
            <a:spLocks noChangeArrowheads="1"/>
          </p:cNvSpPr>
          <p:nvPr/>
        </p:nvSpPr>
        <p:spPr bwMode="auto">
          <a:xfrm>
            <a:off x="812800" y="114300"/>
            <a:ext cx="8113713" cy="793750"/>
          </a:xfrm>
          <a:prstGeom prst="rect">
            <a:avLst/>
          </a:prstGeom>
          <a:noFill/>
          <a:ln w="9525" algn="ctr">
            <a:noFill/>
            <a:miter lim="800000"/>
            <a:headEnd/>
            <a:tailEnd/>
          </a:ln>
          <a:effectLst/>
        </p:spPr>
        <p:txBody>
          <a:bodyPr anchor="b"/>
          <a:lstStyle/>
          <a:p>
            <a:pPr algn="ctr"/>
            <a:r>
              <a:rPr lang="zh-CN" altLang="en-US" sz="4000">
                <a:solidFill>
                  <a:srgbClr val="FF3300"/>
                </a:solidFill>
                <a:effectLst>
                  <a:outerShdw blurRad="38100" dist="38100" dir="2700000" algn="tl">
                    <a:srgbClr val="C0C0C0"/>
                  </a:outerShdw>
                </a:effectLst>
                <a:latin typeface="Arial Narrow" pitchFamily="34" charset="0"/>
              </a:rPr>
              <a:t>例题</a:t>
            </a:r>
            <a:r>
              <a:rPr lang="en-US" altLang="zh-CN" sz="4000">
                <a:solidFill>
                  <a:srgbClr val="FF3300"/>
                </a:solidFill>
                <a:effectLst>
                  <a:outerShdw blurRad="38100" dist="38100" dir="2700000" algn="tl">
                    <a:srgbClr val="C0C0C0"/>
                  </a:outerShdw>
                </a:effectLst>
                <a:latin typeface="Arial Narrow" pitchFamily="34" charset="0"/>
              </a:rPr>
              <a:t>15</a:t>
            </a:r>
            <a:r>
              <a:rPr lang="zh-CN" altLang="en-US" sz="4000">
                <a:solidFill>
                  <a:srgbClr val="FF3300"/>
                </a:solidFill>
                <a:effectLst>
                  <a:outerShdw blurRad="38100" dist="38100" dir="2700000" algn="tl">
                    <a:srgbClr val="C0C0C0"/>
                  </a:outerShdw>
                </a:effectLst>
                <a:latin typeface="Arial Narrow" pitchFamily="34" charset="0"/>
              </a:rPr>
              <a:t>解</a:t>
            </a:r>
          </a:p>
        </p:txBody>
      </p:sp>
      <p:grpSp>
        <p:nvGrpSpPr>
          <p:cNvPr id="371791" name="Group 79"/>
          <p:cNvGrpSpPr>
            <a:grpSpLocks/>
          </p:cNvGrpSpPr>
          <p:nvPr/>
        </p:nvGrpSpPr>
        <p:grpSpPr bwMode="auto">
          <a:xfrm>
            <a:off x="1425575" y="5349877"/>
            <a:ext cx="6415088" cy="519113"/>
            <a:chOff x="898" y="1150"/>
            <a:chExt cx="4041" cy="327"/>
          </a:xfrm>
        </p:grpSpPr>
        <p:sp>
          <p:nvSpPr>
            <p:cNvPr id="371792" name="Rectangle 80"/>
            <p:cNvSpPr>
              <a:spLocks noChangeArrowheads="1"/>
            </p:cNvSpPr>
            <p:nvPr/>
          </p:nvSpPr>
          <p:spPr bwMode="auto">
            <a:xfrm>
              <a:off x="4877" y="1179"/>
              <a:ext cx="62"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371793" name="Rectangle 81"/>
            <p:cNvSpPr>
              <a:spLocks noChangeArrowheads="1"/>
            </p:cNvSpPr>
            <p:nvPr/>
          </p:nvSpPr>
          <p:spPr bwMode="auto">
            <a:xfrm>
              <a:off x="4514" y="1179"/>
              <a:ext cx="372"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010</a:t>
              </a:r>
              <a:endParaRPr kumimoji="0" lang="en-US" altLang="zh-CN" sz="1800">
                <a:latin typeface="Arial" pitchFamily="34" charset="0"/>
                <a:ea typeface="宋体" pitchFamily="2" charset="-122"/>
              </a:endParaRPr>
            </a:p>
          </p:txBody>
        </p:sp>
        <p:sp>
          <p:nvSpPr>
            <p:cNvPr id="371794" name="Rectangle 82"/>
            <p:cNvSpPr>
              <a:spLocks noChangeArrowheads="1"/>
            </p:cNvSpPr>
            <p:nvPr/>
          </p:nvSpPr>
          <p:spPr bwMode="auto">
            <a:xfrm>
              <a:off x="4451" y="1179"/>
              <a:ext cx="62"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371795" name="Rectangle 83"/>
            <p:cNvSpPr>
              <a:spLocks noChangeArrowheads="1"/>
            </p:cNvSpPr>
            <p:nvPr/>
          </p:nvSpPr>
          <p:spPr bwMode="auto">
            <a:xfrm>
              <a:off x="4326" y="1179"/>
              <a:ext cx="124"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0</a:t>
              </a:r>
              <a:endParaRPr kumimoji="0" lang="en-US" altLang="zh-CN" sz="1800">
                <a:latin typeface="Arial" pitchFamily="34" charset="0"/>
                <a:ea typeface="宋体" pitchFamily="2" charset="-122"/>
              </a:endParaRPr>
            </a:p>
          </p:txBody>
        </p:sp>
        <p:sp>
          <p:nvSpPr>
            <p:cNvPr id="371796" name="Rectangle 84"/>
            <p:cNvSpPr>
              <a:spLocks noChangeArrowheads="1"/>
            </p:cNvSpPr>
            <p:nvPr/>
          </p:nvSpPr>
          <p:spPr bwMode="auto">
            <a:xfrm>
              <a:off x="3822" y="1179"/>
              <a:ext cx="124"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371797" name="Rectangle 85"/>
            <p:cNvSpPr>
              <a:spLocks noChangeArrowheads="1"/>
            </p:cNvSpPr>
            <p:nvPr/>
          </p:nvSpPr>
          <p:spPr bwMode="auto">
            <a:xfrm>
              <a:off x="3224" y="1179"/>
              <a:ext cx="372"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010</a:t>
              </a:r>
              <a:endParaRPr kumimoji="0" lang="en-US" altLang="zh-CN" sz="1800">
                <a:latin typeface="Arial" pitchFamily="34" charset="0"/>
                <a:ea typeface="宋体" pitchFamily="2" charset="-122"/>
              </a:endParaRPr>
            </a:p>
          </p:txBody>
        </p:sp>
        <p:sp>
          <p:nvSpPr>
            <p:cNvPr id="371798" name="Rectangle 86"/>
            <p:cNvSpPr>
              <a:spLocks noChangeArrowheads="1"/>
            </p:cNvSpPr>
            <p:nvPr/>
          </p:nvSpPr>
          <p:spPr bwMode="auto">
            <a:xfrm>
              <a:off x="3161" y="1179"/>
              <a:ext cx="62"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371799" name="Rectangle 87"/>
            <p:cNvSpPr>
              <a:spLocks noChangeArrowheads="1"/>
            </p:cNvSpPr>
            <p:nvPr/>
          </p:nvSpPr>
          <p:spPr bwMode="auto">
            <a:xfrm>
              <a:off x="3036" y="1179"/>
              <a:ext cx="124"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0</a:t>
              </a:r>
              <a:endParaRPr kumimoji="0" lang="en-US" altLang="zh-CN" sz="1800">
                <a:latin typeface="Arial" pitchFamily="34" charset="0"/>
                <a:ea typeface="宋体" pitchFamily="2" charset="-122"/>
              </a:endParaRPr>
            </a:p>
          </p:txBody>
        </p:sp>
        <p:sp>
          <p:nvSpPr>
            <p:cNvPr id="371800" name="Rectangle 88"/>
            <p:cNvSpPr>
              <a:spLocks noChangeArrowheads="1"/>
            </p:cNvSpPr>
            <p:nvPr/>
          </p:nvSpPr>
          <p:spPr bwMode="auto">
            <a:xfrm>
              <a:off x="2606" y="1179"/>
              <a:ext cx="434"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371801" name="Rectangle 89"/>
            <p:cNvSpPr>
              <a:spLocks noChangeArrowheads="1"/>
            </p:cNvSpPr>
            <p:nvPr/>
          </p:nvSpPr>
          <p:spPr bwMode="auto">
            <a:xfrm>
              <a:off x="2243" y="1179"/>
              <a:ext cx="372"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010</a:t>
              </a:r>
              <a:endParaRPr kumimoji="0" lang="en-US" altLang="zh-CN" sz="1800">
                <a:latin typeface="Arial" pitchFamily="34" charset="0"/>
                <a:ea typeface="宋体" pitchFamily="2" charset="-122"/>
              </a:endParaRPr>
            </a:p>
          </p:txBody>
        </p:sp>
        <p:sp>
          <p:nvSpPr>
            <p:cNvPr id="371802" name="Rectangle 90"/>
            <p:cNvSpPr>
              <a:spLocks noChangeArrowheads="1"/>
            </p:cNvSpPr>
            <p:nvPr/>
          </p:nvSpPr>
          <p:spPr bwMode="auto">
            <a:xfrm>
              <a:off x="2180" y="1179"/>
              <a:ext cx="62"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371803" name="Rectangle 91"/>
            <p:cNvSpPr>
              <a:spLocks noChangeArrowheads="1"/>
            </p:cNvSpPr>
            <p:nvPr/>
          </p:nvSpPr>
          <p:spPr bwMode="auto">
            <a:xfrm>
              <a:off x="2055" y="1179"/>
              <a:ext cx="124" cy="298"/>
            </a:xfrm>
            <a:prstGeom prst="rect">
              <a:avLst/>
            </a:prstGeom>
            <a:noFill/>
            <a:ln w="9525">
              <a:noFill/>
              <a:miter lim="800000"/>
              <a:headEnd/>
              <a:tailEnd/>
            </a:ln>
          </p:spPr>
          <p:txBody>
            <a:bodyPr wrap="none" lIns="0" tIns="0" rIns="0" bIns="0">
              <a:spAutoFit/>
            </a:bodyPr>
            <a:lstStyle/>
            <a:p>
              <a:r>
                <a:rPr kumimoji="0" lang="en-US" altLang="zh-CN" sz="3100" dirty="0">
                  <a:solidFill>
                    <a:srgbClr val="000000"/>
                  </a:solidFill>
                  <a:ea typeface="宋体" pitchFamily="2" charset="-122"/>
                </a:rPr>
                <a:t>0</a:t>
              </a:r>
              <a:endParaRPr kumimoji="0" lang="en-US" altLang="zh-CN" sz="1800" dirty="0">
                <a:latin typeface="Arial" pitchFamily="34" charset="0"/>
                <a:ea typeface="宋体" pitchFamily="2" charset="-122"/>
              </a:endParaRPr>
            </a:p>
          </p:txBody>
        </p:sp>
        <p:sp>
          <p:nvSpPr>
            <p:cNvPr id="371804" name="Rectangle 92"/>
            <p:cNvSpPr>
              <a:spLocks noChangeArrowheads="1"/>
            </p:cNvSpPr>
            <p:nvPr/>
          </p:nvSpPr>
          <p:spPr bwMode="auto">
            <a:xfrm>
              <a:off x="898" y="1179"/>
              <a:ext cx="558"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0.010</a:t>
              </a:r>
              <a:endParaRPr kumimoji="0" lang="en-US" altLang="zh-CN" sz="1800">
                <a:latin typeface="Arial" pitchFamily="34" charset="0"/>
                <a:ea typeface="宋体" pitchFamily="2" charset="-122"/>
              </a:endParaRPr>
            </a:p>
          </p:txBody>
        </p:sp>
        <p:sp>
          <p:nvSpPr>
            <p:cNvPr id="371806" name="Rectangle 94"/>
            <p:cNvSpPr>
              <a:spLocks noChangeArrowheads="1"/>
            </p:cNvSpPr>
            <p:nvPr/>
          </p:nvSpPr>
          <p:spPr bwMode="auto">
            <a:xfrm>
              <a:off x="3638" y="1150"/>
              <a:ext cx="136" cy="298"/>
            </a:xfrm>
            <a:prstGeom prst="rect">
              <a:avLst/>
            </a:prstGeom>
            <a:noFill/>
            <a:ln w="9525">
              <a:noFill/>
              <a:miter lim="800000"/>
              <a:headEnd/>
              <a:tailEnd/>
            </a:ln>
          </p:spPr>
          <p:txBody>
            <a:bodyPr wrap="none" lIns="0" tIns="0" rIns="0" bIns="0">
              <a:spAutoFit/>
            </a:bodyPr>
            <a:lstStyle/>
            <a:p>
              <a:r>
                <a:rPr kumimoji="0" lang="en-US" altLang="zh-CN" sz="3100" dirty="0">
                  <a:solidFill>
                    <a:srgbClr val="000000"/>
                  </a:solidFill>
                  <a:latin typeface="Symbol" pitchFamily="18" charset="2"/>
                  <a:ea typeface="宋体" pitchFamily="2" charset="-122"/>
                </a:rPr>
                <a:t>+</a:t>
              </a:r>
              <a:endParaRPr kumimoji="0" lang="en-US" altLang="zh-CN" sz="1800" dirty="0">
                <a:latin typeface="Arial" pitchFamily="34" charset="0"/>
                <a:ea typeface="宋体" pitchFamily="2" charset="-122"/>
              </a:endParaRPr>
            </a:p>
          </p:txBody>
        </p:sp>
        <p:sp>
          <p:nvSpPr>
            <p:cNvPr id="371808" name="Rectangle 96"/>
            <p:cNvSpPr>
              <a:spLocks noChangeArrowheads="1"/>
            </p:cNvSpPr>
            <p:nvPr/>
          </p:nvSpPr>
          <p:spPr bwMode="auto">
            <a:xfrm>
              <a:off x="1500" y="1150"/>
              <a:ext cx="136"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71809" name="Rectangle 97"/>
            <p:cNvSpPr>
              <a:spLocks noChangeArrowheads="1"/>
            </p:cNvSpPr>
            <p:nvPr/>
          </p:nvSpPr>
          <p:spPr bwMode="auto">
            <a:xfrm>
              <a:off x="3963" y="1179"/>
              <a:ext cx="110" cy="298"/>
            </a:xfrm>
            <a:prstGeom prst="rect">
              <a:avLst/>
            </a:prstGeom>
            <a:noFill/>
            <a:ln w="9525">
              <a:noFill/>
              <a:miter lim="800000"/>
              <a:headEnd/>
              <a:tailEnd/>
            </a:ln>
          </p:spPr>
          <p:txBody>
            <a:bodyPr wrap="none" lIns="0" tIns="0" rIns="0" bIns="0">
              <a:spAutoFit/>
            </a:bodyPr>
            <a:lstStyle/>
            <a:p>
              <a:r>
                <a:rPr kumimoji="0" lang="en-US" altLang="zh-CN" sz="3100" i="1">
                  <a:solidFill>
                    <a:srgbClr val="000000"/>
                  </a:solidFill>
                  <a:ea typeface="宋体" pitchFamily="2" charset="-122"/>
                </a:rPr>
                <a:t>x</a:t>
              </a:r>
              <a:endParaRPr kumimoji="0" lang="en-US" altLang="zh-CN" sz="1800">
                <a:latin typeface="Arial" pitchFamily="34" charset="0"/>
                <a:ea typeface="宋体" pitchFamily="2" charset="-122"/>
              </a:endParaRPr>
            </a:p>
          </p:txBody>
        </p:sp>
        <p:sp>
          <p:nvSpPr>
            <p:cNvPr id="371810" name="Rectangle 98"/>
            <p:cNvSpPr>
              <a:spLocks noChangeArrowheads="1"/>
            </p:cNvSpPr>
            <p:nvPr/>
          </p:nvSpPr>
          <p:spPr bwMode="auto">
            <a:xfrm>
              <a:off x="1691" y="1179"/>
              <a:ext cx="110" cy="298"/>
            </a:xfrm>
            <a:prstGeom prst="rect">
              <a:avLst/>
            </a:prstGeom>
            <a:noFill/>
            <a:ln w="9525">
              <a:noFill/>
              <a:miter lim="800000"/>
              <a:headEnd/>
              <a:tailEnd/>
            </a:ln>
          </p:spPr>
          <p:txBody>
            <a:bodyPr wrap="none" lIns="0" tIns="0" rIns="0" bIns="0">
              <a:spAutoFit/>
            </a:bodyPr>
            <a:lstStyle/>
            <a:p>
              <a:r>
                <a:rPr kumimoji="0" lang="en-US" altLang="zh-CN" sz="3100" i="1" dirty="0">
                  <a:solidFill>
                    <a:srgbClr val="000000"/>
                  </a:solidFill>
                  <a:ea typeface="宋体" pitchFamily="2" charset="-122"/>
                </a:rPr>
                <a:t>x</a:t>
              </a:r>
              <a:endParaRPr kumimoji="0" lang="en-US" altLang="zh-CN" sz="1800" dirty="0">
                <a:latin typeface="Arial" pitchFamily="34" charset="0"/>
                <a:ea typeface="宋体" pitchFamily="2" charset="-122"/>
              </a:endParaRPr>
            </a:p>
          </p:txBody>
        </p:sp>
      </p:grpSp>
      <p:grpSp>
        <p:nvGrpSpPr>
          <p:cNvPr id="371811" name="Group 99"/>
          <p:cNvGrpSpPr>
            <a:grpSpLocks/>
          </p:cNvGrpSpPr>
          <p:nvPr/>
        </p:nvGrpSpPr>
        <p:grpSpPr bwMode="auto">
          <a:xfrm>
            <a:off x="1476375" y="4005263"/>
            <a:ext cx="5359400" cy="1081087"/>
            <a:chOff x="906" y="424"/>
            <a:chExt cx="3376" cy="681"/>
          </a:xfrm>
        </p:grpSpPr>
        <p:sp>
          <p:nvSpPr>
            <p:cNvPr id="371812" name="Line 100"/>
            <p:cNvSpPr>
              <a:spLocks noChangeShapeType="1"/>
            </p:cNvSpPr>
            <p:nvPr/>
          </p:nvSpPr>
          <p:spPr bwMode="auto">
            <a:xfrm>
              <a:off x="906" y="771"/>
              <a:ext cx="1599" cy="1"/>
            </a:xfrm>
            <a:prstGeom prst="line">
              <a:avLst/>
            </a:prstGeom>
            <a:noFill/>
            <a:ln w="15875">
              <a:solidFill>
                <a:srgbClr val="000000"/>
              </a:solidFill>
              <a:round/>
              <a:headEnd/>
              <a:tailEnd/>
            </a:ln>
          </p:spPr>
          <p:txBody>
            <a:bodyPr/>
            <a:lstStyle/>
            <a:p>
              <a:endParaRPr lang="zh-CN" altLang="en-US"/>
            </a:p>
          </p:txBody>
        </p:sp>
        <p:sp>
          <p:nvSpPr>
            <p:cNvPr id="371813" name="Rectangle 101"/>
            <p:cNvSpPr>
              <a:spLocks noChangeArrowheads="1"/>
            </p:cNvSpPr>
            <p:nvPr/>
          </p:nvSpPr>
          <p:spPr bwMode="auto">
            <a:xfrm>
              <a:off x="4210" y="591"/>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7</a:t>
              </a:r>
              <a:endParaRPr kumimoji="0" lang="en-US" altLang="zh-CN" sz="1800">
                <a:latin typeface="Arial" pitchFamily="34" charset="0"/>
                <a:ea typeface="宋体" pitchFamily="2" charset="-122"/>
              </a:endParaRPr>
            </a:p>
          </p:txBody>
        </p:sp>
        <p:sp>
          <p:nvSpPr>
            <p:cNvPr id="371814" name="Rectangle 102"/>
            <p:cNvSpPr>
              <a:spLocks noChangeArrowheads="1"/>
            </p:cNvSpPr>
            <p:nvPr/>
          </p:nvSpPr>
          <p:spPr bwMode="auto">
            <a:xfrm>
              <a:off x="2955" y="766"/>
              <a:ext cx="48"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f</a:t>
              </a:r>
              <a:endParaRPr kumimoji="0" lang="en-US" altLang="zh-CN" sz="1800">
                <a:latin typeface="Arial" pitchFamily="34" charset="0"/>
                <a:ea typeface="宋体" pitchFamily="2" charset="-122"/>
              </a:endParaRPr>
            </a:p>
          </p:txBody>
        </p:sp>
        <p:sp>
          <p:nvSpPr>
            <p:cNvPr id="371815" name="Rectangle 103"/>
            <p:cNvSpPr>
              <a:spLocks noChangeArrowheads="1"/>
            </p:cNvSpPr>
            <p:nvPr/>
          </p:nvSpPr>
          <p:spPr bwMode="auto">
            <a:xfrm>
              <a:off x="2394" y="786"/>
              <a:ext cx="72" cy="173"/>
            </a:xfrm>
            <a:prstGeom prst="rect">
              <a:avLst/>
            </a:prstGeom>
            <a:noFill/>
            <a:ln w="9525">
              <a:noFill/>
              <a:miter lim="800000"/>
              <a:headEnd/>
              <a:tailEnd/>
            </a:ln>
          </p:spPr>
          <p:txBody>
            <a:bodyPr wrap="none" lIns="0" tIns="0" rIns="0" bIns="0">
              <a:spAutoFit/>
            </a:bodyPr>
            <a:lstStyle/>
            <a:p>
              <a:r>
                <a:rPr kumimoji="0" lang="en-US" altLang="zh-CN" sz="1800">
                  <a:solidFill>
                    <a:schemeClr val="folHlink"/>
                  </a:solidFill>
                  <a:ea typeface="宋体" pitchFamily="2" charset="-122"/>
                </a:rPr>
                <a:t>2</a:t>
              </a:r>
              <a:endParaRPr kumimoji="0" lang="en-US" altLang="zh-CN" sz="1800">
                <a:solidFill>
                  <a:schemeClr val="folHlink"/>
                </a:solidFill>
                <a:latin typeface="Arial" pitchFamily="34" charset="0"/>
                <a:ea typeface="宋体" pitchFamily="2" charset="-122"/>
              </a:endParaRPr>
            </a:p>
          </p:txBody>
        </p:sp>
        <p:sp>
          <p:nvSpPr>
            <p:cNvPr id="371816" name="Rectangle 104"/>
            <p:cNvSpPr>
              <a:spLocks noChangeArrowheads="1"/>
            </p:cNvSpPr>
            <p:nvPr/>
          </p:nvSpPr>
          <p:spPr bwMode="auto">
            <a:xfrm>
              <a:off x="3952" y="611"/>
              <a:ext cx="248"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10</a:t>
              </a:r>
              <a:endParaRPr kumimoji="0" lang="en-US" altLang="zh-CN" sz="1800">
                <a:latin typeface="Arial" pitchFamily="34" charset="0"/>
                <a:ea typeface="宋体" pitchFamily="2" charset="-122"/>
              </a:endParaRPr>
            </a:p>
          </p:txBody>
        </p:sp>
        <p:sp>
          <p:nvSpPr>
            <p:cNvPr id="371817" name="Rectangle 105"/>
            <p:cNvSpPr>
              <a:spLocks noChangeArrowheads="1"/>
            </p:cNvSpPr>
            <p:nvPr/>
          </p:nvSpPr>
          <p:spPr bwMode="auto">
            <a:xfrm>
              <a:off x="3342" y="611"/>
              <a:ext cx="434"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1.67</a:t>
              </a:r>
              <a:endParaRPr kumimoji="0" lang="en-US" altLang="zh-CN" sz="1800">
                <a:latin typeface="Arial" pitchFamily="34" charset="0"/>
                <a:ea typeface="宋体" pitchFamily="2" charset="-122"/>
              </a:endParaRPr>
            </a:p>
          </p:txBody>
        </p:sp>
        <p:sp>
          <p:nvSpPr>
            <p:cNvPr id="371818" name="Rectangle 106"/>
            <p:cNvSpPr>
              <a:spLocks noChangeArrowheads="1"/>
            </p:cNvSpPr>
            <p:nvPr/>
          </p:nvSpPr>
          <p:spPr bwMode="auto">
            <a:xfrm>
              <a:off x="2299" y="807"/>
              <a:ext cx="83"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371819" name="Rectangle 107"/>
            <p:cNvSpPr>
              <a:spLocks noChangeArrowheads="1"/>
            </p:cNvSpPr>
            <p:nvPr/>
          </p:nvSpPr>
          <p:spPr bwMode="auto">
            <a:xfrm>
              <a:off x="2041" y="807"/>
              <a:ext cx="124" cy="298"/>
            </a:xfrm>
            <a:prstGeom prst="rect">
              <a:avLst/>
            </a:prstGeom>
            <a:noFill/>
            <a:ln w="9525">
              <a:noFill/>
              <a:miter lim="800000"/>
              <a:headEnd/>
              <a:tailEnd/>
            </a:ln>
          </p:spPr>
          <p:txBody>
            <a:bodyPr wrap="none" lIns="0" tIns="0" rIns="0" bIns="0">
              <a:spAutoFit/>
            </a:bodyPr>
            <a:lstStyle/>
            <a:p>
              <a:r>
                <a:rPr kumimoji="0" lang="en-US" altLang="zh-CN" sz="3100">
                  <a:solidFill>
                    <a:schemeClr val="folHlink"/>
                  </a:solidFill>
                  <a:ea typeface="宋体" pitchFamily="2" charset="-122"/>
                </a:rPr>
                <a:t>2</a:t>
              </a:r>
              <a:endParaRPr kumimoji="0" lang="en-US" altLang="zh-CN" sz="1800">
                <a:solidFill>
                  <a:schemeClr val="folHlink"/>
                </a:solidFill>
                <a:latin typeface="Arial" pitchFamily="34" charset="0"/>
                <a:ea typeface="宋体" pitchFamily="2" charset="-122"/>
              </a:endParaRPr>
            </a:p>
          </p:txBody>
        </p:sp>
        <p:sp>
          <p:nvSpPr>
            <p:cNvPr id="371820" name="Rectangle 108"/>
            <p:cNvSpPr>
              <a:spLocks noChangeArrowheads="1"/>
            </p:cNvSpPr>
            <p:nvPr/>
          </p:nvSpPr>
          <p:spPr bwMode="auto">
            <a:xfrm>
              <a:off x="1443" y="807"/>
              <a:ext cx="372"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010</a:t>
              </a:r>
              <a:endParaRPr kumimoji="0" lang="en-US" altLang="zh-CN" sz="1800">
                <a:latin typeface="Arial" pitchFamily="34" charset="0"/>
                <a:ea typeface="宋体" pitchFamily="2" charset="-122"/>
              </a:endParaRPr>
            </a:p>
          </p:txBody>
        </p:sp>
        <p:sp>
          <p:nvSpPr>
            <p:cNvPr id="371821" name="Rectangle 109"/>
            <p:cNvSpPr>
              <a:spLocks noChangeArrowheads="1"/>
            </p:cNvSpPr>
            <p:nvPr/>
          </p:nvSpPr>
          <p:spPr bwMode="auto">
            <a:xfrm>
              <a:off x="1380" y="807"/>
              <a:ext cx="62"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371822" name="Rectangle 110"/>
            <p:cNvSpPr>
              <a:spLocks noChangeArrowheads="1"/>
            </p:cNvSpPr>
            <p:nvPr/>
          </p:nvSpPr>
          <p:spPr bwMode="auto">
            <a:xfrm>
              <a:off x="1255" y="807"/>
              <a:ext cx="124"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0</a:t>
              </a:r>
              <a:endParaRPr kumimoji="0" lang="en-US" altLang="zh-CN" sz="1800">
                <a:latin typeface="Arial" pitchFamily="34" charset="0"/>
                <a:ea typeface="宋体" pitchFamily="2" charset="-122"/>
              </a:endParaRPr>
            </a:p>
          </p:txBody>
        </p:sp>
        <p:sp>
          <p:nvSpPr>
            <p:cNvPr id="371823" name="Rectangle 111"/>
            <p:cNvSpPr>
              <a:spLocks noChangeArrowheads="1"/>
            </p:cNvSpPr>
            <p:nvPr/>
          </p:nvSpPr>
          <p:spPr bwMode="auto">
            <a:xfrm>
              <a:off x="1169" y="807"/>
              <a:ext cx="83"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371824" name="Rectangle 112"/>
            <p:cNvSpPr>
              <a:spLocks noChangeArrowheads="1"/>
            </p:cNvSpPr>
            <p:nvPr/>
          </p:nvSpPr>
          <p:spPr bwMode="auto">
            <a:xfrm>
              <a:off x="1252" y="453"/>
              <a:ext cx="558"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0.010</a:t>
              </a:r>
              <a:endParaRPr kumimoji="0" lang="en-US" altLang="zh-CN" sz="1800">
                <a:latin typeface="Arial" pitchFamily="34" charset="0"/>
                <a:ea typeface="宋体" pitchFamily="2" charset="-122"/>
              </a:endParaRPr>
            </a:p>
          </p:txBody>
        </p:sp>
        <p:sp>
          <p:nvSpPr>
            <p:cNvPr id="371825" name="Rectangle 113"/>
            <p:cNvSpPr>
              <a:spLocks noChangeArrowheads="1"/>
            </p:cNvSpPr>
            <p:nvPr/>
          </p:nvSpPr>
          <p:spPr bwMode="auto">
            <a:xfrm>
              <a:off x="3752" y="598"/>
              <a:ext cx="248"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71826" name="Rectangle 114"/>
            <p:cNvSpPr>
              <a:spLocks noChangeArrowheads="1"/>
            </p:cNvSpPr>
            <p:nvPr/>
          </p:nvSpPr>
          <p:spPr bwMode="auto">
            <a:xfrm>
              <a:off x="3174" y="582"/>
              <a:ext cx="136"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71827" name="Rectangle 115"/>
            <p:cNvSpPr>
              <a:spLocks noChangeArrowheads="1"/>
            </p:cNvSpPr>
            <p:nvPr/>
          </p:nvSpPr>
          <p:spPr bwMode="auto">
            <a:xfrm>
              <a:off x="2571" y="582"/>
              <a:ext cx="136"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71828" name="Rectangle 116"/>
            <p:cNvSpPr>
              <a:spLocks noChangeArrowheads="1"/>
            </p:cNvSpPr>
            <p:nvPr/>
          </p:nvSpPr>
          <p:spPr bwMode="auto">
            <a:xfrm>
              <a:off x="1857" y="778"/>
              <a:ext cx="136"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71829" name="Rectangle 117"/>
            <p:cNvSpPr>
              <a:spLocks noChangeArrowheads="1"/>
            </p:cNvSpPr>
            <p:nvPr/>
          </p:nvSpPr>
          <p:spPr bwMode="auto">
            <a:xfrm>
              <a:off x="1854" y="424"/>
              <a:ext cx="136"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71830" name="Rectangle 118"/>
            <p:cNvSpPr>
              <a:spLocks noChangeArrowheads="1"/>
            </p:cNvSpPr>
            <p:nvPr/>
          </p:nvSpPr>
          <p:spPr bwMode="auto">
            <a:xfrm>
              <a:off x="2774" y="611"/>
              <a:ext cx="165" cy="298"/>
            </a:xfrm>
            <a:prstGeom prst="rect">
              <a:avLst/>
            </a:prstGeom>
            <a:noFill/>
            <a:ln w="9525">
              <a:noFill/>
              <a:miter lim="800000"/>
              <a:headEnd/>
              <a:tailEnd/>
            </a:ln>
          </p:spPr>
          <p:txBody>
            <a:bodyPr wrap="none" lIns="0" tIns="0" rIns="0" bIns="0">
              <a:spAutoFit/>
            </a:bodyPr>
            <a:lstStyle/>
            <a:p>
              <a:r>
                <a:rPr kumimoji="0" lang="en-US" altLang="zh-CN" sz="3100" i="1">
                  <a:solidFill>
                    <a:srgbClr val="000000"/>
                  </a:solidFill>
                  <a:ea typeface="宋体" pitchFamily="2" charset="-122"/>
                </a:rPr>
                <a:t>K</a:t>
              </a:r>
              <a:endParaRPr kumimoji="0" lang="en-US" altLang="zh-CN" sz="1800">
                <a:latin typeface="Arial" pitchFamily="34" charset="0"/>
                <a:ea typeface="宋体" pitchFamily="2" charset="-122"/>
              </a:endParaRPr>
            </a:p>
          </p:txBody>
        </p:sp>
        <p:sp>
          <p:nvSpPr>
            <p:cNvPr id="371831" name="Rectangle 119"/>
            <p:cNvSpPr>
              <a:spLocks noChangeArrowheads="1"/>
            </p:cNvSpPr>
            <p:nvPr/>
          </p:nvSpPr>
          <p:spPr bwMode="auto">
            <a:xfrm>
              <a:off x="2181" y="807"/>
              <a:ext cx="110" cy="298"/>
            </a:xfrm>
            <a:prstGeom prst="rect">
              <a:avLst/>
            </a:prstGeom>
            <a:noFill/>
            <a:ln w="9525">
              <a:noFill/>
              <a:miter lim="800000"/>
              <a:headEnd/>
              <a:tailEnd/>
            </a:ln>
          </p:spPr>
          <p:txBody>
            <a:bodyPr wrap="none" lIns="0" tIns="0" rIns="0" bIns="0">
              <a:spAutoFit/>
            </a:bodyPr>
            <a:lstStyle/>
            <a:p>
              <a:r>
                <a:rPr kumimoji="0" lang="en-US" altLang="zh-CN" sz="3100" i="1">
                  <a:solidFill>
                    <a:srgbClr val="000000"/>
                  </a:solidFill>
                  <a:ea typeface="宋体" pitchFamily="2" charset="-122"/>
                </a:rPr>
                <a:t>x</a:t>
              </a:r>
              <a:endParaRPr kumimoji="0" lang="en-US" altLang="zh-CN" sz="1800">
                <a:latin typeface="Arial" pitchFamily="34" charset="0"/>
                <a:ea typeface="宋体" pitchFamily="2" charset="-122"/>
              </a:endParaRPr>
            </a:p>
          </p:txBody>
        </p:sp>
        <p:sp>
          <p:nvSpPr>
            <p:cNvPr id="371832" name="Rectangle 120"/>
            <p:cNvSpPr>
              <a:spLocks noChangeArrowheads="1"/>
            </p:cNvSpPr>
            <p:nvPr/>
          </p:nvSpPr>
          <p:spPr bwMode="auto">
            <a:xfrm>
              <a:off x="934" y="807"/>
              <a:ext cx="110" cy="298"/>
            </a:xfrm>
            <a:prstGeom prst="rect">
              <a:avLst/>
            </a:prstGeom>
            <a:noFill/>
            <a:ln w="9525">
              <a:noFill/>
              <a:miter lim="800000"/>
              <a:headEnd/>
              <a:tailEnd/>
            </a:ln>
          </p:spPr>
          <p:txBody>
            <a:bodyPr wrap="none" lIns="0" tIns="0" rIns="0" bIns="0">
              <a:spAutoFit/>
            </a:bodyPr>
            <a:lstStyle/>
            <a:p>
              <a:r>
                <a:rPr kumimoji="0" lang="en-US" altLang="zh-CN" sz="3100" i="1">
                  <a:solidFill>
                    <a:srgbClr val="000000"/>
                  </a:solidFill>
                  <a:ea typeface="宋体" pitchFamily="2" charset="-122"/>
                </a:rPr>
                <a:t>x</a:t>
              </a:r>
              <a:endParaRPr kumimoji="0" lang="en-US" altLang="zh-CN" sz="1800">
                <a:latin typeface="Arial" pitchFamily="34" charset="0"/>
                <a:ea typeface="宋体" pitchFamily="2" charset="-122"/>
              </a:endParaRPr>
            </a:p>
          </p:txBody>
        </p:sp>
        <p:sp>
          <p:nvSpPr>
            <p:cNvPr id="371833" name="Rectangle 121"/>
            <p:cNvSpPr>
              <a:spLocks noChangeArrowheads="1"/>
            </p:cNvSpPr>
            <p:nvPr/>
          </p:nvSpPr>
          <p:spPr bwMode="auto">
            <a:xfrm>
              <a:off x="2045" y="453"/>
              <a:ext cx="110" cy="298"/>
            </a:xfrm>
            <a:prstGeom prst="rect">
              <a:avLst/>
            </a:prstGeom>
            <a:noFill/>
            <a:ln w="9525">
              <a:noFill/>
              <a:miter lim="800000"/>
              <a:headEnd/>
              <a:tailEnd/>
            </a:ln>
          </p:spPr>
          <p:txBody>
            <a:bodyPr wrap="none" lIns="0" tIns="0" rIns="0" bIns="0">
              <a:spAutoFit/>
            </a:bodyPr>
            <a:lstStyle/>
            <a:p>
              <a:r>
                <a:rPr kumimoji="0" lang="en-US" altLang="zh-CN" sz="3100" i="1">
                  <a:solidFill>
                    <a:srgbClr val="000000"/>
                  </a:solidFill>
                  <a:ea typeface="宋体" pitchFamily="2" charset="-122"/>
                </a:rPr>
                <a:t>x</a:t>
              </a:r>
              <a:endParaRPr kumimoji="0" lang="en-US" altLang="zh-CN" sz="1800">
                <a:latin typeface="Arial" pitchFamily="34" charset="0"/>
                <a:ea typeface="宋体" pitchFamily="2" charset="-122"/>
              </a:endParaRPr>
            </a:p>
          </p:txBody>
        </p:sp>
        <p:graphicFrame>
          <p:nvGraphicFramePr>
            <p:cNvPr id="371834" name="Object 122"/>
            <p:cNvGraphicFramePr>
              <a:graphicFrameLocks noChangeAspect="1"/>
            </p:cNvGraphicFramePr>
            <p:nvPr/>
          </p:nvGraphicFramePr>
          <p:xfrm>
            <a:off x="2941" y="584"/>
            <a:ext cx="171" cy="168"/>
          </p:xfrm>
          <a:graphic>
            <a:graphicData uri="http://schemas.openxmlformats.org/presentationml/2006/ole">
              <p:oleObj spid="_x0000_s371834" name="CS ChemDraw Drawing" r:id="rId3" imgW="271800" imgH="266400" progId="">
                <p:embed/>
              </p:oleObj>
            </a:graphicData>
          </a:graphic>
        </p:graphicFrame>
      </p:grpSp>
      <p:pic>
        <p:nvPicPr>
          <p:cNvPr id="123" name="Picture 30"/>
          <p:cNvPicPr>
            <a:picLocks noChangeAspect="1" noChangeArrowheads="1"/>
          </p:cNvPicPr>
          <p:nvPr/>
        </p:nvPicPr>
        <p:blipFill>
          <a:blip r:embed="rId4"/>
          <a:srcRect/>
          <a:stretch>
            <a:fillRect/>
          </a:stretch>
        </p:blipFill>
        <p:spPr bwMode="auto">
          <a:xfrm>
            <a:off x="6286512" y="1428736"/>
            <a:ext cx="576262" cy="438150"/>
          </a:xfrm>
          <a:prstGeom prst="rect">
            <a:avLst/>
          </a:prstGeom>
          <a:noFill/>
          <a:ln w="9525">
            <a:noFill/>
            <a:miter lim="800000"/>
            <a:headEnd/>
            <a:tailEnd/>
          </a:ln>
        </p:spPr>
      </p:pic>
      <p:graphicFrame>
        <p:nvGraphicFramePr>
          <p:cNvPr id="371835" name="Object 123"/>
          <p:cNvGraphicFramePr>
            <a:graphicFrameLocks noChangeAspect="1"/>
          </p:cNvGraphicFramePr>
          <p:nvPr/>
        </p:nvGraphicFramePr>
        <p:xfrm>
          <a:off x="2857488" y="5500702"/>
          <a:ext cx="428628" cy="428628"/>
        </p:xfrm>
        <a:graphic>
          <a:graphicData uri="http://schemas.openxmlformats.org/presentationml/2006/ole">
            <p:oleObj spid="_x0000_s371835" name="公式" r:id="rId5" imgW="126720" imgH="126720" progId="Equation.3">
              <p:embed/>
            </p:oleObj>
          </a:graphicData>
        </a:graphic>
      </p:graphicFrame>
      <p:graphicFrame>
        <p:nvGraphicFramePr>
          <p:cNvPr id="371836" name="Object 124"/>
          <p:cNvGraphicFramePr>
            <a:graphicFrameLocks noChangeAspect="1"/>
          </p:cNvGraphicFramePr>
          <p:nvPr/>
        </p:nvGraphicFramePr>
        <p:xfrm>
          <a:off x="6429388" y="5500702"/>
          <a:ext cx="474929" cy="357190"/>
        </p:xfrm>
        <a:graphic>
          <a:graphicData uri="http://schemas.openxmlformats.org/presentationml/2006/ole">
            <p:oleObj spid="_x0000_s371836" name="公式" r:id="rId6" imgW="126720" imgH="126720" progId="Equation.3">
              <p:embed/>
            </p:oleObj>
          </a:graphicData>
        </a:graphic>
      </p:graphicFrame>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2738" name="Rectangle 2"/>
          <p:cNvSpPr>
            <a:spLocks noChangeArrowheads="1"/>
          </p:cNvSpPr>
          <p:nvPr/>
        </p:nvSpPr>
        <p:spPr bwMode="auto">
          <a:xfrm>
            <a:off x="812800" y="114300"/>
            <a:ext cx="8113713" cy="793750"/>
          </a:xfrm>
          <a:prstGeom prst="rect">
            <a:avLst/>
          </a:prstGeom>
          <a:noFill/>
          <a:ln w="9525" algn="ctr">
            <a:noFill/>
            <a:miter lim="800000"/>
            <a:headEnd/>
            <a:tailEnd/>
          </a:ln>
          <a:effectLst/>
        </p:spPr>
        <p:txBody>
          <a:bodyPr anchor="b"/>
          <a:lstStyle/>
          <a:p>
            <a:pPr algn="ctr"/>
            <a:r>
              <a:rPr lang="zh-CN" altLang="en-US" sz="4000" i="1">
                <a:solidFill>
                  <a:srgbClr val="FF3300"/>
                </a:solidFill>
                <a:effectLst>
                  <a:outerShdw blurRad="38100" dist="38100" dir="2700000" algn="tl">
                    <a:srgbClr val="C0C0C0"/>
                  </a:outerShdw>
                </a:effectLst>
                <a:latin typeface="Arial Narrow" pitchFamily="34" charset="0"/>
              </a:rPr>
              <a:t>例题</a:t>
            </a:r>
            <a:r>
              <a:rPr lang="en-US" altLang="zh-CN" sz="4000" i="1">
                <a:solidFill>
                  <a:srgbClr val="FF3300"/>
                </a:solidFill>
                <a:effectLst>
                  <a:outerShdw blurRad="38100" dist="38100" dir="2700000" algn="tl">
                    <a:srgbClr val="C0C0C0"/>
                  </a:outerShdw>
                </a:effectLst>
                <a:latin typeface="Arial Narrow" pitchFamily="34" charset="0"/>
              </a:rPr>
              <a:t>15</a:t>
            </a:r>
            <a:r>
              <a:rPr lang="zh-CN" altLang="en-US" sz="4000" i="1">
                <a:solidFill>
                  <a:srgbClr val="FF3300"/>
                </a:solidFill>
                <a:effectLst>
                  <a:outerShdw blurRad="38100" dist="38100" dir="2700000" algn="tl">
                    <a:srgbClr val="C0C0C0"/>
                  </a:outerShdw>
                </a:effectLst>
                <a:latin typeface="Arial Narrow" pitchFamily="34" charset="0"/>
              </a:rPr>
              <a:t>解</a:t>
            </a:r>
          </a:p>
        </p:txBody>
      </p:sp>
      <p:sp>
        <p:nvSpPr>
          <p:cNvPr id="372739" name="Rectangle 3"/>
          <p:cNvSpPr>
            <a:spLocks noChangeArrowheads="1"/>
          </p:cNvSpPr>
          <p:nvPr/>
        </p:nvSpPr>
        <p:spPr bwMode="auto">
          <a:xfrm>
            <a:off x="1011238" y="4489450"/>
            <a:ext cx="7664450" cy="739775"/>
          </a:xfrm>
          <a:prstGeom prst="rect">
            <a:avLst/>
          </a:prstGeom>
          <a:noFill/>
          <a:ln w="9525">
            <a:noFill/>
            <a:miter lim="800000"/>
            <a:headEnd/>
            <a:tailEnd/>
          </a:ln>
          <a:effectLst/>
        </p:spPr>
        <p:txBody>
          <a:bodyPr/>
          <a:lstStyle/>
          <a:p>
            <a:pPr marL="342900" indent="-342900">
              <a:lnSpc>
                <a:spcPct val="125000"/>
              </a:lnSpc>
              <a:spcBef>
                <a:spcPct val="10000"/>
              </a:spcBef>
              <a:buClr>
                <a:srgbClr val="FF00FF"/>
              </a:buClr>
              <a:buFont typeface="Wingdings" pitchFamily="2" charset="2"/>
              <a:buChar char="v"/>
            </a:pPr>
            <a:r>
              <a:rPr lang="zh-CN" altLang="en-US" sz="2800">
                <a:solidFill>
                  <a:srgbClr val="0000FF"/>
                </a:solidFill>
              </a:rPr>
              <a:t>配位平衡的计算注意设未知数的技巧。</a:t>
            </a:r>
            <a:endParaRPr lang="zh-CN" altLang="en-US" sz="2800">
              <a:solidFill>
                <a:schemeClr val="hlink"/>
              </a:solidFill>
            </a:endParaRPr>
          </a:p>
        </p:txBody>
      </p:sp>
      <p:grpSp>
        <p:nvGrpSpPr>
          <p:cNvPr id="372740" name="Group 4"/>
          <p:cNvGrpSpPr>
            <a:grpSpLocks/>
          </p:cNvGrpSpPr>
          <p:nvPr/>
        </p:nvGrpSpPr>
        <p:grpSpPr bwMode="auto">
          <a:xfrm>
            <a:off x="1403350" y="3573463"/>
            <a:ext cx="6291263" cy="577850"/>
            <a:chOff x="898" y="2632"/>
            <a:chExt cx="3963" cy="364"/>
          </a:xfrm>
        </p:grpSpPr>
        <p:sp>
          <p:nvSpPr>
            <p:cNvPr id="372741" name="Rectangle 5"/>
            <p:cNvSpPr>
              <a:spLocks noChangeArrowheads="1"/>
            </p:cNvSpPr>
            <p:nvPr/>
          </p:nvSpPr>
          <p:spPr bwMode="auto">
            <a:xfrm>
              <a:off x="4789" y="2648"/>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1</a:t>
              </a:r>
              <a:endParaRPr kumimoji="0" lang="en-US" altLang="zh-CN" sz="1800">
                <a:latin typeface="Arial" pitchFamily="34" charset="0"/>
                <a:ea typeface="宋体" pitchFamily="2" charset="-122"/>
              </a:endParaRPr>
            </a:p>
          </p:txBody>
        </p:sp>
        <p:sp>
          <p:nvSpPr>
            <p:cNvPr id="372742" name="Rectangle 6"/>
            <p:cNvSpPr>
              <a:spLocks noChangeArrowheads="1"/>
            </p:cNvSpPr>
            <p:nvPr/>
          </p:nvSpPr>
          <p:spPr bwMode="auto">
            <a:xfrm>
              <a:off x="3062" y="2823"/>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372743" name="Rectangle 7"/>
            <p:cNvSpPr>
              <a:spLocks noChangeArrowheads="1"/>
            </p:cNvSpPr>
            <p:nvPr/>
          </p:nvSpPr>
          <p:spPr bwMode="auto">
            <a:xfrm>
              <a:off x="2869" y="2823"/>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3</a:t>
              </a:r>
              <a:endParaRPr kumimoji="0" lang="en-US" altLang="zh-CN" sz="1800">
                <a:latin typeface="Arial" pitchFamily="34" charset="0"/>
                <a:ea typeface="宋体" pitchFamily="2" charset="-122"/>
              </a:endParaRPr>
            </a:p>
          </p:txBody>
        </p:sp>
        <p:sp>
          <p:nvSpPr>
            <p:cNvPr id="372744" name="Rectangle 8"/>
            <p:cNvSpPr>
              <a:spLocks noChangeArrowheads="1"/>
            </p:cNvSpPr>
            <p:nvPr/>
          </p:nvSpPr>
          <p:spPr bwMode="auto">
            <a:xfrm>
              <a:off x="1486" y="2823"/>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3</a:t>
              </a:r>
              <a:endParaRPr kumimoji="0" lang="en-US" altLang="zh-CN" sz="1800">
                <a:latin typeface="Arial" pitchFamily="34" charset="0"/>
                <a:ea typeface="宋体" pitchFamily="2" charset="-122"/>
              </a:endParaRPr>
            </a:p>
          </p:txBody>
        </p:sp>
        <p:sp>
          <p:nvSpPr>
            <p:cNvPr id="372745" name="Rectangle 9"/>
            <p:cNvSpPr>
              <a:spLocks noChangeArrowheads="1"/>
            </p:cNvSpPr>
            <p:nvPr/>
          </p:nvSpPr>
          <p:spPr bwMode="auto">
            <a:xfrm>
              <a:off x="4582" y="2669"/>
              <a:ext cx="151"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L</a:t>
              </a:r>
              <a:endParaRPr kumimoji="0" lang="en-US" altLang="zh-CN" sz="1800">
                <a:latin typeface="Arial" pitchFamily="34" charset="0"/>
                <a:ea typeface="宋体" pitchFamily="2" charset="-122"/>
              </a:endParaRPr>
            </a:p>
          </p:txBody>
        </p:sp>
        <p:sp>
          <p:nvSpPr>
            <p:cNvPr id="372746" name="Rectangle 10"/>
            <p:cNvSpPr>
              <a:spLocks noChangeArrowheads="1"/>
            </p:cNvSpPr>
            <p:nvPr/>
          </p:nvSpPr>
          <p:spPr bwMode="auto">
            <a:xfrm>
              <a:off x="4073" y="2669"/>
              <a:ext cx="386"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mol</a:t>
              </a:r>
              <a:endParaRPr kumimoji="0" lang="en-US" altLang="zh-CN" sz="1800">
                <a:latin typeface="Arial" pitchFamily="34" charset="0"/>
                <a:ea typeface="宋体" pitchFamily="2" charset="-122"/>
              </a:endParaRPr>
            </a:p>
          </p:txBody>
        </p:sp>
        <p:sp>
          <p:nvSpPr>
            <p:cNvPr id="372747" name="Rectangle 11"/>
            <p:cNvSpPr>
              <a:spLocks noChangeArrowheads="1"/>
            </p:cNvSpPr>
            <p:nvPr/>
          </p:nvSpPr>
          <p:spPr bwMode="auto">
            <a:xfrm>
              <a:off x="3694" y="2669"/>
              <a:ext cx="372"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010</a:t>
              </a:r>
              <a:endParaRPr kumimoji="0" lang="en-US" altLang="zh-CN" sz="1800">
                <a:latin typeface="Arial" pitchFamily="34" charset="0"/>
                <a:ea typeface="宋体" pitchFamily="2" charset="-122"/>
              </a:endParaRPr>
            </a:p>
          </p:txBody>
        </p:sp>
        <p:sp>
          <p:nvSpPr>
            <p:cNvPr id="372748" name="Rectangle 12"/>
            <p:cNvSpPr>
              <a:spLocks noChangeArrowheads="1"/>
            </p:cNvSpPr>
            <p:nvPr/>
          </p:nvSpPr>
          <p:spPr bwMode="auto">
            <a:xfrm>
              <a:off x="3632" y="2669"/>
              <a:ext cx="62"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372749" name="Rectangle 13"/>
            <p:cNvSpPr>
              <a:spLocks noChangeArrowheads="1"/>
            </p:cNvSpPr>
            <p:nvPr/>
          </p:nvSpPr>
          <p:spPr bwMode="auto">
            <a:xfrm>
              <a:off x="3507" y="2669"/>
              <a:ext cx="124"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0</a:t>
              </a:r>
              <a:endParaRPr kumimoji="0" lang="en-US" altLang="zh-CN" sz="1800">
                <a:latin typeface="Arial" pitchFamily="34" charset="0"/>
                <a:ea typeface="宋体" pitchFamily="2" charset="-122"/>
              </a:endParaRPr>
            </a:p>
          </p:txBody>
        </p:sp>
        <p:sp>
          <p:nvSpPr>
            <p:cNvPr id="372750" name="Rectangle 14"/>
            <p:cNvSpPr>
              <a:spLocks noChangeArrowheads="1"/>
            </p:cNvSpPr>
            <p:nvPr/>
          </p:nvSpPr>
          <p:spPr bwMode="auto">
            <a:xfrm>
              <a:off x="3174" y="2669"/>
              <a:ext cx="83"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372751" name="Rectangle 15"/>
            <p:cNvSpPr>
              <a:spLocks noChangeArrowheads="1"/>
            </p:cNvSpPr>
            <p:nvPr/>
          </p:nvSpPr>
          <p:spPr bwMode="auto">
            <a:xfrm>
              <a:off x="2966" y="2669"/>
              <a:ext cx="83"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372752" name="Rectangle 16"/>
            <p:cNvSpPr>
              <a:spLocks noChangeArrowheads="1"/>
            </p:cNvSpPr>
            <p:nvPr/>
          </p:nvSpPr>
          <p:spPr bwMode="auto">
            <a:xfrm>
              <a:off x="2032" y="2669"/>
              <a:ext cx="827"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(Ag(NH</a:t>
              </a:r>
              <a:endParaRPr kumimoji="0" lang="en-US" altLang="zh-CN" sz="1800">
                <a:latin typeface="Arial" pitchFamily="34" charset="0"/>
                <a:ea typeface="宋体" pitchFamily="2" charset="-122"/>
              </a:endParaRPr>
            </a:p>
          </p:txBody>
        </p:sp>
        <p:sp>
          <p:nvSpPr>
            <p:cNvPr id="372753" name="Rectangle 17"/>
            <p:cNvSpPr>
              <a:spLocks noChangeArrowheads="1"/>
            </p:cNvSpPr>
            <p:nvPr/>
          </p:nvSpPr>
          <p:spPr bwMode="auto">
            <a:xfrm>
              <a:off x="1582" y="2669"/>
              <a:ext cx="83"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372754" name="Rectangle 18"/>
            <p:cNvSpPr>
              <a:spLocks noChangeArrowheads="1"/>
            </p:cNvSpPr>
            <p:nvPr/>
          </p:nvSpPr>
          <p:spPr bwMode="auto">
            <a:xfrm>
              <a:off x="1113" y="2669"/>
              <a:ext cx="358"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NH</a:t>
              </a:r>
              <a:endParaRPr kumimoji="0" lang="en-US" altLang="zh-CN" sz="1800">
                <a:latin typeface="Arial" pitchFamily="34" charset="0"/>
                <a:ea typeface="宋体" pitchFamily="2" charset="-122"/>
              </a:endParaRPr>
            </a:p>
          </p:txBody>
        </p:sp>
        <p:sp>
          <p:nvSpPr>
            <p:cNvPr id="372755" name="Rectangle 19"/>
            <p:cNvSpPr>
              <a:spLocks noChangeArrowheads="1"/>
            </p:cNvSpPr>
            <p:nvPr/>
          </p:nvSpPr>
          <p:spPr bwMode="auto">
            <a:xfrm>
              <a:off x="1015" y="2669"/>
              <a:ext cx="83"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372756" name="Rectangle 20"/>
            <p:cNvSpPr>
              <a:spLocks noChangeArrowheads="1"/>
            </p:cNvSpPr>
            <p:nvPr/>
          </p:nvSpPr>
          <p:spPr bwMode="auto">
            <a:xfrm>
              <a:off x="4716" y="2632"/>
              <a:ext cx="79"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72757" name="Rectangle 21"/>
            <p:cNvSpPr>
              <a:spLocks noChangeArrowheads="1"/>
            </p:cNvSpPr>
            <p:nvPr/>
          </p:nvSpPr>
          <p:spPr bwMode="auto">
            <a:xfrm>
              <a:off x="3062" y="2632"/>
              <a:ext cx="79"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72758" name="Rectangle 22"/>
            <p:cNvSpPr>
              <a:spLocks noChangeArrowheads="1"/>
            </p:cNvSpPr>
            <p:nvPr/>
          </p:nvSpPr>
          <p:spPr bwMode="auto">
            <a:xfrm>
              <a:off x="4488" y="2640"/>
              <a:ext cx="62"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latin typeface="Symbol" pitchFamily="18" charset="2"/>
                  <a:ea typeface="宋体" pitchFamily="2" charset="-122"/>
                  <a:sym typeface="Symbol" pitchFamily="18" charset="2"/>
                </a:rPr>
                <a:t></a:t>
              </a:r>
              <a:endParaRPr kumimoji="0" lang="en-US" altLang="zh-CN" sz="1800">
                <a:latin typeface="Arial" pitchFamily="34" charset="0"/>
                <a:ea typeface="宋体" pitchFamily="2" charset="-122"/>
              </a:endParaRPr>
            </a:p>
          </p:txBody>
        </p:sp>
        <p:sp>
          <p:nvSpPr>
            <p:cNvPr id="372759" name="Rectangle 23"/>
            <p:cNvSpPr>
              <a:spLocks noChangeArrowheads="1"/>
            </p:cNvSpPr>
            <p:nvPr/>
          </p:nvSpPr>
          <p:spPr bwMode="auto">
            <a:xfrm>
              <a:off x="3315" y="2640"/>
              <a:ext cx="136"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72760" name="Rectangle 24"/>
            <p:cNvSpPr>
              <a:spLocks noChangeArrowheads="1"/>
            </p:cNvSpPr>
            <p:nvPr/>
          </p:nvSpPr>
          <p:spPr bwMode="auto">
            <a:xfrm>
              <a:off x="1723" y="2640"/>
              <a:ext cx="136"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72761" name="Rectangle 25"/>
            <p:cNvSpPr>
              <a:spLocks noChangeArrowheads="1"/>
            </p:cNvSpPr>
            <p:nvPr/>
          </p:nvSpPr>
          <p:spPr bwMode="auto">
            <a:xfrm>
              <a:off x="1914" y="2669"/>
              <a:ext cx="110" cy="298"/>
            </a:xfrm>
            <a:prstGeom prst="rect">
              <a:avLst/>
            </a:prstGeom>
            <a:noFill/>
            <a:ln w="9525">
              <a:noFill/>
              <a:miter lim="800000"/>
              <a:headEnd/>
              <a:tailEnd/>
            </a:ln>
          </p:spPr>
          <p:txBody>
            <a:bodyPr wrap="none" lIns="0" tIns="0" rIns="0" bIns="0">
              <a:spAutoFit/>
            </a:bodyPr>
            <a:lstStyle/>
            <a:p>
              <a:r>
                <a:rPr kumimoji="0" lang="en-US" altLang="zh-CN" sz="3100" i="1">
                  <a:solidFill>
                    <a:srgbClr val="000000"/>
                  </a:solidFill>
                  <a:ea typeface="宋体" pitchFamily="2" charset="-122"/>
                </a:rPr>
                <a:t>c</a:t>
              </a:r>
              <a:endParaRPr kumimoji="0" lang="en-US" altLang="zh-CN" sz="1800">
                <a:latin typeface="Arial" pitchFamily="34" charset="0"/>
                <a:ea typeface="宋体" pitchFamily="2" charset="-122"/>
              </a:endParaRPr>
            </a:p>
          </p:txBody>
        </p:sp>
        <p:sp>
          <p:nvSpPr>
            <p:cNvPr id="372762" name="Rectangle 26"/>
            <p:cNvSpPr>
              <a:spLocks noChangeArrowheads="1"/>
            </p:cNvSpPr>
            <p:nvPr/>
          </p:nvSpPr>
          <p:spPr bwMode="auto">
            <a:xfrm>
              <a:off x="898" y="2669"/>
              <a:ext cx="110" cy="298"/>
            </a:xfrm>
            <a:prstGeom prst="rect">
              <a:avLst/>
            </a:prstGeom>
            <a:noFill/>
            <a:ln w="9525">
              <a:noFill/>
              <a:miter lim="800000"/>
              <a:headEnd/>
              <a:tailEnd/>
            </a:ln>
          </p:spPr>
          <p:txBody>
            <a:bodyPr wrap="none" lIns="0" tIns="0" rIns="0" bIns="0">
              <a:spAutoFit/>
            </a:bodyPr>
            <a:lstStyle/>
            <a:p>
              <a:r>
                <a:rPr kumimoji="0" lang="en-US" altLang="zh-CN" sz="3100" i="1">
                  <a:solidFill>
                    <a:srgbClr val="000000"/>
                  </a:solidFill>
                  <a:ea typeface="宋体" pitchFamily="2" charset="-122"/>
                </a:rPr>
                <a:t>c</a:t>
              </a:r>
              <a:endParaRPr kumimoji="0" lang="en-US" altLang="zh-CN" sz="1800">
                <a:latin typeface="Arial" pitchFamily="34" charset="0"/>
                <a:ea typeface="宋体" pitchFamily="2" charset="-122"/>
              </a:endParaRPr>
            </a:p>
          </p:txBody>
        </p:sp>
      </p:grpSp>
      <p:grpSp>
        <p:nvGrpSpPr>
          <p:cNvPr id="372763" name="Group 27"/>
          <p:cNvGrpSpPr>
            <a:grpSpLocks/>
          </p:cNvGrpSpPr>
          <p:nvPr/>
        </p:nvGrpSpPr>
        <p:grpSpPr bwMode="auto">
          <a:xfrm>
            <a:off x="1425575" y="2606675"/>
            <a:ext cx="4270375" cy="534988"/>
            <a:chOff x="898" y="2225"/>
            <a:chExt cx="2690" cy="337"/>
          </a:xfrm>
        </p:grpSpPr>
        <p:sp>
          <p:nvSpPr>
            <p:cNvPr id="372764" name="Rectangle 28"/>
            <p:cNvSpPr>
              <a:spLocks noChangeArrowheads="1"/>
            </p:cNvSpPr>
            <p:nvPr/>
          </p:nvSpPr>
          <p:spPr bwMode="auto">
            <a:xfrm>
              <a:off x="3516" y="2241"/>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1</a:t>
              </a:r>
              <a:endParaRPr kumimoji="0" lang="en-US" altLang="zh-CN" sz="1800">
                <a:latin typeface="Arial" pitchFamily="34" charset="0"/>
                <a:ea typeface="宋体" pitchFamily="2" charset="-122"/>
              </a:endParaRPr>
            </a:p>
          </p:txBody>
        </p:sp>
        <p:sp>
          <p:nvSpPr>
            <p:cNvPr id="372765" name="Rectangle 29"/>
            <p:cNvSpPr>
              <a:spLocks noChangeArrowheads="1"/>
            </p:cNvSpPr>
            <p:nvPr/>
          </p:nvSpPr>
          <p:spPr bwMode="auto">
            <a:xfrm>
              <a:off x="2695" y="2241"/>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6</a:t>
              </a:r>
              <a:endParaRPr kumimoji="0" lang="en-US" altLang="zh-CN" sz="1800">
                <a:latin typeface="Arial" pitchFamily="34" charset="0"/>
                <a:ea typeface="宋体" pitchFamily="2" charset="-122"/>
              </a:endParaRPr>
            </a:p>
          </p:txBody>
        </p:sp>
        <p:sp>
          <p:nvSpPr>
            <p:cNvPr id="372766" name="Rectangle 30"/>
            <p:cNvSpPr>
              <a:spLocks noChangeArrowheads="1"/>
            </p:cNvSpPr>
            <p:nvPr/>
          </p:nvSpPr>
          <p:spPr bwMode="auto">
            <a:xfrm>
              <a:off x="3308" y="2261"/>
              <a:ext cx="151"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L</a:t>
              </a:r>
              <a:endParaRPr kumimoji="0" lang="en-US" altLang="zh-CN" sz="1800">
                <a:latin typeface="Arial" pitchFamily="34" charset="0"/>
                <a:ea typeface="宋体" pitchFamily="2" charset="-122"/>
              </a:endParaRPr>
            </a:p>
          </p:txBody>
        </p:sp>
        <p:sp>
          <p:nvSpPr>
            <p:cNvPr id="372767" name="Rectangle 31"/>
            <p:cNvSpPr>
              <a:spLocks noChangeArrowheads="1"/>
            </p:cNvSpPr>
            <p:nvPr/>
          </p:nvSpPr>
          <p:spPr bwMode="auto">
            <a:xfrm>
              <a:off x="2800" y="2261"/>
              <a:ext cx="386"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mol</a:t>
              </a:r>
              <a:endParaRPr kumimoji="0" lang="en-US" altLang="zh-CN" sz="1800">
                <a:latin typeface="Arial" pitchFamily="34" charset="0"/>
                <a:ea typeface="宋体" pitchFamily="2" charset="-122"/>
              </a:endParaRPr>
            </a:p>
          </p:txBody>
        </p:sp>
        <p:sp>
          <p:nvSpPr>
            <p:cNvPr id="372768" name="Rectangle 32"/>
            <p:cNvSpPr>
              <a:spLocks noChangeArrowheads="1"/>
            </p:cNvSpPr>
            <p:nvPr/>
          </p:nvSpPr>
          <p:spPr bwMode="auto">
            <a:xfrm>
              <a:off x="2349" y="2261"/>
              <a:ext cx="248"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10</a:t>
              </a:r>
              <a:endParaRPr kumimoji="0" lang="en-US" altLang="zh-CN" sz="1800">
                <a:latin typeface="Arial" pitchFamily="34" charset="0"/>
                <a:ea typeface="宋体" pitchFamily="2" charset="-122"/>
              </a:endParaRPr>
            </a:p>
          </p:txBody>
        </p:sp>
        <p:sp>
          <p:nvSpPr>
            <p:cNvPr id="372769" name="Rectangle 33"/>
            <p:cNvSpPr>
              <a:spLocks noChangeArrowheads="1"/>
            </p:cNvSpPr>
            <p:nvPr/>
          </p:nvSpPr>
          <p:spPr bwMode="auto">
            <a:xfrm>
              <a:off x="2056" y="2261"/>
              <a:ext cx="124"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0</a:t>
              </a:r>
              <a:endParaRPr kumimoji="0" lang="en-US" altLang="zh-CN" sz="1800">
                <a:latin typeface="Arial" pitchFamily="34" charset="0"/>
                <a:ea typeface="宋体" pitchFamily="2" charset="-122"/>
              </a:endParaRPr>
            </a:p>
          </p:txBody>
        </p:sp>
        <p:sp>
          <p:nvSpPr>
            <p:cNvPr id="372770" name="Rectangle 34"/>
            <p:cNvSpPr>
              <a:spLocks noChangeArrowheads="1"/>
            </p:cNvSpPr>
            <p:nvPr/>
          </p:nvSpPr>
          <p:spPr bwMode="auto">
            <a:xfrm>
              <a:off x="1994" y="2261"/>
              <a:ext cx="62"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372771" name="Rectangle 35"/>
            <p:cNvSpPr>
              <a:spLocks noChangeArrowheads="1"/>
            </p:cNvSpPr>
            <p:nvPr/>
          </p:nvSpPr>
          <p:spPr bwMode="auto">
            <a:xfrm>
              <a:off x="1869" y="2261"/>
              <a:ext cx="124"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6</a:t>
              </a:r>
              <a:endParaRPr kumimoji="0" lang="en-US" altLang="zh-CN" sz="1800">
                <a:latin typeface="Arial" pitchFamily="34" charset="0"/>
                <a:ea typeface="宋体" pitchFamily="2" charset="-122"/>
              </a:endParaRPr>
            </a:p>
          </p:txBody>
        </p:sp>
        <p:sp>
          <p:nvSpPr>
            <p:cNvPr id="372772" name="Rectangle 36"/>
            <p:cNvSpPr>
              <a:spLocks noChangeArrowheads="1"/>
            </p:cNvSpPr>
            <p:nvPr/>
          </p:nvSpPr>
          <p:spPr bwMode="auto">
            <a:xfrm>
              <a:off x="1536" y="2261"/>
              <a:ext cx="83"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372773" name="Rectangle 37"/>
            <p:cNvSpPr>
              <a:spLocks noChangeArrowheads="1"/>
            </p:cNvSpPr>
            <p:nvPr/>
          </p:nvSpPr>
          <p:spPr bwMode="auto">
            <a:xfrm>
              <a:off x="1105" y="2261"/>
              <a:ext cx="303"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Ag</a:t>
              </a:r>
              <a:endParaRPr kumimoji="0" lang="en-US" altLang="zh-CN" sz="1800">
                <a:latin typeface="Arial" pitchFamily="34" charset="0"/>
                <a:ea typeface="宋体" pitchFamily="2" charset="-122"/>
              </a:endParaRPr>
            </a:p>
          </p:txBody>
        </p:sp>
        <p:sp>
          <p:nvSpPr>
            <p:cNvPr id="372774" name="Rectangle 38"/>
            <p:cNvSpPr>
              <a:spLocks noChangeArrowheads="1"/>
            </p:cNvSpPr>
            <p:nvPr/>
          </p:nvSpPr>
          <p:spPr bwMode="auto">
            <a:xfrm>
              <a:off x="1015" y="2261"/>
              <a:ext cx="83"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372775" name="Rectangle 39"/>
            <p:cNvSpPr>
              <a:spLocks noChangeArrowheads="1"/>
            </p:cNvSpPr>
            <p:nvPr/>
          </p:nvSpPr>
          <p:spPr bwMode="auto">
            <a:xfrm>
              <a:off x="3443" y="2225"/>
              <a:ext cx="79"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72776" name="Rectangle 40"/>
            <p:cNvSpPr>
              <a:spLocks noChangeArrowheads="1"/>
            </p:cNvSpPr>
            <p:nvPr/>
          </p:nvSpPr>
          <p:spPr bwMode="auto">
            <a:xfrm>
              <a:off x="2609" y="2225"/>
              <a:ext cx="79"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72777" name="Rectangle 41"/>
            <p:cNvSpPr>
              <a:spLocks noChangeArrowheads="1"/>
            </p:cNvSpPr>
            <p:nvPr/>
          </p:nvSpPr>
          <p:spPr bwMode="auto">
            <a:xfrm>
              <a:off x="1424" y="2225"/>
              <a:ext cx="79"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72778" name="Rectangle 42"/>
            <p:cNvSpPr>
              <a:spLocks noChangeArrowheads="1"/>
            </p:cNvSpPr>
            <p:nvPr/>
          </p:nvSpPr>
          <p:spPr bwMode="auto">
            <a:xfrm>
              <a:off x="3215" y="2232"/>
              <a:ext cx="62"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latin typeface="Symbol" pitchFamily="18" charset="2"/>
                  <a:ea typeface="宋体" pitchFamily="2" charset="-122"/>
                  <a:sym typeface="Symbol" pitchFamily="18" charset="2"/>
                </a:rPr>
                <a:t></a:t>
              </a:r>
              <a:endParaRPr kumimoji="0" lang="en-US" altLang="zh-CN" sz="1800">
                <a:latin typeface="Arial" pitchFamily="34" charset="0"/>
                <a:ea typeface="宋体" pitchFamily="2" charset="-122"/>
              </a:endParaRPr>
            </a:p>
          </p:txBody>
        </p:sp>
        <p:sp>
          <p:nvSpPr>
            <p:cNvPr id="372779" name="Rectangle 43"/>
            <p:cNvSpPr>
              <a:spLocks noChangeArrowheads="1"/>
            </p:cNvSpPr>
            <p:nvPr/>
          </p:nvSpPr>
          <p:spPr bwMode="auto">
            <a:xfrm>
              <a:off x="2149" y="2264"/>
              <a:ext cx="248"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72780" name="Rectangle 44"/>
            <p:cNvSpPr>
              <a:spLocks noChangeArrowheads="1"/>
            </p:cNvSpPr>
            <p:nvPr/>
          </p:nvSpPr>
          <p:spPr bwMode="auto">
            <a:xfrm>
              <a:off x="1677" y="2232"/>
              <a:ext cx="136"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72781" name="Rectangle 45"/>
            <p:cNvSpPr>
              <a:spLocks noChangeArrowheads="1"/>
            </p:cNvSpPr>
            <p:nvPr/>
          </p:nvSpPr>
          <p:spPr bwMode="auto">
            <a:xfrm>
              <a:off x="898" y="2261"/>
              <a:ext cx="110" cy="298"/>
            </a:xfrm>
            <a:prstGeom prst="rect">
              <a:avLst/>
            </a:prstGeom>
            <a:noFill/>
            <a:ln w="9525">
              <a:noFill/>
              <a:miter lim="800000"/>
              <a:headEnd/>
              <a:tailEnd/>
            </a:ln>
          </p:spPr>
          <p:txBody>
            <a:bodyPr wrap="none" lIns="0" tIns="0" rIns="0" bIns="0">
              <a:spAutoFit/>
            </a:bodyPr>
            <a:lstStyle/>
            <a:p>
              <a:r>
                <a:rPr kumimoji="0" lang="en-US" altLang="zh-CN" sz="3100" i="1">
                  <a:solidFill>
                    <a:srgbClr val="000000"/>
                  </a:solidFill>
                  <a:ea typeface="宋体" pitchFamily="2" charset="-122"/>
                </a:rPr>
                <a:t>c</a:t>
              </a:r>
              <a:endParaRPr kumimoji="0" lang="en-US" altLang="zh-CN" sz="1800">
                <a:latin typeface="Arial" pitchFamily="34" charset="0"/>
                <a:ea typeface="宋体" pitchFamily="2" charset="-122"/>
              </a:endParaRPr>
            </a:p>
          </p:txBody>
        </p:sp>
      </p:grpSp>
      <p:grpSp>
        <p:nvGrpSpPr>
          <p:cNvPr id="372782" name="Group 46"/>
          <p:cNvGrpSpPr>
            <a:grpSpLocks/>
          </p:cNvGrpSpPr>
          <p:nvPr/>
        </p:nvGrpSpPr>
        <p:grpSpPr bwMode="auto">
          <a:xfrm>
            <a:off x="1438275" y="1393825"/>
            <a:ext cx="5878513" cy="1035050"/>
            <a:chOff x="906" y="1554"/>
            <a:chExt cx="3703" cy="652"/>
          </a:xfrm>
        </p:grpSpPr>
        <p:sp>
          <p:nvSpPr>
            <p:cNvPr id="372783" name="Line 47"/>
            <p:cNvSpPr>
              <a:spLocks noChangeShapeType="1"/>
            </p:cNvSpPr>
            <p:nvPr/>
          </p:nvSpPr>
          <p:spPr bwMode="auto">
            <a:xfrm>
              <a:off x="906" y="1873"/>
              <a:ext cx="926" cy="1"/>
            </a:xfrm>
            <a:prstGeom prst="line">
              <a:avLst/>
            </a:prstGeom>
            <a:noFill/>
            <a:ln w="15875">
              <a:solidFill>
                <a:srgbClr val="000000"/>
              </a:solidFill>
              <a:round/>
              <a:headEnd/>
              <a:tailEnd/>
            </a:ln>
          </p:spPr>
          <p:txBody>
            <a:bodyPr/>
            <a:lstStyle/>
            <a:p>
              <a:endParaRPr lang="zh-CN" altLang="en-US"/>
            </a:p>
          </p:txBody>
        </p:sp>
        <p:sp>
          <p:nvSpPr>
            <p:cNvPr id="372784" name="Rectangle 48"/>
            <p:cNvSpPr>
              <a:spLocks noChangeArrowheads="1"/>
            </p:cNvSpPr>
            <p:nvPr/>
          </p:nvSpPr>
          <p:spPr bwMode="auto">
            <a:xfrm>
              <a:off x="4537" y="1692"/>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6</a:t>
              </a:r>
              <a:endParaRPr kumimoji="0" lang="en-US" altLang="zh-CN" sz="1800">
                <a:latin typeface="Arial" pitchFamily="34" charset="0"/>
                <a:ea typeface="宋体" pitchFamily="2" charset="-122"/>
              </a:endParaRPr>
            </a:p>
          </p:txBody>
        </p:sp>
        <p:sp>
          <p:nvSpPr>
            <p:cNvPr id="372785" name="Rectangle 49"/>
            <p:cNvSpPr>
              <a:spLocks noChangeArrowheads="1"/>
            </p:cNvSpPr>
            <p:nvPr/>
          </p:nvSpPr>
          <p:spPr bwMode="auto">
            <a:xfrm>
              <a:off x="2934" y="1692"/>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7</a:t>
              </a:r>
              <a:endParaRPr kumimoji="0" lang="en-US" altLang="zh-CN" sz="1800">
                <a:latin typeface="Arial" pitchFamily="34" charset="0"/>
                <a:ea typeface="宋体" pitchFamily="2" charset="-122"/>
              </a:endParaRPr>
            </a:p>
          </p:txBody>
        </p:sp>
        <p:sp>
          <p:nvSpPr>
            <p:cNvPr id="372786" name="Rectangle 50"/>
            <p:cNvSpPr>
              <a:spLocks noChangeArrowheads="1"/>
            </p:cNvSpPr>
            <p:nvPr/>
          </p:nvSpPr>
          <p:spPr bwMode="auto">
            <a:xfrm>
              <a:off x="1722" y="1888"/>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372787" name="Rectangle 51"/>
            <p:cNvSpPr>
              <a:spLocks noChangeArrowheads="1"/>
            </p:cNvSpPr>
            <p:nvPr/>
          </p:nvSpPr>
          <p:spPr bwMode="auto">
            <a:xfrm>
              <a:off x="4191" y="1712"/>
              <a:ext cx="248"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10</a:t>
              </a:r>
              <a:endParaRPr kumimoji="0" lang="en-US" altLang="zh-CN" sz="1800">
                <a:latin typeface="Arial" pitchFamily="34" charset="0"/>
                <a:ea typeface="宋体" pitchFamily="2" charset="-122"/>
              </a:endParaRPr>
            </a:p>
          </p:txBody>
        </p:sp>
        <p:sp>
          <p:nvSpPr>
            <p:cNvPr id="372788" name="Rectangle 52"/>
            <p:cNvSpPr>
              <a:spLocks noChangeArrowheads="1"/>
            </p:cNvSpPr>
            <p:nvPr/>
          </p:nvSpPr>
          <p:spPr bwMode="auto">
            <a:xfrm>
              <a:off x="3897" y="1712"/>
              <a:ext cx="124"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0</a:t>
              </a:r>
              <a:endParaRPr kumimoji="0" lang="en-US" altLang="zh-CN" sz="1800">
                <a:latin typeface="Arial" pitchFamily="34" charset="0"/>
                <a:ea typeface="宋体" pitchFamily="2" charset="-122"/>
              </a:endParaRPr>
            </a:p>
          </p:txBody>
        </p:sp>
        <p:sp>
          <p:nvSpPr>
            <p:cNvPr id="372789" name="Rectangle 53"/>
            <p:cNvSpPr>
              <a:spLocks noChangeArrowheads="1"/>
            </p:cNvSpPr>
            <p:nvPr/>
          </p:nvSpPr>
          <p:spPr bwMode="auto">
            <a:xfrm>
              <a:off x="3835" y="1712"/>
              <a:ext cx="62"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372790" name="Rectangle 54"/>
            <p:cNvSpPr>
              <a:spLocks noChangeArrowheads="1"/>
            </p:cNvSpPr>
            <p:nvPr/>
          </p:nvSpPr>
          <p:spPr bwMode="auto">
            <a:xfrm>
              <a:off x="3710" y="1712"/>
              <a:ext cx="124"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6</a:t>
              </a:r>
              <a:endParaRPr kumimoji="0" lang="en-US" altLang="zh-CN" sz="1800">
                <a:latin typeface="Arial" pitchFamily="34" charset="0"/>
                <a:ea typeface="宋体" pitchFamily="2" charset="-122"/>
              </a:endParaRPr>
            </a:p>
          </p:txBody>
        </p:sp>
        <p:sp>
          <p:nvSpPr>
            <p:cNvPr id="372791" name="Rectangle 55"/>
            <p:cNvSpPr>
              <a:spLocks noChangeArrowheads="1"/>
            </p:cNvSpPr>
            <p:nvPr/>
          </p:nvSpPr>
          <p:spPr bwMode="auto">
            <a:xfrm>
              <a:off x="3026" y="1712"/>
              <a:ext cx="310"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372792" name="Rectangle 56"/>
            <p:cNvSpPr>
              <a:spLocks noChangeArrowheads="1"/>
            </p:cNvSpPr>
            <p:nvPr/>
          </p:nvSpPr>
          <p:spPr bwMode="auto">
            <a:xfrm>
              <a:off x="2677" y="1712"/>
              <a:ext cx="248"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10</a:t>
              </a:r>
              <a:endParaRPr kumimoji="0" lang="en-US" altLang="zh-CN" sz="1800">
                <a:latin typeface="Arial" pitchFamily="34" charset="0"/>
                <a:ea typeface="宋体" pitchFamily="2" charset="-122"/>
              </a:endParaRPr>
            </a:p>
          </p:txBody>
        </p:sp>
        <p:sp>
          <p:nvSpPr>
            <p:cNvPr id="372793" name="Rectangle 57"/>
            <p:cNvSpPr>
              <a:spLocks noChangeArrowheads="1"/>
            </p:cNvSpPr>
            <p:nvPr/>
          </p:nvSpPr>
          <p:spPr bwMode="auto">
            <a:xfrm>
              <a:off x="2067" y="1712"/>
              <a:ext cx="434"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1.67</a:t>
              </a:r>
              <a:endParaRPr kumimoji="0" lang="en-US" altLang="zh-CN" sz="1800">
                <a:latin typeface="Arial" pitchFamily="34" charset="0"/>
                <a:ea typeface="宋体" pitchFamily="2" charset="-122"/>
              </a:endParaRPr>
            </a:p>
          </p:txBody>
        </p:sp>
        <p:sp>
          <p:nvSpPr>
            <p:cNvPr id="372794" name="Rectangle 58"/>
            <p:cNvSpPr>
              <a:spLocks noChangeArrowheads="1"/>
            </p:cNvSpPr>
            <p:nvPr/>
          </p:nvSpPr>
          <p:spPr bwMode="auto">
            <a:xfrm>
              <a:off x="1337" y="1908"/>
              <a:ext cx="372"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010</a:t>
              </a:r>
              <a:endParaRPr kumimoji="0" lang="en-US" altLang="zh-CN" sz="1800">
                <a:latin typeface="Arial" pitchFamily="34" charset="0"/>
                <a:ea typeface="宋体" pitchFamily="2" charset="-122"/>
              </a:endParaRPr>
            </a:p>
          </p:txBody>
        </p:sp>
        <p:sp>
          <p:nvSpPr>
            <p:cNvPr id="372795" name="Rectangle 59"/>
            <p:cNvSpPr>
              <a:spLocks noChangeArrowheads="1"/>
            </p:cNvSpPr>
            <p:nvPr/>
          </p:nvSpPr>
          <p:spPr bwMode="auto">
            <a:xfrm>
              <a:off x="1169" y="1908"/>
              <a:ext cx="124"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0</a:t>
              </a:r>
              <a:endParaRPr kumimoji="0" lang="en-US" altLang="zh-CN" sz="1800">
                <a:latin typeface="Arial" pitchFamily="34" charset="0"/>
                <a:ea typeface="宋体" pitchFamily="2" charset="-122"/>
              </a:endParaRPr>
            </a:p>
          </p:txBody>
        </p:sp>
        <p:sp>
          <p:nvSpPr>
            <p:cNvPr id="372796" name="Rectangle 60"/>
            <p:cNvSpPr>
              <a:spLocks noChangeArrowheads="1"/>
            </p:cNvSpPr>
            <p:nvPr/>
          </p:nvSpPr>
          <p:spPr bwMode="auto">
            <a:xfrm>
              <a:off x="1267" y="1554"/>
              <a:ext cx="372"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010</a:t>
              </a:r>
              <a:endParaRPr kumimoji="0" lang="en-US" altLang="zh-CN" sz="1800">
                <a:latin typeface="Arial" pitchFamily="34" charset="0"/>
                <a:ea typeface="宋体" pitchFamily="2" charset="-122"/>
              </a:endParaRPr>
            </a:p>
          </p:txBody>
        </p:sp>
        <p:sp>
          <p:nvSpPr>
            <p:cNvPr id="372797" name="Rectangle 61"/>
            <p:cNvSpPr>
              <a:spLocks noChangeArrowheads="1"/>
            </p:cNvSpPr>
            <p:nvPr/>
          </p:nvSpPr>
          <p:spPr bwMode="auto">
            <a:xfrm>
              <a:off x="1099" y="1554"/>
              <a:ext cx="124"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0</a:t>
              </a:r>
              <a:endParaRPr kumimoji="0" lang="en-US" altLang="zh-CN" sz="1800">
                <a:latin typeface="Arial" pitchFamily="34" charset="0"/>
                <a:ea typeface="宋体" pitchFamily="2" charset="-122"/>
              </a:endParaRPr>
            </a:p>
          </p:txBody>
        </p:sp>
        <p:sp>
          <p:nvSpPr>
            <p:cNvPr id="372798" name="Rectangle 62"/>
            <p:cNvSpPr>
              <a:spLocks noChangeArrowheads="1"/>
            </p:cNvSpPr>
            <p:nvPr/>
          </p:nvSpPr>
          <p:spPr bwMode="auto">
            <a:xfrm>
              <a:off x="4451" y="1676"/>
              <a:ext cx="79"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72799" name="Rectangle 63"/>
            <p:cNvSpPr>
              <a:spLocks noChangeArrowheads="1"/>
            </p:cNvSpPr>
            <p:nvPr/>
          </p:nvSpPr>
          <p:spPr bwMode="auto">
            <a:xfrm>
              <a:off x="3990" y="1707"/>
              <a:ext cx="248"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72800" name="Rectangle 64"/>
            <p:cNvSpPr>
              <a:spLocks noChangeArrowheads="1"/>
            </p:cNvSpPr>
            <p:nvPr/>
          </p:nvSpPr>
          <p:spPr bwMode="auto">
            <a:xfrm>
              <a:off x="3518" y="1683"/>
              <a:ext cx="136"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72801" name="Rectangle 65"/>
            <p:cNvSpPr>
              <a:spLocks noChangeArrowheads="1"/>
            </p:cNvSpPr>
            <p:nvPr/>
          </p:nvSpPr>
          <p:spPr bwMode="auto">
            <a:xfrm>
              <a:off x="2476" y="1707"/>
              <a:ext cx="248"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72802" name="Rectangle 66"/>
            <p:cNvSpPr>
              <a:spLocks noChangeArrowheads="1"/>
            </p:cNvSpPr>
            <p:nvPr/>
          </p:nvSpPr>
          <p:spPr bwMode="auto">
            <a:xfrm>
              <a:off x="1899" y="1683"/>
              <a:ext cx="136"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72803" name="Rectangle 67"/>
            <p:cNvSpPr>
              <a:spLocks noChangeArrowheads="1"/>
            </p:cNvSpPr>
            <p:nvPr/>
          </p:nvSpPr>
          <p:spPr bwMode="auto">
            <a:xfrm>
              <a:off x="3346" y="1712"/>
              <a:ext cx="110" cy="298"/>
            </a:xfrm>
            <a:prstGeom prst="rect">
              <a:avLst/>
            </a:prstGeom>
            <a:noFill/>
            <a:ln w="9525">
              <a:noFill/>
              <a:miter lim="800000"/>
              <a:headEnd/>
              <a:tailEnd/>
            </a:ln>
          </p:spPr>
          <p:txBody>
            <a:bodyPr wrap="none" lIns="0" tIns="0" rIns="0" bIns="0">
              <a:spAutoFit/>
            </a:bodyPr>
            <a:lstStyle/>
            <a:p>
              <a:r>
                <a:rPr kumimoji="0" lang="en-US" altLang="zh-CN" sz="3100" i="1">
                  <a:solidFill>
                    <a:srgbClr val="000000"/>
                  </a:solidFill>
                  <a:ea typeface="宋体" pitchFamily="2" charset="-122"/>
                </a:rPr>
                <a:t>x</a:t>
              </a:r>
              <a:endParaRPr kumimoji="0" lang="en-US" altLang="zh-CN" sz="1800">
                <a:latin typeface="Arial" pitchFamily="34" charset="0"/>
                <a:ea typeface="宋体" pitchFamily="2" charset="-122"/>
              </a:endParaRPr>
            </a:p>
          </p:txBody>
        </p:sp>
        <p:sp>
          <p:nvSpPr>
            <p:cNvPr id="372804" name="Rectangle 68"/>
            <p:cNvSpPr>
              <a:spLocks noChangeArrowheads="1"/>
            </p:cNvSpPr>
            <p:nvPr/>
          </p:nvSpPr>
          <p:spPr bwMode="auto">
            <a:xfrm>
              <a:off x="1294" y="1908"/>
              <a:ext cx="62" cy="298"/>
            </a:xfrm>
            <a:prstGeom prst="rect">
              <a:avLst/>
            </a:prstGeom>
            <a:noFill/>
            <a:ln w="9525">
              <a:noFill/>
              <a:miter lim="800000"/>
              <a:headEnd/>
              <a:tailEnd/>
            </a:ln>
          </p:spPr>
          <p:txBody>
            <a:bodyPr wrap="none" lIns="0" tIns="0" rIns="0" bIns="0">
              <a:spAutoFit/>
            </a:bodyPr>
            <a:lstStyle/>
            <a:p>
              <a:r>
                <a:rPr kumimoji="0" lang="en-US" altLang="zh-CN" sz="3100" i="1">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372805" name="Rectangle 69"/>
            <p:cNvSpPr>
              <a:spLocks noChangeArrowheads="1"/>
            </p:cNvSpPr>
            <p:nvPr/>
          </p:nvSpPr>
          <p:spPr bwMode="auto">
            <a:xfrm>
              <a:off x="934" y="1908"/>
              <a:ext cx="110" cy="298"/>
            </a:xfrm>
            <a:prstGeom prst="rect">
              <a:avLst/>
            </a:prstGeom>
            <a:noFill/>
            <a:ln w="9525">
              <a:noFill/>
              <a:miter lim="800000"/>
              <a:headEnd/>
              <a:tailEnd/>
            </a:ln>
          </p:spPr>
          <p:txBody>
            <a:bodyPr wrap="none" lIns="0" tIns="0" rIns="0" bIns="0">
              <a:spAutoFit/>
            </a:bodyPr>
            <a:lstStyle/>
            <a:p>
              <a:r>
                <a:rPr kumimoji="0" lang="en-US" altLang="zh-CN" sz="3100" i="1">
                  <a:solidFill>
                    <a:srgbClr val="000000"/>
                  </a:solidFill>
                  <a:ea typeface="宋体" pitchFamily="2" charset="-122"/>
                </a:rPr>
                <a:t>x</a:t>
              </a:r>
              <a:endParaRPr kumimoji="0" lang="en-US" altLang="zh-CN" sz="1800">
                <a:latin typeface="Arial" pitchFamily="34" charset="0"/>
                <a:ea typeface="宋体" pitchFamily="2" charset="-122"/>
              </a:endParaRPr>
            </a:p>
          </p:txBody>
        </p:sp>
        <p:sp>
          <p:nvSpPr>
            <p:cNvPr id="372806" name="Rectangle 70"/>
            <p:cNvSpPr>
              <a:spLocks noChangeArrowheads="1"/>
            </p:cNvSpPr>
            <p:nvPr/>
          </p:nvSpPr>
          <p:spPr bwMode="auto">
            <a:xfrm>
              <a:off x="1224" y="1554"/>
              <a:ext cx="62" cy="298"/>
            </a:xfrm>
            <a:prstGeom prst="rect">
              <a:avLst/>
            </a:prstGeom>
            <a:noFill/>
            <a:ln w="9525">
              <a:noFill/>
              <a:miter lim="800000"/>
              <a:headEnd/>
              <a:tailEnd/>
            </a:ln>
          </p:spPr>
          <p:txBody>
            <a:bodyPr wrap="none" lIns="0" tIns="0" rIns="0" bIns="0">
              <a:spAutoFit/>
            </a:bodyPr>
            <a:lstStyle/>
            <a:p>
              <a:r>
                <a:rPr kumimoji="0" lang="en-US" altLang="zh-CN" sz="3100" i="1">
                  <a:solidFill>
                    <a:srgbClr val="000000"/>
                  </a:solidFill>
                  <a:ea typeface="宋体" pitchFamily="2" charset="-122"/>
                </a:rPr>
                <a:t>.</a:t>
              </a:r>
              <a:endParaRPr kumimoji="0" lang="en-US" altLang="zh-CN" sz="1800">
                <a:latin typeface="Arial" pitchFamily="34" charset="0"/>
                <a:ea typeface="宋体" pitchFamily="2" charset="-122"/>
              </a:endParaRPr>
            </a:p>
          </p:txBody>
        </p:sp>
      </p:gr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Text Box 2"/>
          <p:cNvSpPr txBox="1">
            <a:spLocks noChangeArrowheads="1"/>
          </p:cNvSpPr>
          <p:nvPr/>
        </p:nvSpPr>
        <p:spPr bwMode="auto">
          <a:xfrm>
            <a:off x="755650" y="1196975"/>
            <a:ext cx="8156575" cy="5010150"/>
          </a:xfrm>
          <a:prstGeom prst="rect">
            <a:avLst/>
          </a:prstGeom>
          <a:noFill/>
          <a:ln w="9525">
            <a:noFill/>
            <a:miter lim="800000"/>
            <a:headEnd/>
            <a:tailEnd/>
          </a:ln>
          <a:effectLst/>
        </p:spPr>
        <p:txBody>
          <a:bodyPr>
            <a:spAutoFit/>
          </a:bodyPr>
          <a:lstStyle/>
          <a:p>
            <a:pPr algn="just">
              <a:lnSpc>
                <a:spcPct val="120000"/>
              </a:lnSpc>
              <a:spcBef>
                <a:spcPct val="50000"/>
              </a:spcBef>
              <a:buClr>
                <a:srgbClr val="FF00FF"/>
              </a:buClr>
              <a:buFont typeface="Wingdings" pitchFamily="2" charset="2"/>
              <a:buChar char="v"/>
            </a:pPr>
            <a:r>
              <a:rPr lang="zh-CN" altLang="en-US">
                <a:solidFill>
                  <a:schemeClr val="hlink"/>
                </a:solidFill>
              </a:rPr>
              <a:t>配</a:t>
            </a:r>
            <a:r>
              <a:rPr lang="zh-CN" altLang="en-US">
                <a:solidFill>
                  <a:srgbClr val="0000FF"/>
                </a:solidFill>
                <a:sym typeface="Symbol" pitchFamily="18" charset="2"/>
              </a:rPr>
              <a:t>位</a:t>
            </a:r>
            <a:r>
              <a:rPr lang="zh-CN" altLang="en-US">
                <a:solidFill>
                  <a:schemeClr val="hlink"/>
                </a:solidFill>
              </a:rPr>
              <a:t>平衡符合平衡原理，</a:t>
            </a:r>
            <a:r>
              <a:rPr lang="zh-CN" altLang="en-US">
                <a:solidFill>
                  <a:srgbClr val="0000FF"/>
                </a:solidFill>
                <a:sym typeface="Symbol" pitchFamily="18" charset="2"/>
              </a:rPr>
              <a:t>当配位解离平衡体系的</a:t>
            </a:r>
            <a:r>
              <a:rPr lang="zh-CN" altLang="en-US">
                <a:solidFill>
                  <a:srgbClr val="FF0000"/>
                </a:solidFill>
                <a:sym typeface="Symbol" pitchFamily="18" charset="2"/>
              </a:rPr>
              <a:t>条件发生改变时</a:t>
            </a:r>
            <a:r>
              <a:rPr lang="zh-CN" altLang="en-US">
                <a:solidFill>
                  <a:srgbClr val="0000FF"/>
                </a:solidFill>
                <a:sym typeface="Symbol" pitchFamily="18" charset="2"/>
              </a:rPr>
              <a:t>，配位平衡将按照劳勒</a:t>
            </a:r>
            <a:r>
              <a:rPr lang="en-US" altLang="zh-CN">
                <a:solidFill>
                  <a:srgbClr val="0000FF"/>
                </a:solidFill>
                <a:sym typeface="Symbol" pitchFamily="18" charset="2"/>
              </a:rPr>
              <a:t>·</a:t>
            </a:r>
            <a:r>
              <a:rPr lang="zh-CN" altLang="en-US">
                <a:solidFill>
                  <a:srgbClr val="0000FF"/>
                </a:solidFill>
                <a:sym typeface="Symbol" pitchFamily="18" charset="2"/>
              </a:rPr>
              <a:t>夏特列平衡移动原理进行移动。</a:t>
            </a:r>
          </a:p>
          <a:p>
            <a:pPr algn="just">
              <a:lnSpc>
                <a:spcPct val="120000"/>
              </a:lnSpc>
              <a:spcBef>
                <a:spcPct val="50000"/>
              </a:spcBef>
              <a:buClr>
                <a:srgbClr val="FF00FF"/>
              </a:buClr>
              <a:buFont typeface="Wingdings" pitchFamily="2" charset="2"/>
              <a:buChar char="v"/>
            </a:pPr>
            <a:r>
              <a:rPr lang="zh-CN" altLang="en-US">
                <a:solidFill>
                  <a:schemeClr val="hlink"/>
                </a:solidFill>
              </a:rPr>
              <a:t>当中心离子或配体浓度发生变化时，即当它们遇到能生成更难解离的化合物的</a:t>
            </a:r>
            <a:r>
              <a:rPr kumimoji="0" lang="zh-CN" altLang="en-US">
                <a:solidFill>
                  <a:schemeClr val="hlink"/>
                </a:solidFill>
              </a:rPr>
              <a:t>酸</a:t>
            </a:r>
            <a:r>
              <a:rPr lang="en-US" altLang="zh-CN">
                <a:solidFill>
                  <a:schemeClr val="hlink"/>
                </a:solidFill>
              </a:rPr>
              <a:t>H</a:t>
            </a:r>
            <a:r>
              <a:rPr lang="en-US" altLang="zh-CN" baseline="30000">
                <a:solidFill>
                  <a:schemeClr val="hlink"/>
                </a:solidFill>
              </a:rPr>
              <a:t>+</a:t>
            </a:r>
            <a:r>
              <a:rPr lang="zh-CN" altLang="en-US">
                <a:solidFill>
                  <a:schemeClr val="hlink"/>
                </a:solidFill>
              </a:rPr>
              <a:t>、</a:t>
            </a:r>
            <a:r>
              <a:rPr kumimoji="0" lang="zh-CN" altLang="en-US">
                <a:solidFill>
                  <a:schemeClr val="hlink"/>
                </a:solidFill>
              </a:rPr>
              <a:t>碱</a:t>
            </a:r>
            <a:r>
              <a:rPr lang="en-US" altLang="zh-CN">
                <a:solidFill>
                  <a:schemeClr val="hlink"/>
                </a:solidFill>
              </a:rPr>
              <a:t>OH</a:t>
            </a:r>
            <a:r>
              <a:rPr lang="en-US" altLang="zh-CN" baseline="30000">
                <a:solidFill>
                  <a:schemeClr val="hlink"/>
                </a:solidFill>
              </a:rPr>
              <a:t>-</a:t>
            </a:r>
            <a:r>
              <a:rPr lang="zh-CN" altLang="en-US">
                <a:solidFill>
                  <a:schemeClr val="hlink"/>
                </a:solidFill>
              </a:rPr>
              <a:t>、</a:t>
            </a:r>
            <a:r>
              <a:rPr kumimoji="0" lang="zh-CN" altLang="en-US">
                <a:solidFill>
                  <a:schemeClr val="hlink"/>
                </a:solidFill>
              </a:rPr>
              <a:t>沉淀剂、氧化剂或还原剂或另一配体</a:t>
            </a:r>
            <a:r>
              <a:rPr lang="zh-CN" altLang="en-US">
                <a:solidFill>
                  <a:schemeClr val="hlink"/>
                </a:solidFill>
              </a:rPr>
              <a:t>时，</a:t>
            </a:r>
            <a:r>
              <a:rPr kumimoji="0" lang="zh-CN" altLang="en-US">
                <a:solidFill>
                  <a:schemeClr val="hlink"/>
                </a:solidFill>
              </a:rPr>
              <a:t>与</a:t>
            </a:r>
            <a:r>
              <a:rPr kumimoji="0" lang="en-US" altLang="zh-CN">
                <a:solidFill>
                  <a:schemeClr val="hlink"/>
                </a:solidFill>
              </a:rPr>
              <a:t>M</a:t>
            </a:r>
            <a:r>
              <a:rPr kumimoji="0" lang="en-US" altLang="zh-CN" baseline="30000">
                <a:solidFill>
                  <a:schemeClr val="hlink"/>
                </a:solidFill>
              </a:rPr>
              <a:t>n+</a:t>
            </a:r>
            <a:r>
              <a:rPr kumimoji="0" lang="zh-CN" altLang="en-US">
                <a:solidFill>
                  <a:schemeClr val="hlink"/>
                </a:solidFill>
              </a:rPr>
              <a:t>或</a:t>
            </a:r>
            <a:r>
              <a:rPr kumimoji="0" lang="en-US" altLang="zh-CN">
                <a:solidFill>
                  <a:schemeClr val="hlink"/>
                </a:solidFill>
              </a:rPr>
              <a:t>/</a:t>
            </a:r>
            <a:r>
              <a:rPr kumimoji="0" lang="zh-CN" altLang="en-US">
                <a:solidFill>
                  <a:schemeClr val="hlink"/>
                </a:solidFill>
              </a:rPr>
              <a:t>和</a:t>
            </a:r>
            <a:r>
              <a:rPr kumimoji="0" lang="en-US" altLang="zh-CN">
                <a:solidFill>
                  <a:schemeClr val="hlink"/>
                </a:solidFill>
              </a:rPr>
              <a:t>L</a:t>
            </a:r>
            <a:r>
              <a:rPr kumimoji="0" lang="en-US" altLang="zh-CN" baseline="30000">
                <a:solidFill>
                  <a:schemeClr val="hlink"/>
                </a:solidFill>
              </a:rPr>
              <a:t>-</a:t>
            </a:r>
            <a:r>
              <a:rPr kumimoji="0" lang="zh-CN" altLang="en-US">
                <a:solidFill>
                  <a:schemeClr val="hlink"/>
                </a:solidFill>
              </a:rPr>
              <a:t>发生反应，</a:t>
            </a:r>
            <a:r>
              <a:rPr lang="zh-CN" altLang="en-US">
                <a:solidFill>
                  <a:schemeClr val="hlink"/>
                </a:solidFill>
              </a:rPr>
              <a:t>平衡就被打破，发生移动。</a:t>
            </a:r>
          </a:p>
        </p:txBody>
      </p:sp>
      <p:sp>
        <p:nvSpPr>
          <p:cNvPr id="373763" name="Text Box 3"/>
          <p:cNvSpPr txBox="1">
            <a:spLocks noChangeArrowheads="1"/>
          </p:cNvSpPr>
          <p:nvPr/>
        </p:nvSpPr>
        <p:spPr bwMode="auto">
          <a:xfrm>
            <a:off x="1066800" y="304800"/>
            <a:ext cx="7481888" cy="641350"/>
          </a:xfrm>
          <a:prstGeom prst="rect">
            <a:avLst/>
          </a:prstGeom>
          <a:noFill/>
          <a:ln w="9525" algn="ctr">
            <a:noFill/>
            <a:miter lim="800000"/>
            <a:headEnd/>
            <a:tailEnd/>
          </a:ln>
          <a:effectLst/>
        </p:spPr>
        <p:txBody>
          <a:bodyPr anchor="b"/>
          <a:lstStyle/>
          <a:p>
            <a:pPr algn="ctr"/>
            <a:r>
              <a:rPr lang="en-US" altLang="zh-CN" sz="4000">
                <a:solidFill>
                  <a:srgbClr val="FF0000"/>
                </a:solidFill>
                <a:effectLst>
                  <a:outerShdw blurRad="38100" dist="38100" dir="2700000" algn="tl">
                    <a:srgbClr val="C0C0C0"/>
                  </a:outerShdw>
                </a:effectLst>
              </a:rPr>
              <a:t>2.3.3  </a:t>
            </a:r>
            <a:r>
              <a:rPr lang="zh-CN" altLang="en-US" sz="4000">
                <a:solidFill>
                  <a:srgbClr val="FF0000"/>
                </a:solidFill>
                <a:effectLst>
                  <a:outerShdw blurRad="38100" dist="38100" dir="2700000" algn="tl">
                    <a:srgbClr val="C0C0C0"/>
                  </a:outerShdw>
                </a:effectLst>
              </a:rPr>
              <a:t>配离子解离平衡的移动</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en-US" altLang="zh-CN">
                <a:latin typeface="Times New Roman" pitchFamily="18" charset="0"/>
              </a:rPr>
              <a:t>2.3.3 </a:t>
            </a:r>
            <a:r>
              <a:rPr lang="zh-CN" altLang="en-US">
                <a:latin typeface="Times New Roman" pitchFamily="18" charset="0"/>
              </a:rPr>
              <a:t>配离子解离平衡的移动</a:t>
            </a:r>
          </a:p>
        </p:txBody>
      </p:sp>
      <p:sp>
        <p:nvSpPr>
          <p:cNvPr id="374787" name="Text Box 3"/>
          <p:cNvSpPr txBox="1">
            <a:spLocks noChangeArrowheads="1"/>
          </p:cNvSpPr>
          <p:nvPr/>
        </p:nvSpPr>
        <p:spPr bwMode="auto">
          <a:xfrm>
            <a:off x="685800" y="1417638"/>
            <a:ext cx="8001000" cy="427037"/>
          </a:xfrm>
          <a:prstGeom prst="rect">
            <a:avLst/>
          </a:prstGeom>
          <a:noFill/>
          <a:ln w="12700" cap="sq">
            <a:noFill/>
            <a:miter lim="800000"/>
            <a:headEnd/>
            <a:tailEnd/>
          </a:ln>
          <a:effectLst/>
        </p:spPr>
        <p:txBody>
          <a:bodyPr tIns="0" bIns="0">
            <a:spAutoFit/>
          </a:bodyPr>
          <a:lstStyle/>
          <a:p>
            <a:pPr>
              <a:spcBef>
                <a:spcPct val="50000"/>
              </a:spcBef>
            </a:pPr>
            <a:r>
              <a:rPr lang="zh-CN" altLang="en-US" sz="2800" b="1">
                <a:solidFill>
                  <a:schemeClr val="folHlink"/>
                </a:solidFill>
              </a:rPr>
              <a:t>思考</a:t>
            </a:r>
            <a:r>
              <a:rPr lang="zh-CN" altLang="en-US" sz="2800">
                <a:solidFill>
                  <a:schemeClr val="folHlink"/>
                </a:solidFill>
              </a:rPr>
              <a:t>：在什么情况下可以促使配离子解离？</a:t>
            </a:r>
          </a:p>
        </p:txBody>
      </p:sp>
      <p:sp>
        <p:nvSpPr>
          <p:cNvPr id="374788" name="Text Box 4"/>
          <p:cNvSpPr txBox="1">
            <a:spLocks noChangeArrowheads="1"/>
          </p:cNvSpPr>
          <p:nvPr/>
        </p:nvSpPr>
        <p:spPr bwMode="auto">
          <a:xfrm>
            <a:off x="684213" y="2060575"/>
            <a:ext cx="8077200" cy="1666875"/>
          </a:xfrm>
          <a:prstGeom prst="rect">
            <a:avLst/>
          </a:prstGeom>
          <a:noFill/>
          <a:ln w="12700" cap="sq" algn="ctr">
            <a:noFill/>
            <a:miter lim="800000"/>
            <a:headEnd/>
            <a:tailEnd/>
          </a:ln>
          <a:effectLst/>
        </p:spPr>
        <p:txBody>
          <a:bodyPr tIns="0" bIns="0">
            <a:spAutoFit/>
          </a:bodyPr>
          <a:lstStyle/>
          <a:p>
            <a:pPr>
              <a:lnSpc>
                <a:spcPct val="130000"/>
              </a:lnSpc>
              <a:spcBef>
                <a:spcPct val="50000"/>
              </a:spcBef>
            </a:pPr>
            <a:r>
              <a:rPr lang="zh-CN" altLang="en-US" sz="2800">
                <a:solidFill>
                  <a:schemeClr val="hlink"/>
                </a:solidFill>
              </a:rPr>
              <a:t>加入可以与配离子中的中心离子或配体生成更难解离的化合物降低溶液中中心离子或配体的浓度，使配离子不断解离。</a:t>
            </a:r>
          </a:p>
        </p:txBody>
      </p:sp>
      <p:grpSp>
        <p:nvGrpSpPr>
          <p:cNvPr id="374789" name="Group 5"/>
          <p:cNvGrpSpPr>
            <a:grpSpLocks/>
          </p:cNvGrpSpPr>
          <p:nvPr/>
        </p:nvGrpSpPr>
        <p:grpSpPr bwMode="auto">
          <a:xfrm>
            <a:off x="609600" y="3919538"/>
            <a:ext cx="8001000" cy="1885950"/>
            <a:chOff x="384" y="2469"/>
            <a:chExt cx="5040" cy="1188"/>
          </a:xfrm>
        </p:grpSpPr>
        <p:grpSp>
          <p:nvGrpSpPr>
            <p:cNvPr id="374790" name="Group 6"/>
            <p:cNvGrpSpPr>
              <a:grpSpLocks/>
            </p:cNvGrpSpPr>
            <p:nvPr/>
          </p:nvGrpSpPr>
          <p:grpSpPr bwMode="auto">
            <a:xfrm>
              <a:off x="384" y="2469"/>
              <a:ext cx="5040" cy="1188"/>
              <a:chOff x="384" y="1625"/>
              <a:chExt cx="5040" cy="1188"/>
            </a:xfrm>
          </p:grpSpPr>
          <p:sp>
            <p:nvSpPr>
              <p:cNvPr id="374791" name="Text Box 7"/>
              <p:cNvSpPr txBox="1">
                <a:spLocks noChangeArrowheads="1"/>
              </p:cNvSpPr>
              <p:nvPr/>
            </p:nvSpPr>
            <p:spPr bwMode="auto">
              <a:xfrm>
                <a:off x="384" y="1625"/>
                <a:ext cx="5040" cy="1188"/>
              </a:xfrm>
              <a:prstGeom prst="rect">
                <a:avLst/>
              </a:prstGeom>
              <a:noFill/>
              <a:ln w="9525">
                <a:noFill/>
                <a:miter lim="800000"/>
                <a:headEnd/>
                <a:tailEnd/>
              </a:ln>
              <a:effectLst/>
            </p:spPr>
            <p:txBody>
              <a:bodyPr>
                <a:spAutoFit/>
              </a:bodyPr>
              <a:lstStyle/>
              <a:p>
                <a:pPr>
                  <a:spcBef>
                    <a:spcPct val="20000"/>
                  </a:spcBef>
                  <a:buClr>
                    <a:srgbClr val="FF00FF"/>
                  </a:buClr>
                  <a:buFont typeface="Wingdings" pitchFamily="2" charset="2"/>
                  <a:buChar char="v"/>
                </a:pPr>
                <a:r>
                  <a:rPr lang="zh-CN" altLang="en-US" sz="2800" dirty="0">
                    <a:solidFill>
                      <a:schemeClr val="hlink"/>
                    </a:solidFill>
                  </a:rPr>
                  <a:t>降低中心离子的浓度</a:t>
                </a:r>
              </a:p>
              <a:p>
                <a:pPr>
                  <a:spcBef>
                    <a:spcPct val="20000"/>
                  </a:spcBef>
                </a:pPr>
                <a:r>
                  <a:rPr lang="zh-CN" altLang="en-US" sz="2800" dirty="0">
                    <a:solidFill>
                      <a:schemeClr val="hlink"/>
                    </a:solidFill>
                  </a:rPr>
                  <a:t>                    </a:t>
                </a:r>
                <a:r>
                  <a:rPr lang="en-US" altLang="zh-CN" sz="2800" dirty="0"/>
                  <a:t>[Cu(NH</a:t>
                </a:r>
                <a:r>
                  <a:rPr lang="en-US" altLang="zh-CN" sz="2800" baseline="-30000" dirty="0"/>
                  <a:t>3</a:t>
                </a:r>
                <a:r>
                  <a:rPr lang="en-US" altLang="zh-CN" sz="2800" dirty="0"/>
                  <a:t>)</a:t>
                </a:r>
                <a:r>
                  <a:rPr lang="en-US" altLang="zh-CN" sz="2800" baseline="-30000" dirty="0"/>
                  <a:t>4</a:t>
                </a:r>
                <a:r>
                  <a:rPr lang="en-US" altLang="zh-CN" sz="2800" dirty="0"/>
                  <a:t>]</a:t>
                </a:r>
                <a:r>
                  <a:rPr lang="en-US" altLang="zh-CN" sz="2800" baseline="30000" dirty="0"/>
                  <a:t>2+   </a:t>
                </a:r>
                <a:r>
                  <a:rPr lang="en-US" altLang="zh-CN" sz="2800" dirty="0">
                    <a:cs typeface="Times New Roman" pitchFamily="18" charset="0"/>
                  </a:rPr>
                  <a:t>  </a:t>
                </a:r>
                <a:r>
                  <a:rPr lang="en-US" altLang="zh-CN" sz="2800" dirty="0"/>
                  <a:t> </a:t>
                </a:r>
                <a:r>
                  <a:rPr lang="en-US" altLang="zh-CN" sz="2800" baseline="30000" dirty="0"/>
                  <a:t> </a:t>
                </a:r>
                <a:r>
                  <a:rPr lang="en-US" altLang="zh-CN" sz="2800" dirty="0"/>
                  <a:t>Cu</a:t>
                </a:r>
                <a:r>
                  <a:rPr lang="en-US" altLang="zh-CN" sz="2800" baseline="30000" dirty="0"/>
                  <a:t>2+ </a:t>
                </a:r>
                <a:r>
                  <a:rPr lang="en-US" altLang="zh-CN" sz="2800" dirty="0"/>
                  <a:t>+ 4NH</a:t>
                </a:r>
                <a:r>
                  <a:rPr lang="en-US" altLang="zh-CN" sz="2800" baseline="-30000" dirty="0"/>
                  <a:t>3</a:t>
                </a:r>
                <a:r>
                  <a:rPr lang="en-US" altLang="zh-CN" sz="2800" dirty="0"/>
                  <a:t/>
                </a:r>
                <a:br>
                  <a:rPr lang="en-US" altLang="zh-CN" sz="2800" dirty="0"/>
                </a:br>
                <a:r>
                  <a:rPr lang="en-US" altLang="zh-CN" sz="2800" dirty="0"/>
                  <a:t>                                                +      </a:t>
                </a:r>
                <a:br>
                  <a:rPr lang="en-US" altLang="zh-CN" sz="2800" dirty="0"/>
                </a:br>
                <a:r>
                  <a:rPr lang="en-US" altLang="zh-CN" sz="2800" dirty="0"/>
                  <a:t>                        Na</a:t>
                </a:r>
                <a:r>
                  <a:rPr lang="en-US" altLang="zh-CN" sz="2800" baseline="-30000" dirty="0"/>
                  <a:t>2</a:t>
                </a:r>
                <a:r>
                  <a:rPr lang="en-US" altLang="zh-CN" sz="2800" dirty="0"/>
                  <a:t>S→ Na</a:t>
                </a:r>
                <a:r>
                  <a:rPr lang="en-US" altLang="zh-CN" sz="2800" baseline="30000" dirty="0"/>
                  <a:t>+ </a:t>
                </a:r>
                <a:r>
                  <a:rPr lang="en-US" altLang="zh-CN" sz="2800" dirty="0"/>
                  <a:t>+ S</a:t>
                </a:r>
                <a:r>
                  <a:rPr lang="en-US" altLang="zh-CN" sz="2800" baseline="30000" dirty="0"/>
                  <a:t>2- </a:t>
                </a:r>
                <a:r>
                  <a:rPr lang="en-US" altLang="zh-CN" sz="2800" dirty="0"/>
                  <a:t>→ </a:t>
                </a:r>
                <a:r>
                  <a:rPr lang="en-US" altLang="zh-CN" sz="2800" dirty="0" err="1"/>
                  <a:t>CuS</a:t>
                </a:r>
                <a:r>
                  <a:rPr lang="en-US" altLang="zh-CN" sz="2800" dirty="0"/>
                  <a:t>↓ </a:t>
                </a:r>
              </a:p>
            </p:txBody>
          </p:sp>
          <p:sp>
            <p:nvSpPr>
              <p:cNvPr id="374792" name="Line 8"/>
              <p:cNvSpPr>
                <a:spLocks noChangeShapeType="1"/>
              </p:cNvSpPr>
              <p:nvPr/>
            </p:nvSpPr>
            <p:spPr bwMode="auto">
              <a:xfrm>
                <a:off x="2928" y="2208"/>
                <a:ext cx="0" cy="240"/>
              </a:xfrm>
              <a:prstGeom prst="line">
                <a:avLst/>
              </a:prstGeom>
              <a:noFill/>
              <a:ln w="12700" cap="sq">
                <a:solidFill>
                  <a:schemeClr val="tx1"/>
                </a:solidFill>
                <a:round/>
                <a:headEnd/>
                <a:tailEnd type="triangle" w="med" len="med"/>
              </a:ln>
              <a:effectLst/>
            </p:spPr>
            <p:txBody>
              <a:bodyPr tIns="0" bIns="0">
                <a:spAutoFit/>
              </a:bodyPr>
              <a:lstStyle/>
              <a:p>
                <a:endParaRPr lang="zh-CN" altLang="en-US"/>
              </a:p>
            </p:txBody>
          </p:sp>
        </p:grpSp>
        <p:grpSp>
          <p:nvGrpSpPr>
            <p:cNvPr id="374793" name="Group 9"/>
            <p:cNvGrpSpPr>
              <a:grpSpLocks/>
            </p:cNvGrpSpPr>
            <p:nvPr/>
          </p:nvGrpSpPr>
          <p:grpSpPr bwMode="auto">
            <a:xfrm>
              <a:off x="2821" y="2974"/>
              <a:ext cx="240" cy="48"/>
              <a:chOff x="4272" y="2832"/>
              <a:chExt cx="384" cy="48"/>
            </a:xfrm>
          </p:grpSpPr>
          <p:sp>
            <p:nvSpPr>
              <p:cNvPr id="374794" name="Line 10"/>
              <p:cNvSpPr>
                <a:spLocks noChangeShapeType="1"/>
              </p:cNvSpPr>
              <p:nvPr/>
            </p:nvSpPr>
            <p:spPr bwMode="auto">
              <a:xfrm>
                <a:off x="4272" y="2832"/>
                <a:ext cx="384" cy="0"/>
              </a:xfrm>
              <a:prstGeom prst="line">
                <a:avLst/>
              </a:prstGeom>
              <a:noFill/>
              <a:ln w="12700" cap="sq">
                <a:solidFill>
                  <a:schemeClr val="tx1"/>
                </a:solidFill>
                <a:round/>
                <a:headEnd/>
                <a:tailEnd type="triangle" w="sm" len="sm"/>
              </a:ln>
              <a:effectLst/>
            </p:spPr>
            <p:txBody>
              <a:bodyPr tIns="0" bIns="0">
                <a:spAutoFit/>
              </a:bodyPr>
              <a:lstStyle/>
              <a:p>
                <a:endParaRPr lang="zh-CN" altLang="en-US"/>
              </a:p>
            </p:txBody>
          </p:sp>
          <p:sp>
            <p:nvSpPr>
              <p:cNvPr id="374795" name="Line 11"/>
              <p:cNvSpPr>
                <a:spLocks noChangeShapeType="1"/>
              </p:cNvSpPr>
              <p:nvPr/>
            </p:nvSpPr>
            <p:spPr bwMode="auto">
              <a:xfrm flipH="1">
                <a:off x="4272" y="2880"/>
                <a:ext cx="384" cy="0"/>
              </a:xfrm>
              <a:prstGeom prst="line">
                <a:avLst/>
              </a:prstGeom>
              <a:noFill/>
              <a:ln w="12700" cap="sq">
                <a:solidFill>
                  <a:schemeClr val="tx1"/>
                </a:solidFill>
                <a:round/>
                <a:headEnd/>
                <a:tailEnd type="triangle" w="sm" len="sm"/>
              </a:ln>
              <a:effectLst/>
            </p:spPr>
            <p:txBody>
              <a:bodyPr tIns="0" bIns="0">
                <a:spAutoFit/>
              </a:bodyPr>
              <a:lstStyle/>
              <a:p>
                <a:endParaRPr lang="zh-CN" altLang="en-US"/>
              </a:p>
            </p:txBody>
          </p:sp>
        </p:grpSp>
      </p:grpSp>
    </p:spTree>
  </p:cSld>
  <p:clrMapOvr>
    <a:masterClrMapping/>
  </p:clrMapOvr>
  <p:transition>
    <p:blinds/>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zh-CN">
                <a:latin typeface="Times New Roman" pitchFamily="18" charset="0"/>
              </a:rPr>
              <a:t>2.3.3 </a:t>
            </a:r>
            <a:r>
              <a:rPr lang="zh-CN" altLang="en-US">
                <a:latin typeface="Times New Roman" pitchFamily="18" charset="0"/>
              </a:rPr>
              <a:t>配离子解离平衡的移动</a:t>
            </a:r>
          </a:p>
        </p:txBody>
      </p:sp>
      <p:grpSp>
        <p:nvGrpSpPr>
          <p:cNvPr id="375811" name="Group 3"/>
          <p:cNvGrpSpPr>
            <a:grpSpLocks/>
          </p:cNvGrpSpPr>
          <p:nvPr/>
        </p:nvGrpSpPr>
        <p:grpSpPr bwMode="auto">
          <a:xfrm>
            <a:off x="609600" y="1196975"/>
            <a:ext cx="7696200" cy="2057400"/>
            <a:chOff x="384" y="890"/>
            <a:chExt cx="4848" cy="1296"/>
          </a:xfrm>
        </p:grpSpPr>
        <p:grpSp>
          <p:nvGrpSpPr>
            <p:cNvPr id="375812" name="Group 4"/>
            <p:cNvGrpSpPr>
              <a:grpSpLocks/>
            </p:cNvGrpSpPr>
            <p:nvPr/>
          </p:nvGrpSpPr>
          <p:grpSpPr bwMode="auto">
            <a:xfrm>
              <a:off x="384" y="890"/>
              <a:ext cx="4848" cy="1296"/>
              <a:chOff x="384" y="2706"/>
              <a:chExt cx="4848" cy="1296"/>
            </a:xfrm>
          </p:grpSpPr>
          <p:sp>
            <p:nvSpPr>
              <p:cNvPr id="375813" name="Text Box 5"/>
              <p:cNvSpPr txBox="1">
                <a:spLocks noChangeArrowheads="1"/>
              </p:cNvSpPr>
              <p:nvPr/>
            </p:nvSpPr>
            <p:spPr bwMode="auto">
              <a:xfrm>
                <a:off x="384" y="2706"/>
                <a:ext cx="4848" cy="1296"/>
              </a:xfrm>
              <a:prstGeom prst="rect">
                <a:avLst/>
              </a:prstGeom>
              <a:noFill/>
              <a:ln w="9525" algn="ctr">
                <a:noFill/>
                <a:miter lim="800000"/>
                <a:headEnd/>
                <a:tailEnd/>
              </a:ln>
              <a:effectLst/>
            </p:spPr>
            <p:txBody>
              <a:bodyPr>
                <a:spAutoFit/>
              </a:bodyPr>
              <a:lstStyle/>
              <a:p>
                <a:pPr>
                  <a:spcBef>
                    <a:spcPct val="20000"/>
                  </a:spcBef>
                  <a:buClr>
                    <a:srgbClr val="FF00FF"/>
                  </a:buClr>
                  <a:buFont typeface="Wingdings" pitchFamily="2" charset="2"/>
                  <a:buChar char="v"/>
                </a:pPr>
                <a:r>
                  <a:rPr lang="en-US" altLang="zh-CN" sz="2800">
                    <a:solidFill>
                      <a:schemeClr val="hlink"/>
                    </a:solidFill>
                  </a:rPr>
                  <a:t> </a:t>
                </a:r>
                <a:r>
                  <a:rPr lang="zh-CN" altLang="en-US" sz="2800">
                    <a:solidFill>
                      <a:schemeClr val="hlink"/>
                    </a:solidFill>
                  </a:rPr>
                  <a:t>降低配体的浓度</a:t>
                </a:r>
              </a:p>
              <a:p>
                <a:pPr>
                  <a:spcBef>
                    <a:spcPct val="20000"/>
                  </a:spcBef>
                </a:pPr>
                <a:r>
                  <a:rPr lang="zh-CN" altLang="en-US" sz="2800">
                    <a:solidFill>
                      <a:schemeClr val="hlink"/>
                    </a:solidFill>
                  </a:rPr>
                  <a:t>                  </a:t>
                </a:r>
                <a:r>
                  <a:rPr lang="en-US" altLang="zh-CN" sz="2800"/>
                  <a:t>[Cu(NH</a:t>
                </a:r>
                <a:r>
                  <a:rPr lang="en-US" altLang="zh-CN" sz="2800" baseline="-25000"/>
                  <a:t>3</a:t>
                </a:r>
                <a:r>
                  <a:rPr lang="en-US" altLang="zh-CN" sz="2800"/>
                  <a:t>)</a:t>
                </a:r>
                <a:r>
                  <a:rPr lang="en-US" altLang="zh-CN" sz="2800" baseline="-25000"/>
                  <a:t>4</a:t>
                </a:r>
                <a:r>
                  <a:rPr lang="en-US" altLang="zh-CN" sz="2800"/>
                  <a:t>]</a:t>
                </a:r>
                <a:r>
                  <a:rPr lang="en-US" altLang="zh-CN" sz="2800" baseline="30000"/>
                  <a:t>2+</a:t>
                </a:r>
                <a:r>
                  <a:rPr lang="en-US" altLang="zh-CN" sz="2800"/>
                  <a:t>  </a:t>
                </a:r>
                <a:r>
                  <a:rPr lang="en-US" altLang="zh-CN" sz="2800">
                    <a:cs typeface="Times New Roman" pitchFamily="18" charset="0"/>
                  </a:rPr>
                  <a:t>      </a:t>
                </a:r>
                <a:r>
                  <a:rPr lang="en-US" altLang="zh-CN" sz="2800"/>
                  <a:t>  Cu</a:t>
                </a:r>
                <a:r>
                  <a:rPr lang="en-US" altLang="zh-CN" sz="2800" baseline="30000"/>
                  <a:t>2+</a:t>
                </a:r>
                <a:r>
                  <a:rPr lang="en-US" altLang="zh-CN" sz="2800"/>
                  <a:t>+4NH</a:t>
                </a:r>
                <a:r>
                  <a:rPr lang="en-US" altLang="zh-CN" sz="2800" baseline="-25000"/>
                  <a:t>3</a:t>
                </a:r>
              </a:p>
              <a:p>
                <a:pPr>
                  <a:spcBef>
                    <a:spcPct val="20000"/>
                  </a:spcBef>
                </a:pPr>
                <a:r>
                  <a:rPr lang="en-US" altLang="zh-CN" sz="2800"/>
                  <a:t>                                                            +</a:t>
                </a:r>
              </a:p>
              <a:p>
                <a:pPr>
                  <a:spcBef>
                    <a:spcPct val="20000"/>
                  </a:spcBef>
                </a:pPr>
                <a:r>
                  <a:rPr lang="en-US" altLang="zh-CN" sz="2800"/>
                  <a:t>                                   HCl→  Cl</a:t>
                </a:r>
                <a:r>
                  <a:rPr lang="en-US" altLang="zh-CN" sz="2800" baseline="30000"/>
                  <a:t>-</a:t>
                </a:r>
                <a:r>
                  <a:rPr lang="en-US" altLang="zh-CN" sz="2800"/>
                  <a:t> +    H</a:t>
                </a:r>
                <a:r>
                  <a:rPr lang="en-US" altLang="zh-CN" sz="2800" baseline="30000"/>
                  <a:t>+</a:t>
                </a:r>
                <a:r>
                  <a:rPr lang="en-US" altLang="zh-CN" sz="2800"/>
                  <a:t> = NH</a:t>
                </a:r>
                <a:r>
                  <a:rPr lang="en-US" altLang="zh-CN" sz="2800" baseline="-25000"/>
                  <a:t>4</a:t>
                </a:r>
                <a:r>
                  <a:rPr lang="en-US" altLang="zh-CN" sz="2800" baseline="30000"/>
                  <a:t>+</a:t>
                </a:r>
                <a:r>
                  <a:rPr lang="en-US" altLang="zh-CN" sz="2800"/>
                  <a:t> </a:t>
                </a:r>
              </a:p>
            </p:txBody>
          </p:sp>
          <p:sp>
            <p:nvSpPr>
              <p:cNvPr id="375814" name="Line 6"/>
              <p:cNvSpPr>
                <a:spLocks noChangeShapeType="1"/>
              </p:cNvSpPr>
              <p:nvPr/>
            </p:nvSpPr>
            <p:spPr bwMode="auto">
              <a:xfrm>
                <a:off x="3312" y="3264"/>
                <a:ext cx="0" cy="240"/>
              </a:xfrm>
              <a:prstGeom prst="line">
                <a:avLst/>
              </a:prstGeom>
              <a:noFill/>
              <a:ln w="9525">
                <a:noFill/>
                <a:round/>
                <a:headEnd/>
                <a:tailEnd type="triangle" w="med" len="med"/>
              </a:ln>
              <a:effectLst/>
            </p:spPr>
            <p:txBody>
              <a:bodyPr>
                <a:spAutoFit/>
              </a:bodyPr>
              <a:lstStyle/>
              <a:p>
                <a:endParaRPr lang="zh-CN" altLang="en-US"/>
              </a:p>
            </p:txBody>
          </p:sp>
        </p:grpSp>
        <p:grpSp>
          <p:nvGrpSpPr>
            <p:cNvPr id="375815" name="Group 7"/>
            <p:cNvGrpSpPr>
              <a:grpSpLocks/>
            </p:cNvGrpSpPr>
            <p:nvPr/>
          </p:nvGrpSpPr>
          <p:grpSpPr bwMode="auto">
            <a:xfrm>
              <a:off x="2789" y="1386"/>
              <a:ext cx="288" cy="48"/>
              <a:chOff x="4272" y="2832"/>
              <a:chExt cx="384" cy="48"/>
            </a:xfrm>
          </p:grpSpPr>
          <p:sp>
            <p:nvSpPr>
              <p:cNvPr id="375816" name="Line 8"/>
              <p:cNvSpPr>
                <a:spLocks noChangeShapeType="1"/>
              </p:cNvSpPr>
              <p:nvPr/>
            </p:nvSpPr>
            <p:spPr bwMode="auto">
              <a:xfrm>
                <a:off x="4272" y="2832"/>
                <a:ext cx="384" cy="0"/>
              </a:xfrm>
              <a:prstGeom prst="line">
                <a:avLst/>
              </a:prstGeom>
              <a:noFill/>
              <a:ln w="12700" cap="sq">
                <a:solidFill>
                  <a:schemeClr val="tx1"/>
                </a:solidFill>
                <a:round/>
                <a:headEnd/>
                <a:tailEnd type="triangle" w="sm" len="sm"/>
              </a:ln>
              <a:effectLst/>
            </p:spPr>
            <p:txBody>
              <a:bodyPr tIns="0" bIns="0">
                <a:spAutoFit/>
              </a:bodyPr>
              <a:lstStyle/>
              <a:p>
                <a:endParaRPr lang="zh-CN" altLang="en-US"/>
              </a:p>
            </p:txBody>
          </p:sp>
          <p:sp>
            <p:nvSpPr>
              <p:cNvPr id="375817" name="Line 9"/>
              <p:cNvSpPr>
                <a:spLocks noChangeShapeType="1"/>
              </p:cNvSpPr>
              <p:nvPr/>
            </p:nvSpPr>
            <p:spPr bwMode="auto">
              <a:xfrm flipH="1">
                <a:off x="4272" y="2880"/>
                <a:ext cx="384" cy="0"/>
              </a:xfrm>
              <a:prstGeom prst="line">
                <a:avLst/>
              </a:prstGeom>
              <a:noFill/>
              <a:ln w="12700" cap="sq">
                <a:solidFill>
                  <a:schemeClr val="tx1"/>
                </a:solidFill>
                <a:round/>
                <a:headEnd/>
                <a:tailEnd type="triangle" w="sm" len="sm"/>
              </a:ln>
              <a:effectLst/>
            </p:spPr>
            <p:txBody>
              <a:bodyPr tIns="0" bIns="0">
                <a:spAutoFit/>
              </a:bodyPr>
              <a:lstStyle/>
              <a:p>
                <a:endParaRPr lang="zh-CN" altLang="en-US"/>
              </a:p>
            </p:txBody>
          </p:sp>
        </p:grpSp>
      </p:grpSp>
      <p:sp>
        <p:nvSpPr>
          <p:cNvPr id="375818" name="Rectangle 10"/>
          <p:cNvSpPr>
            <a:spLocks noChangeArrowheads="1"/>
          </p:cNvSpPr>
          <p:nvPr/>
        </p:nvSpPr>
        <p:spPr bwMode="auto">
          <a:xfrm>
            <a:off x="684213" y="3141663"/>
            <a:ext cx="8208962" cy="1203325"/>
          </a:xfrm>
          <a:prstGeom prst="rect">
            <a:avLst/>
          </a:prstGeom>
          <a:noFill/>
          <a:ln w="9525" algn="ctr">
            <a:noFill/>
            <a:miter lim="800000"/>
            <a:headEnd/>
            <a:tailEnd/>
          </a:ln>
          <a:effectLst/>
        </p:spPr>
        <p:txBody>
          <a:bodyPr anchor="ctr">
            <a:spAutoFit/>
          </a:bodyPr>
          <a:lstStyle/>
          <a:p>
            <a:pPr>
              <a:lnSpc>
                <a:spcPct val="130000"/>
              </a:lnSpc>
              <a:spcBef>
                <a:spcPct val="20000"/>
              </a:spcBef>
              <a:buClr>
                <a:srgbClr val="FF00FF"/>
              </a:buClr>
              <a:buFont typeface="Wingdings" pitchFamily="2" charset="2"/>
              <a:buChar char="v"/>
            </a:pPr>
            <a:r>
              <a:rPr lang="zh-CN" altLang="en-US" sz="2800">
                <a:solidFill>
                  <a:schemeClr val="hlink"/>
                </a:solidFill>
              </a:rPr>
              <a:t>一种配离子可以转化为另一种更稳定的配离子，即平衡向生成更难解离的配离子的方向移动。 </a:t>
            </a:r>
          </a:p>
        </p:txBody>
      </p:sp>
      <p:sp>
        <p:nvSpPr>
          <p:cNvPr id="375819" name="Rectangle 11"/>
          <p:cNvSpPr>
            <a:spLocks noChangeArrowheads="1"/>
          </p:cNvSpPr>
          <p:nvPr/>
        </p:nvSpPr>
        <p:spPr bwMode="auto">
          <a:xfrm>
            <a:off x="684213" y="4252913"/>
            <a:ext cx="8077200" cy="688975"/>
          </a:xfrm>
          <a:prstGeom prst="rect">
            <a:avLst/>
          </a:prstGeom>
          <a:noFill/>
          <a:ln w="9525">
            <a:noFill/>
            <a:miter lim="800000"/>
            <a:headEnd/>
            <a:tailEnd/>
          </a:ln>
        </p:spPr>
        <p:txBody>
          <a:bodyPr/>
          <a:lstStyle/>
          <a:p>
            <a:pPr marL="342900" indent="-342900">
              <a:lnSpc>
                <a:spcPct val="120000"/>
              </a:lnSpc>
              <a:spcBef>
                <a:spcPct val="20000"/>
              </a:spcBef>
              <a:buClr>
                <a:srgbClr val="FF00FF"/>
              </a:buClr>
              <a:buFont typeface="Wingdings" pitchFamily="2" charset="2"/>
              <a:buNone/>
            </a:pPr>
            <a:r>
              <a:rPr lang="zh-CN" altLang="en-US" sz="2800">
                <a:solidFill>
                  <a:srgbClr val="0000FF"/>
                </a:solidFill>
              </a:rPr>
              <a:t>例如：</a:t>
            </a:r>
            <a:r>
              <a:rPr lang="en-US" altLang="zh-CN">
                <a:solidFill>
                  <a:srgbClr val="0000FF"/>
                </a:solidFill>
              </a:rPr>
              <a:t>[HgCl</a:t>
            </a:r>
            <a:r>
              <a:rPr lang="en-US" altLang="zh-CN" baseline="-25000">
                <a:solidFill>
                  <a:srgbClr val="0000FF"/>
                </a:solidFill>
              </a:rPr>
              <a:t>4</a:t>
            </a:r>
            <a:r>
              <a:rPr lang="en-US" altLang="zh-CN">
                <a:solidFill>
                  <a:srgbClr val="0000FF"/>
                </a:solidFill>
              </a:rPr>
              <a:t>]</a:t>
            </a:r>
            <a:r>
              <a:rPr lang="en-US" altLang="zh-CN" baseline="30000">
                <a:solidFill>
                  <a:srgbClr val="0000FF"/>
                </a:solidFill>
              </a:rPr>
              <a:t>2- </a:t>
            </a:r>
            <a:r>
              <a:rPr lang="en-US" altLang="zh-CN">
                <a:solidFill>
                  <a:srgbClr val="0000FF"/>
                </a:solidFill>
              </a:rPr>
              <a:t>+ 4I</a:t>
            </a:r>
            <a:r>
              <a:rPr lang="en-US" altLang="zh-CN" baseline="30000">
                <a:solidFill>
                  <a:srgbClr val="0000FF"/>
                </a:solidFill>
              </a:rPr>
              <a:t>- </a:t>
            </a:r>
            <a:r>
              <a:rPr lang="en-US" altLang="zh-CN">
                <a:solidFill>
                  <a:srgbClr val="0000FF"/>
                </a:solidFill>
              </a:rPr>
              <a:t>= [HgI</a:t>
            </a:r>
            <a:r>
              <a:rPr lang="en-US" altLang="zh-CN" baseline="-25000">
                <a:solidFill>
                  <a:srgbClr val="0000FF"/>
                </a:solidFill>
              </a:rPr>
              <a:t>4</a:t>
            </a:r>
            <a:r>
              <a:rPr lang="en-US" altLang="zh-CN">
                <a:solidFill>
                  <a:srgbClr val="0000FF"/>
                </a:solidFill>
              </a:rPr>
              <a:t>]</a:t>
            </a:r>
            <a:r>
              <a:rPr lang="en-US" altLang="zh-CN" baseline="30000">
                <a:solidFill>
                  <a:srgbClr val="0000FF"/>
                </a:solidFill>
              </a:rPr>
              <a:t>2- </a:t>
            </a:r>
            <a:r>
              <a:rPr lang="en-US" altLang="zh-CN">
                <a:solidFill>
                  <a:srgbClr val="0000FF"/>
                </a:solidFill>
              </a:rPr>
              <a:t>+ 4Cl</a:t>
            </a:r>
            <a:r>
              <a:rPr lang="en-US" altLang="zh-CN" baseline="30000">
                <a:solidFill>
                  <a:srgbClr val="0000FF"/>
                </a:solidFill>
              </a:rPr>
              <a:t>-</a:t>
            </a:r>
          </a:p>
        </p:txBody>
      </p:sp>
      <p:graphicFrame>
        <p:nvGraphicFramePr>
          <p:cNvPr id="375821" name="Object 13"/>
          <p:cNvGraphicFramePr>
            <a:graphicFrameLocks noChangeAspect="1"/>
          </p:cNvGraphicFramePr>
          <p:nvPr>
            <p:ph idx="1"/>
          </p:nvPr>
        </p:nvGraphicFramePr>
        <p:xfrm>
          <a:off x="928662" y="5143512"/>
          <a:ext cx="7647626" cy="857256"/>
        </p:xfrm>
        <a:graphic>
          <a:graphicData uri="http://schemas.openxmlformats.org/presentationml/2006/ole">
            <p:oleObj spid="_x0000_s375821" name="公式" r:id="rId3" imgW="4305240" imgH="482400" progId="Equation.3">
              <p:embed/>
            </p:oleObj>
          </a:graphicData>
        </a:graphic>
      </p:graphicFrame>
    </p:spTree>
  </p:cSld>
  <p:clrMapOvr>
    <a:masterClrMapping/>
  </p:clrMapOvr>
  <p:transition>
    <p:blinds/>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44" name="Rectangle 16"/>
          <p:cNvSpPr>
            <a:spLocks noGrp="1" noChangeArrowheads="1"/>
          </p:cNvSpPr>
          <p:nvPr>
            <p:ph type="title"/>
          </p:nvPr>
        </p:nvSpPr>
        <p:spPr/>
        <p:txBody>
          <a:bodyPr/>
          <a:lstStyle/>
          <a:p>
            <a:r>
              <a:rPr lang="zh-CN" altLang="en-US" dirty="0"/>
              <a:t>配离子的转化</a:t>
            </a:r>
          </a:p>
        </p:txBody>
      </p:sp>
      <p:sp>
        <p:nvSpPr>
          <p:cNvPr id="457732" name="Rectangle 4"/>
          <p:cNvSpPr>
            <a:spLocks noChangeArrowheads="1"/>
          </p:cNvSpPr>
          <p:nvPr/>
        </p:nvSpPr>
        <p:spPr bwMode="auto">
          <a:xfrm>
            <a:off x="395288" y="4797425"/>
            <a:ext cx="8077200" cy="688975"/>
          </a:xfrm>
          <a:prstGeom prst="rect">
            <a:avLst/>
          </a:prstGeom>
          <a:noFill/>
          <a:ln w="9525">
            <a:noFill/>
            <a:miter lim="800000"/>
            <a:headEnd/>
            <a:tailEnd/>
          </a:ln>
        </p:spPr>
        <p:txBody>
          <a:bodyPr/>
          <a:lstStyle/>
          <a:p>
            <a:pPr marL="342900" indent="-342900">
              <a:lnSpc>
                <a:spcPct val="120000"/>
              </a:lnSpc>
              <a:spcBef>
                <a:spcPct val="20000"/>
              </a:spcBef>
            </a:pPr>
            <a:r>
              <a:rPr lang="en-US" altLang="zh-CN" sz="3200">
                <a:latin typeface="Times New Roman" pitchFamily="18" charset="0"/>
              </a:rPr>
              <a:t>[HgCl</a:t>
            </a:r>
            <a:r>
              <a:rPr lang="en-US" altLang="zh-CN" sz="3200" baseline="-25000">
                <a:latin typeface="Times New Roman" pitchFamily="18" charset="0"/>
              </a:rPr>
              <a:t>4</a:t>
            </a:r>
            <a:r>
              <a:rPr lang="en-US" altLang="zh-CN" sz="3200">
                <a:latin typeface="Times New Roman" pitchFamily="18" charset="0"/>
              </a:rPr>
              <a:t>]</a:t>
            </a:r>
            <a:r>
              <a:rPr lang="en-US" altLang="zh-CN" sz="3200" baseline="30000">
                <a:latin typeface="Times New Roman" pitchFamily="18" charset="0"/>
              </a:rPr>
              <a:t>2- </a:t>
            </a:r>
            <a:r>
              <a:rPr lang="en-US" altLang="zh-CN" sz="3200">
                <a:latin typeface="Times New Roman" pitchFamily="18" charset="0"/>
              </a:rPr>
              <a:t>+ 4I</a:t>
            </a:r>
            <a:r>
              <a:rPr lang="en-US" altLang="zh-CN" sz="3200" baseline="30000">
                <a:latin typeface="Times New Roman" pitchFamily="18" charset="0"/>
              </a:rPr>
              <a:t>- </a:t>
            </a:r>
            <a:r>
              <a:rPr lang="en-US" altLang="zh-CN" sz="3200">
                <a:latin typeface="Times New Roman" pitchFamily="18" charset="0"/>
              </a:rPr>
              <a:t>= [HgI</a:t>
            </a:r>
            <a:r>
              <a:rPr lang="en-US" altLang="zh-CN" sz="3200" baseline="-25000">
                <a:latin typeface="Times New Roman" pitchFamily="18" charset="0"/>
              </a:rPr>
              <a:t>4</a:t>
            </a:r>
            <a:r>
              <a:rPr lang="en-US" altLang="zh-CN" sz="3200">
                <a:latin typeface="Times New Roman" pitchFamily="18" charset="0"/>
              </a:rPr>
              <a:t>]</a:t>
            </a:r>
            <a:r>
              <a:rPr lang="en-US" altLang="zh-CN" sz="3200" baseline="30000">
                <a:latin typeface="Times New Roman" pitchFamily="18" charset="0"/>
              </a:rPr>
              <a:t>2- </a:t>
            </a:r>
            <a:r>
              <a:rPr lang="en-US" altLang="zh-CN" sz="3200">
                <a:latin typeface="Times New Roman" pitchFamily="18" charset="0"/>
              </a:rPr>
              <a:t>+ 4Cl</a:t>
            </a:r>
            <a:r>
              <a:rPr lang="en-US" altLang="zh-CN" sz="3200" baseline="30000">
                <a:latin typeface="Times New Roman" pitchFamily="18" charset="0"/>
              </a:rPr>
              <a:t>-                     </a:t>
            </a:r>
            <a:r>
              <a:rPr lang="en-US" altLang="zh-CN" sz="3200">
                <a:latin typeface="Times New Roman" pitchFamily="18" charset="0"/>
              </a:rPr>
              <a:t>(3)</a:t>
            </a:r>
          </a:p>
        </p:txBody>
      </p:sp>
      <p:sp>
        <p:nvSpPr>
          <p:cNvPr id="457733" name="Rectangle 5"/>
          <p:cNvSpPr>
            <a:spLocks noChangeArrowheads="1"/>
          </p:cNvSpPr>
          <p:nvPr/>
        </p:nvSpPr>
        <p:spPr bwMode="auto">
          <a:xfrm>
            <a:off x="684213" y="1268413"/>
            <a:ext cx="8077200" cy="688975"/>
          </a:xfrm>
          <a:prstGeom prst="rect">
            <a:avLst/>
          </a:prstGeom>
          <a:noFill/>
          <a:ln w="9525">
            <a:noFill/>
            <a:miter lim="800000"/>
            <a:headEnd/>
            <a:tailEnd/>
          </a:ln>
        </p:spPr>
        <p:txBody>
          <a:bodyPr/>
          <a:lstStyle/>
          <a:p>
            <a:pPr marL="342900" indent="-342900">
              <a:lnSpc>
                <a:spcPct val="120000"/>
              </a:lnSpc>
              <a:spcBef>
                <a:spcPct val="20000"/>
              </a:spcBef>
            </a:pPr>
            <a:r>
              <a:rPr lang="en-US" altLang="zh-CN" sz="3200">
                <a:latin typeface="Times New Roman" pitchFamily="18" charset="0"/>
              </a:rPr>
              <a:t>[HgCl</a:t>
            </a:r>
            <a:r>
              <a:rPr lang="en-US" altLang="zh-CN" sz="3200" baseline="-25000">
                <a:latin typeface="Times New Roman" pitchFamily="18" charset="0"/>
              </a:rPr>
              <a:t>4</a:t>
            </a:r>
            <a:r>
              <a:rPr lang="en-US" altLang="zh-CN" sz="3200">
                <a:latin typeface="Times New Roman" pitchFamily="18" charset="0"/>
              </a:rPr>
              <a:t>]</a:t>
            </a:r>
            <a:r>
              <a:rPr lang="en-US" altLang="zh-CN" sz="3200" baseline="30000">
                <a:latin typeface="Times New Roman" pitchFamily="18" charset="0"/>
              </a:rPr>
              <a:t>2- </a:t>
            </a:r>
            <a:r>
              <a:rPr lang="en-US" altLang="zh-CN" sz="3200">
                <a:latin typeface="Times New Roman" pitchFamily="18" charset="0"/>
              </a:rPr>
              <a:t>= Hg</a:t>
            </a:r>
            <a:r>
              <a:rPr lang="en-US" altLang="zh-CN" sz="3200" baseline="30000">
                <a:latin typeface="Times New Roman" pitchFamily="18" charset="0"/>
              </a:rPr>
              <a:t>2+ </a:t>
            </a:r>
            <a:r>
              <a:rPr lang="en-US" altLang="zh-CN" sz="3200">
                <a:latin typeface="Times New Roman" pitchFamily="18" charset="0"/>
              </a:rPr>
              <a:t>+ 4Cl</a:t>
            </a:r>
            <a:r>
              <a:rPr lang="en-US" altLang="zh-CN" sz="3200" baseline="30000">
                <a:latin typeface="Times New Roman" pitchFamily="18" charset="0"/>
              </a:rPr>
              <a:t>-                                </a:t>
            </a:r>
            <a:r>
              <a:rPr lang="zh-CN" altLang="en-US" sz="3200">
                <a:latin typeface="Times New Roman" pitchFamily="18" charset="0"/>
              </a:rPr>
              <a:t>（</a:t>
            </a:r>
            <a:r>
              <a:rPr lang="en-US" altLang="zh-CN" sz="3200">
                <a:latin typeface="Times New Roman" pitchFamily="18" charset="0"/>
              </a:rPr>
              <a:t>1</a:t>
            </a:r>
            <a:r>
              <a:rPr lang="zh-CN" altLang="en-US" sz="3200">
                <a:latin typeface="Times New Roman" pitchFamily="18" charset="0"/>
              </a:rPr>
              <a:t>）</a:t>
            </a:r>
          </a:p>
        </p:txBody>
      </p:sp>
      <p:sp>
        <p:nvSpPr>
          <p:cNvPr id="457736" name="Rectangle 8"/>
          <p:cNvSpPr>
            <a:spLocks noChangeArrowheads="1"/>
          </p:cNvSpPr>
          <p:nvPr/>
        </p:nvSpPr>
        <p:spPr bwMode="auto">
          <a:xfrm>
            <a:off x="611188" y="2997200"/>
            <a:ext cx="8077200" cy="688975"/>
          </a:xfrm>
          <a:prstGeom prst="rect">
            <a:avLst/>
          </a:prstGeom>
          <a:noFill/>
          <a:ln w="9525">
            <a:noFill/>
            <a:miter lim="800000"/>
            <a:headEnd/>
            <a:tailEnd/>
          </a:ln>
        </p:spPr>
        <p:txBody>
          <a:bodyPr/>
          <a:lstStyle/>
          <a:p>
            <a:pPr marL="342900" indent="-342900">
              <a:lnSpc>
                <a:spcPct val="120000"/>
              </a:lnSpc>
              <a:spcBef>
                <a:spcPct val="20000"/>
              </a:spcBef>
            </a:pPr>
            <a:r>
              <a:rPr lang="en-US" altLang="zh-CN" sz="3200" dirty="0">
                <a:latin typeface="Times New Roman" pitchFamily="18" charset="0"/>
              </a:rPr>
              <a:t>Hg</a:t>
            </a:r>
            <a:r>
              <a:rPr lang="en-US" altLang="zh-CN" sz="3200" baseline="30000" dirty="0">
                <a:latin typeface="Times New Roman" pitchFamily="18" charset="0"/>
              </a:rPr>
              <a:t>2+ </a:t>
            </a:r>
            <a:r>
              <a:rPr lang="en-US" altLang="zh-CN" sz="3200" dirty="0">
                <a:latin typeface="Times New Roman" pitchFamily="18" charset="0"/>
              </a:rPr>
              <a:t>+ 4I</a:t>
            </a:r>
            <a:r>
              <a:rPr lang="en-US" altLang="zh-CN" sz="3200" baseline="30000" dirty="0">
                <a:latin typeface="Times New Roman" pitchFamily="18" charset="0"/>
              </a:rPr>
              <a:t>- </a:t>
            </a:r>
            <a:r>
              <a:rPr lang="en-US" altLang="zh-CN" sz="3200" dirty="0">
                <a:latin typeface="Times New Roman" pitchFamily="18" charset="0"/>
              </a:rPr>
              <a:t>= [HgI</a:t>
            </a:r>
            <a:r>
              <a:rPr lang="en-US" altLang="zh-CN" sz="3200" baseline="-25000" dirty="0">
                <a:latin typeface="Times New Roman" pitchFamily="18" charset="0"/>
              </a:rPr>
              <a:t>4</a:t>
            </a:r>
            <a:r>
              <a:rPr lang="en-US" altLang="zh-CN" sz="3200" dirty="0">
                <a:latin typeface="Times New Roman" pitchFamily="18" charset="0"/>
              </a:rPr>
              <a:t>]</a:t>
            </a:r>
            <a:r>
              <a:rPr lang="en-US" altLang="zh-CN" sz="3200" baseline="30000" dirty="0">
                <a:latin typeface="Times New Roman" pitchFamily="18" charset="0"/>
              </a:rPr>
              <a:t>2-                                          </a:t>
            </a:r>
            <a:r>
              <a:rPr lang="en-US" altLang="zh-CN" sz="3200" dirty="0">
                <a:latin typeface="Times New Roman" pitchFamily="18" charset="0"/>
              </a:rPr>
              <a:t>(2)</a:t>
            </a:r>
          </a:p>
        </p:txBody>
      </p:sp>
      <p:sp>
        <p:nvSpPr>
          <p:cNvPr id="6154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615429" name="Picture 5"/>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714349" y="2091253"/>
            <a:ext cx="6143668" cy="841910"/>
          </a:xfrm>
          <a:prstGeom prst="rect">
            <a:avLst/>
          </a:prstGeom>
          <a:noFill/>
        </p:spPr>
      </p:pic>
      <p:sp>
        <p:nvSpPr>
          <p:cNvPr id="6154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615431" name="Picture 7"/>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714348" y="3786190"/>
            <a:ext cx="6425560" cy="928694"/>
          </a:xfrm>
          <a:prstGeom prst="rect">
            <a:avLst/>
          </a:prstGeom>
          <a:noFill/>
        </p:spPr>
      </p:pic>
      <p:sp>
        <p:nvSpPr>
          <p:cNvPr id="615434"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615433" name="Picture 9"/>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42910" y="5429264"/>
            <a:ext cx="8358214" cy="723145"/>
          </a:xfrm>
          <a:prstGeom prst="rect">
            <a:avLst/>
          </a:prstGeom>
          <a:noFill/>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7733"/>
                                        </p:tgtEl>
                                        <p:attrNameLst>
                                          <p:attrName>style.visibility</p:attrName>
                                        </p:attrNameLst>
                                      </p:cBhvr>
                                      <p:to>
                                        <p:strVal val="visible"/>
                                      </p:to>
                                    </p:set>
                                    <p:animEffect transition="in" filter="blinds(horizontal)">
                                      <p:cBhvr>
                                        <p:cTn id="7" dur="500"/>
                                        <p:tgtEl>
                                          <p:spTgt spid="45773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57736"/>
                                        </p:tgtEl>
                                        <p:attrNameLst>
                                          <p:attrName>style.visibility</p:attrName>
                                        </p:attrNameLst>
                                      </p:cBhvr>
                                      <p:to>
                                        <p:strVal val="visible"/>
                                      </p:to>
                                    </p:set>
                                    <p:animEffect transition="in" filter="blinds(horizontal)">
                                      <p:cBhvr>
                                        <p:cTn id="11" dur="500"/>
                                        <p:tgtEl>
                                          <p:spTgt spid="457736"/>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457732"/>
                                        </p:tgtEl>
                                        <p:attrNameLst>
                                          <p:attrName>style.visibility</p:attrName>
                                        </p:attrNameLst>
                                      </p:cBhvr>
                                      <p:to>
                                        <p:strVal val="visible"/>
                                      </p:to>
                                    </p:set>
                                    <p:animEffect transition="in" filter="blinds(horizontal)">
                                      <p:cBhvr>
                                        <p:cTn id="15" dur="500"/>
                                        <p:tgtEl>
                                          <p:spTgt spid="457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2" grpId="0" autoUpdateAnimBg="0"/>
      <p:bldP spid="457733" grpId="0" autoUpdateAnimBg="0"/>
      <p:bldP spid="457736"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en-US" altLang="zh-CN" sz="3200" dirty="0" smtClean="0"/>
              <a:t>2.3.4</a:t>
            </a:r>
            <a:r>
              <a:rPr lang="en-US" altLang="zh-CN" dirty="0" smtClean="0"/>
              <a:t> </a:t>
            </a:r>
            <a:r>
              <a:rPr lang="zh-CN" altLang="en-US" dirty="0"/>
              <a:t>配合物的应用</a:t>
            </a:r>
          </a:p>
        </p:txBody>
      </p:sp>
      <p:sp>
        <p:nvSpPr>
          <p:cNvPr id="340995" name="Text Box 3"/>
          <p:cNvSpPr txBox="1">
            <a:spLocks noChangeArrowheads="1"/>
          </p:cNvSpPr>
          <p:nvPr/>
        </p:nvSpPr>
        <p:spPr bwMode="auto">
          <a:xfrm>
            <a:off x="762000" y="1219200"/>
            <a:ext cx="8167718" cy="946150"/>
          </a:xfrm>
          <a:prstGeom prst="rect">
            <a:avLst/>
          </a:prstGeom>
          <a:noFill/>
          <a:ln w="9525">
            <a:noFill/>
            <a:miter lim="800000"/>
            <a:headEnd/>
            <a:tailEnd/>
          </a:ln>
          <a:effectLst/>
        </p:spPr>
        <p:txBody>
          <a:bodyPr wrap="square">
            <a:spAutoFit/>
          </a:bodyPr>
          <a:lstStyle/>
          <a:p>
            <a:pPr>
              <a:spcBef>
                <a:spcPct val="50000"/>
              </a:spcBef>
            </a:pPr>
            <a:r>
              <a:rPr kumimoji="1" lang="zh-CN" altLang="en-US" sz="2800" dirty="0">
                <a:latin typeface="Tahoma" pitchFamily="34" charset="0"/>
                <a:ea typeface="楷体_GB2312" pitchFamily="49" charset="-122"/>
              </a:rPr>
              <a:t>配合物及其配位化学在以下几个方面有非常广泛的应用。</a:t>
            </a:r>
          </a:p>
        </p:txBody>
      </p:sp>
      <p:sp>
        <p:nvSpPr>
          <p:cNvPr id="340996" name="Text Box 4"/>
          <p:cNvSpPr txBox="1">
            <a:spLocks noChangeArrowheads="1"/>
          </p:cNvSpPr>
          <p:nvPr/>
        </p:nvSpPr>
        <p:spPr bwMode="auto">
          <a:xfrm>
            <a:off x="1066800" y="2209800"/>
            <a:ext cx="6400800" cy="519113"/>
          </a:xfrm>
          <a:prstGeom prst="rect">
            <a:avLst/>
          </a:prstGeom>
          <a:noFill/>
          <a:ln w="9525">
            <a:noFill/>
            <a:miter lim="800000"/>
            <a:headEnd/>
            <a:tailEnd/>
          </a:ln>
          <a:effectLst/>
        </p:spPr>
        <p:txBody>
          <a:bodyPr>
            <a:spAutoFit/>
          </a:bodyPr>
          <a:lstStyle/>
          <a:p>
            <a:pPr>
              <a:spcBef>
                <a:spcPct val="50000"/>
              </a:spcBef>
              <a:buClr>
                <a:srgbClr val="FF5050"/>
              </a:buClr>
              <a:buFont typeface="Wingdings" pitchFamily="2" charset="2"/>
              <a:buChar char="v"/>
            </a:pPr>
            <a:r>
              <a:rPr kumimoji="1" lang="en-US" altLang="zh-CN" sz="2800" b="1">
                <a:latin typeface="Tahoma" pitchFamily="34" charset="0"/>
                <a:ea typeface="楷体_GB2312" pitchFamily="49" charset="-122"/>
              </a:rPr>
              <a:t> </a:t>
            </a:r>
            <a:r>
              <a:rPr kumimoji="1" lang="zh-CN" altLang="en-US" sz="2800" b="1">
                <a:latin typeface="Tahoma" pitchFamily="34" charset="0"/>
                <a:ea typeface="楷体_GB2312" pitchFamily="49" charset="-122"/>
              </a:rPr>
              <a:t>离子的定性鉴定</a:t>
            </a:r>
          </a:p>
        </p:txBody>
      </p:sp>
      <p:sp>
        <p:nvSpPr>
          <p:cNvPr id="340997" name="Text Box 5"/>
          <p:cNvSpPr txBox="1">
            <a:spLocks noChangeArrowheads="1"/>
          </p:cNvSpPr>
          <p:nvPr/>
        </p:nvSpPr>
        <p:spPr bwMode="auto">
          <a:xfrm>
            <a:off x="1066800" y="2819400"/>
            <a:ext cx="6400800" cy="519113"/>
          </a:xfrm>
          <a:prstGeom prst="rect">
            <a:avLst/>
          </a:prstGeom>
          <a:noFill/>
          <a:ln w="9525">
            <a:noFill/>
            <a:miter lim="800000"/>
            <a:headEnd/>
            <a:tailEnd/>
          </a:ln>
          <a:effectLst/>
        </p:spPr>
        <p:txBody>
          <a:bodyPr>
            <a:spAutoFit/>
          </a:bodyPr>
          <a:lstStyle/>
          <a:p>
            <a:pPr>
              <a:spcBef>
                <a:spcPct val="50000"/>
              </a:spcBef>
              <a:buClr>
                <a:srgbClr val="FF5050"/>
              </a:buClr>
              <a:buFont typeface="Wingdings" pitchFamily="2" charset="2"/>
              <a:buChar char="v"/>
            </a:pPr>
            <a:r>
              <a:rPr kumimoji="1" lang="en-US" altLang="zh-CN" sz="2800" b="1">
                <a:latin typeface="Tahoma" pitchFamily="34" charset="0"/>
                <a:ea typeface="楷体_GB2312" pitchFamily="49" charset="-122"/>
              </a:rPr>
              <a:t> </a:t>
            </a:r>
            <a:r>
              <a:rPr kumimoji="1" lang="zh-CN" altLang="en-US" sz="2800" b="1">
                <a:latin typeface="Tahoma" pitchFamily="34" charset="0"/>
                <a:ea typeface="楷体_GB2312" pitchFamily="49" charset="-122"/>
              </a:rPr>
              <a:t>电镀工业</a:t>
            </a:r>
          </a:p>
        </p:txBody>
      </p:sp>
      <p:sp>
        <p:nvSpPr>
          <p:cNvPr id="340998" name="Text Box 6"/>
          <p:cNvSpPr txBox="1">
            <a:spLocks noChangeArrowheads="1"/>
          </p:cNvSpPr>
          <p:nvPr/>
        </p:nvSpPr>
        <p:spPr bwMode="auto">
          <a:xfrm>
            <a:off x="1066800" y="3429000"/>
            <a:ext cx="6400800" cy="519113"/>
          </a:xfrm>
          <a:prstGeom prst="rect">
            <a:avLst/>
          </a:prstGeom>
          <a:noFill/>
          <a:ln w="9525">
            <a:noFill/>
            <a:miter lim="800000"/>
            <a:headEnd/>
            <a:tailEnd/>
          </a:ln>
          <a:effectLst/>
        </p:spPr>
        <p:txBody>
          <a:bodyPr>
            <a:spAutoFit/>
          </a:bodyPr>
          <a:lstStyle/>
          <a:p>
            <a:pPr>
              <a:spcBef>
                <a:spcPct val="50000"/>
              </a:spcBef>
              <a:buClr>
                <a:srgbClr val="FF5050"/>
              </a:buClr>
              <a:buFont typeface="Wingdings" pitchFamily="2" charset="2"/>
              <a:buChar char="v"/>
            </a:pPr>
            <a:r>
              <a:rPr kumimoji="1" lang="en-US" altLang="zh-CN" sz="2800" b="1">
                <a:latin typeface="Tahoma" pitchFamily="34" charset="0"/>
                <a:ea typeface="楷体_GB2312" pitchFamily="49" charset="-122"/>
              </a:rPr>
              <a:t> </a:t>
            </a:r>
            <a:r>
              <a:rPr kumimoji="1" lang="zh-CN" altLang="en-US" sz="2800" b="1">
                <a:latin typeface="Tahoma" pitchFamily="34" charset="0"/>
                <a:ea typeface="楷体_GB2312" pitchFamily="49" charset="-122"/>
              </a:rPr>
              <a:t>冶金工业</a:t>
            </a:r>
          </a:p>
        </p:txBody>
      </p:sp>
      <p:sp>
        <p:nvSpPr>
          <p:cNvPr id="340999" name="Text Box 7"/>
          <p:cNvSpPr txBox="1">
            <a:spLocks noChangeArrowheads="1"/>
          </p:cNvSpPr>
          <p:nvPr/>
        </p:nvSpPr>
        <p:spPr bwMode="auto">
          <a:xfrm>
            <a:off x="1066800" y="4038600"/>
            <a:ext cx="6400800" cy="519113"/>
          </a:xfrm>
          <a:prstGeom prst="rect">
            <a:avLst/>
          </a:prstGeom>
          <a:noFill/>
          <a:ln w="9525">
            <a:noFill/>
            <a:miter lim="800000"/>
            <a:headEnd/>
            <a:tailEnd/>
          </a:ln>
          <a:effectLst/>
        </p:spPr>
        <p:txBody>
          <a:bodyPr>
            <a:spAutoFit/>
          </a:bodyPr>
          <a:lstStyle/>
          <a:p>
            <a:pPr>
              <a:spcBef>
                <a:spcPct val="50000"/>
              </a:spcBef>
              <a:buClr>
                <a:srgbClr val="FF5050"/>
              </a:buClr>
              <a:buFont typeface="Wingdings" pitchFamily="2" charset="2"/>
              <a:buChar char="v"/>
            </a:pPr>
            <a:r>
              <a:rPr kumimoji="1" lang="en-US" altLang="zh-CN" sz="2800" b="1">
                <a:latin typeface="Tahoma" pitchFamily="34" charset="0"/>
                <a:ea typeface="楷体_GB2312" pitchFamily="49" charset="-122"/>
              </a:rPr>
              <a:t> </a:t>
            </a:r>
            <a:r>
              <a:rPr kumimoji="1" lang="zh-CN" altLang="en-US" sz="2800" b="1">
                <a:latin typeface="Tahoma" pitchFamily="34" charset="0"/>
                <a:ea typeface="楷体_GB2312" pitchFamily="49" charset="-122"/>
              </a:rPr>
              <a:t>生物医学</a:t>
            </a:r>
          </a:p>
        </p:txBody>
      </p:sp>
    </p:spTree>
  </p:cSld>
  <p:clrMapOvr>
    <a:masterClrMapping/>
  </p:clrMapOvr>
  <p:transition>
    <p:blinds/>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r>
              <a:rPr lang="en-US" altLang="zh-CN" dirty="0" smtClean="0"/>
              <a:t>1. </a:t>
            </a:r>
            <a:r>
              <a:rPr lang="zh-CN" altLang="en-US" dirty="0"/>
              <a:t>离子的定性鉴定</a:t>
            </a:r>
          </a:p>
        </p:txBody>
      </p:sp>
      <p:sp>
        <p:nvSpPr>
          <p:cNvPr id="342019" name="Text Box 3"/>
          <p:cNvSpPr txBox="1">
            <a:spLocks noChangeArrowheads="1"/>
          </p:cNvSpPr>
          <p:nvPr/>
        </p:nvSpPr>
        <p:spPr bwMode="auto">
          <a:xfrm>
            <a:off x="727049" y="1550993"/>
            <a:ext cx="7091882" cy="457200"/>
          </a:xfrm>
          <a:prstGeom prst="rect">
            <a:avLst/>
          </a:prstGeom>
          <a:noFill/>
          <a:ln w="9525">
            <a:noFill/>
            <a:miter lim="800000"/>
            <a:headEnd/>
            <a:tailEnd/>
          </a:ln>
          <a:effectLst/>
        </p:spPr>
        <p:txBody>
          <a:bodyPr wrap="square">
            <a:spAutoFit/>
          </a:bodyPr>
          <a:lstStyle/>
          <a:p>
            <a:pPr algn="just">
              <a:spcBef>
                <a:spcPct val="50000"/>
              </a:spcBef>
              <a:buClr>
                <a:schemeClr val="hlink"/>
              </a:buClr>
              <a:buFont typeface="Wingdings" pitchFamily="2" charset="2"/>
              <a:buChar char="Ø"/>
            </a:pPr>
            <a:r>
              <a:rPr kumimoji="1" lang="zh-CN" altLang="en-US" sz="2400" b="1">
                <a:solidFill>
                  <a:srgbClr val="221304"/>
                </a:solidFill>
                <a:latin typeface="Times New Roman" pitchFamily="18" charset="0"/>
                <a:ea typeface="楷体_GB2312" pitchFamily="49" charset="-122"/>
              </a:rPr>
              <a:t>浓氨水鉴定</a:t>
            </a:r>
            <a:r>
              <a:rPr kumimoji="1" lang="en-US" altLang="zh-CN" sz="2400" b="1">
                <a:solidFill>
                  <a:srgbClr val="221304"/>
                </a:solidFill>
                <a:latin typeface="Times New Roman" pitchFamily="18" charset="0"/>
                <a:ea typeface="楷体_GB2312" pitchFamily="49" charset="-122"/>
              </a:rPr>
              <a:t>Cu</a:t>
            </a:r>
            <a:r>
              <a:rPr kumimoji="1" lang="en-US" altLang="zh-CN" sz="2400" b="1" baseline="30000">
                <a:solidFill>
                  <a:srgbClr val="221304"/>
                </a:solidFill>
                <a:latin typeface="Times New Roman" pitchFamily="18" charset="0"/>
                <a:ea typeface="楷体_GB2312" pitchFamily="49" charset="-122"/>
              </a:rPr>
              <a:t>2</a:t>
            </a:r>
            <a:r>
              <a:rPr kumimoji="1" lang="zh-CN" altLang="en-US" sz="2400" b="1" baseline="30000">
                <a:solidFill>
                  <a:srgbClr val="221304"/>
                </a:solidFill>
                <a:latin typeface="Times New Roman" pitchFamily="18" charset="0"/>
                <a:ea typeface="楷体_GB2312" pitchFamily="49" charset="-122"/>
              </a:rPr>
              <a:t>＋ </a:t>
            </a:r>
            <a:r>
              <a:rPr kumimoji="1" lang="en-US" altLang="zh-CN" sz="2400" b="1">
                <a:solidFill>
                  <a:srgbClr val="221304"/>
                </a:solidFill>
                <a:latin typeface="Times New Roman" pitchFamily="18" charset="0"/>
                <a:ea typeface="楷体_GB2312" pitchFamily="49" charset="-122"/>
              </a:rPr>
              <a:t>——[Cu(NH</a:t>
            </a:r>
            <a:r>
              <a:rPr kumimoji="1" lang="en-US" altLang="zh-CN" sz="2400" b="1" baseline="-30000">
                <a:solidFill>
                  <a:srgbClr val="221304"/>
                </a:solidFill>
                <a:latin typeface="Times New Roman" pitchFamily="18" charset="0"/>
                <a:ea typeface="楷体_GB2312" pitchFamily="49" charset="-122"/>
              </a:rPr>
              <a:t>3</a:t>
            </a:r>
            <a:r>
              <a:rPr kumimoji="1" lang="en-US" altLang="zh-CN" sz="2400" b="1">
                <a:solidFill>
                  <a:srgbClr val="221304"/>
                </a:solidFill>
                <a:latin typeface="Times New Roman" pitchFamily="18" charset="0"/>
                <a:ea typeface="楷体_GB2312" pitchFamily="49" charset="-122"/>
              </a:rPr>
              <a:t>)</a:t>
            </a:r>
            <a:r>
              <a:rPr kumimoji="1" lang="en-US" altLang="zh-CN" sz="2400" b="1" baseline="-25000">
                <a:solidFill>
                  <a:srgbClr val="221304"/>
                </a:solidFill>
                <a:latin typeface="Times New Roman" pitchFamily="18" charset="0"/>
                <a:ea typeface="楷体_GB2312" pitchFamily="49" charset="-122"/>
              </a:rPr>
              <a:t>4</a:t>
            </a:r>
            <a:r>
              <a:rPr kumimoji="1" lang="en-US" altLang="zh-CN" sz="2400" b="1">
                <a:solidFill>
                  <a:srgbClr val="221304"/>
                </a:solidFill>
                <a:latin typeface="Times New Roman" pitchFamily="18" charset="0"/>
                <a:ea typeface="楷体_GB2312" pitchFamily="49" charset="-122"/>
              </a:rPr>
              <a:t>]</a:t>
            </a:r>
            <a:r>
              <a:rPr kumimoji="1" lang="en-US" altLang="zh-CN" sz="2400" b="1" baseline="30000">
                <a:solidFill>
                  <a:srgbClr val="221304"/>
                </a:solidFill>
                <a:latin typeface="Times New Roman" pitchFamily="18" charset="0"/>
                <a:ea typeface="楷体_GB2312" pitchFamily="49" charset="-122"/>
              </a:rPr>
              <a:t>2+ </a:t>
            </a:r>
            <a:r>
              <a:rPr kumimoji="1" lang="zh-CN" altLang="en-US" sz="2400" b="1">
                <a:solidFill>
                  <a:srgbClr val="221304"/>
                </a:solidFill>
                <a:latin typeface="Times New Roman" pitchFamily="18" charset="0"/>
                <a:ea typeface="楷体_GB2312" pitchFamily="49" charset="-122"/>
              </a:rPr>
              <a:t>（深兰色）</a:t>
            </a:r>
          </a:p>
        </p:txBody>
      </p:sp>
      <p:sp>
        <p:nvSpPr>
          <p:cNvPr id="342020" name="Text Box 4"/>
          <p:cNvSpPr txBox="1">
            <a:spLocks noChangeArrowheads="1"/>
          </p:cNvSpPr>
          <p:nvPr/>
        </p:nvSpPr>
        <p:spPr bwMode="auto">
          <a:xfrm>
            <a:off x="727048" y="2270130"/>
            <a:ext cx="6948793" cy="457200"/>
          </a:xfrm>
          <a:prstGeom prst="rect">
            <a:avLst/>
          </a:prstGeom>
          <a:noFill/>
          <a:ln w="9525">
            <a:noFill/>
            <a:miter lim="800000"/>
            <a:headEnd/>
            <a:tailEnd/>
          </a:ln>
          <a:effectLst/>
        </p:spPr>
        <p:txBody>
          <a:bodyPr wrap="square">
            <a:spAutoFit/>
          </a:bodyPr>
          <a:lstStyle/>
          <a:p>
            <a:pPr algn="just">
              <a:spcBef>
                <a:spcPct val="50000"/>
              </a:spcBef>
              <a:buClr>
                <a:schemeClr val="hlink"/>
              </a:buClr>
              <a:buFont typeface="Wingdings" pitchFamily="2" charset="2"/>
              <a:buChar char="Ø"/>
            </a:pPr>
            <a:r>
              <a:rPr kumimoji="1" lang="en-US" altLang="zh-CN" sz="2400" b="1" dirty="0">
                <a:solidFill>
                  <a:srgbClr val="221304"/>
                </a:solidFill>
                <a:latin typeface="Times New Roman" pitchFamily="18" charset="0"/>
                <a:ea typeface="楷体_GB2312" pitchFamily="49" charset="-122"/>
              </a:rPr>
              <a:t> KSCN</a:t>
            </a:r>
            <a:r>
              <a:rPr kumimoji="1" lang="zh-CN" altLang="en-US" sz="2400" b="1" dirty="0">
                <a:solidFill>
                  <a:srgbClr val="221304"/>
                </a:solidFill>
                <a:latin typeface="Times New Roman" pitchFamily="18" charset="0"/>
                <a:ea typeface="楷体_GB2312" pitchFamily="49" charset="-122"/>
              </a:rPr>
              <a:t>鉴定</a:t>
            </a:r>
            <a:r>
              <a:rPr kumimoji="1" lang="en-US" altLang="zh-CN" sz="2400" b="1" dirty="0">
                <a:solidFill>
                  <a:srgbClr val="221304"/>
                </a:solidFill>
                <a:latin typeface="Times New Roman" pitchFamily="18" charset="0"/>
                <a:ea typeface="楷体_GB2312" pitchFamily="49" charset="-122"/>
              </a:rPr>
              <a:t>Fe</a:t>
            </a:r>
            <a:r>
              <a:rPr kumimoji="1" lang="en-US" altLang="zh-CN" sz="2400" b="1" baseline="30000" dirty="0">
                <a:solidFill>
                  <a:srgbClr val="221304"/>
                </a:solidFill>
                <a:latin typeface="Times New Roman" pitchFamily="18" charset="0"/>
                <a:ea typeface="楷体_GB2312" pitchFamily="49" charset="-122"/>
              </a:rPr>
              <a:t>3</a:t>
            </a:r>
            <a:r>
              <a:rPr kumimoji="1" lang="zh-CN" altLang="en-US" sz="2400" b="1" baseline="30000" dirty="0">
                <a:solidFill>
                  <a:srgbClr val="221304"/>
                </a:solidFill>
                <a:latin typeface="Times New Roman" pitchFamily="18" charset="0"/>
                <a:ea typeface="楷体_GB2312" pitchFamily="49" charset="-122"/>
              </a:rPr>
              <a:t>＋</a:t>
            </a:r>
            <a:r>
              <a:rPr kumimoji="1" lang="en-US" altLang="zh-CN" sz="2400" b="1" dirty="0">
                <a:solidFill>
                  <a:srgbClr val="221304"/>
                </a:solidFill>
                <a:latin typeface="Times New Roman" pitchFamily="18" charset="0"/>
                <a:ea typeface="楷体_GB2312" pitchFamily="49" charset="-122"/>
              </a:rPr>
              <a:t>——[Fe(NCS)]</a:t>
            </a:r>
            <a:r>
              <a:rPr kumimoji="1" lang="en-US" altLang="zh-CN" sz="2400" b="1" baseline="30000" dirty="0">
                <a:solidFill>
                  <a:srgbClr val="221304"/>
                </a:solidFill>
                <a:latin typeface="Times New Roman" pitchFamily="18" charset="0"/>
                <a:ea typeface="楷体_GB2312" pitchFamily="49" charset="-122"/>
              </a:rPr>
              <a:t>2+ </a:t>
            </a:r>
            <a:r>
              <a:rPr kumimoji="1" lang="zh-CN" altLang="en-US" sz="2400" b="1" dirty="0">
                <a:solidFill>
                  <a:srgbClr val="221304"/>
                </a:solidFill>
                <a:latin typeface="Times New Roman" pitchFamily="18" charset="0"/>
                <a:ea typeface="楷体_GB2312" pitchFamily="49" charset="-122"/>
              </a:rPr>
              <a:t>（血红色）</a:t>
            </a:r>
            <a:endParaRPr kumimoji="1" lang="zh-CN" altLang="en-US" sz="2400" b="1" dirty="0">
              <a:latin typeface="Tahoma" pitchFamily="34" charset="0"/>
            </a:endParaRPr>
          </a:p>
        </p:txBody>
      </p:sp>
      <p:sp>
        <p:nvSpPr>
          <p:cNvPr id="342021" name="Text Box 5"/>
          <p:cNvSpPr txBox="1">
            <a:spLocks noChangeArrowheads="1"/>
          </p:cNvSpPr>
          <p:nvPr/>
        </p:nvSpPr>
        <p:spPr bwMode="auto">
          <a:xfrm>
            <a:off x="642910" y="4143380"/>
            <a:ext cx="8495950" cy="1015663"/>
          </a:xfrm>
          <a:prstGeom prst="rect">
            <a:avLst/>
          </a:prstGeom>
          <a:noFill/>
          <a:ln w="9525">
            <a:noFill/>
            <a:miter lim="800000"/>
            <a:headEnd/>
            <a:tailEnd/>
          </a:ln>
          <a:effectLst/>
        </p:spPr>
        <p:txBody>
          <a:bodyPr wrap="square">
            <a:spAutoFit/>
          </a:bodyPr>
          <a:lstStyle/>
          <a:p>
            <a:pPr algn="just">
              <a:spcBef>
                <a:spcPct val="50000"/>
              </a:spcBef>
              <a:buClr>
                <a:schemeClr val="hlink"/>
              </a:buClr>
              <a:buFont typeface="Wingdings" pitchFamily="2" charset="2"/>
              <a:buChar char="Ø"/>
            </a:pPr>
            <a:r>
              <a:rPr kumimoji="1" lang="en-US" altLang="zh-CN" sz="2400" b="1" dirty="0">
                <a:solidFill>
                  <a:srgbClr val="221304"/>
                </a:solidFill>
                <a:latin typeface="Times New Roman" pitchFamily="18" charset="0"/>
                <a:ea typeface="楷体_GB2312" pitchFamily="49" charset="-122"/>
              </a:rPr>
              <a:t> K</a:t>
            </a:r>
            <a:r>
              <a:rPr kumimoji="1" lang="en-US" altLang="zh-CN" sz="2400" b="1" baseline="-25000" dirty="0">
                <a:solidFill>
                  <a:srgbClr val="221304"/>
                </a:solidFill>
                <a:latin typeface="Times New Roman" pitchFamily="18" charset="0"/>
                <a:ea typeface="楷体_GB2312" pitchFamily="49" charset="-122"/>
              </a:rPr>
              <a:t>3</a:t>
            </a:r>
            <a:r>
              <a:rPr kumimoji="1" lang="en-US" altLang="zh-CN" sz="2400" b="1" dirty="0">
                <a:solidFill>
                  <a:srgbClr val="221304"/>
                </a:solidFill>
                <a:latin typeface="Times New Roman" pitchFamily="18" charset="0"/>
                <a:ea typeface="楷体_GB2312" pitchFamily="49" charset="-122"/>
              </a:rPr>
              <a:t>[Fe(CN)</a:t>
            </a:r>
            <a:r>
              <a:rPr kumimoji="1" lang="en-US" altLang="zh-CN" sz="2400" b="1" baseline="-25000" dirty="0">
                <a:solidFill>
                  <a:srgbClr val="221304"/>
                </a:solidFill>
                <a:latin typeface="Times New Roman" pitchFamily="18" charset="0"/>
                <a:ea typeface="楷体_GB2312" pitchFamily="49" charset="-122"/>
              </a:rPr>
              <a:t>6</a:t>
            </a:r>
            <a:r>
              <a:rPr kumimoji="1" lang="en-US" altLang="zh-CN" sz="2400" b="1" dirty="0">
                <a:solidFill>
                  <a:srgbClr val="221304"/>
                </a:solidFill>
                <a:latin typeface="Times New Roman" pitchFamily="18" charset="0"/>
                <a:ea typeface="楷体_GB2312" pitchFamily="49" charset="-122"/>
              </a:rPr>
              <a:t>]</a:t>
            </a:r>
            <a:r>
              <a:rPr kumimoji="1" lang="zh-CN" altLang="en-US" sz="2400" b="1" dirty="0">
                <a:solidFill>
                  <a:srgbClr val="221304"/>
                </a:solidFill>
                <a:latin typeface="Times New Roman" pitchFamily="18" charset="0"/>
                <a:ea typeface="楷体_GB2312" pitchFamily="49" charset="-122"/>
              </a:rPr>
              <a:t>鉴定</a:t>
            </a:r>
            <a:r>
              <a:rPr kumimoji="1" lang="en-US" altLang="zh-CN" sz="2400" b="1" dirty="0">
                <a:solidFill>
                  <a:srgbClr val="221304"/>
                </a:solidFill>
                <a:latin typeface="Times New Roman" pitchFamily="18" charset="0"/>
                <a:ea typeface="楷体_GB2312" pitchFamily="49" charset="-122"/>
              </a:rPr>
              <a:t>Fe</a:t>
            </a:r>
            <a:r>
              <a:rPr kumimoji="1" lang="en-US" altLang="zh-CN" sz="2400" b="1" baseline="30000" dirty="0">
                <a:solidFill>
                  <a:srgbClr val="221304"/>
                </a:solidFill>
                <a:latin typeface="Times New Roman" pitchFamily="18" charset="0"/>
                <a:ea typeface="楷体_GB2312" pitchFamily="49" charset="-122"/>
              </a:rPr>
              <a:t>2</a:t>
            </a:r>
            <a:r>
              <a:rPr kumimoji="1" lang="zh-CN" altLang="en-US" sz="2400" b="1" baseline="30000" dirty="0">
                <a:solidFill>
                  <a:srgbClr val="221304"/>
                </a:solidFill>
                <a:latin typeface="Times New Roman" pitchFamily="18" charset="0"/>
                <a:ea typeface="楷体_GB2312" pitchFamily="49" charset="-122"/>
              </a:rPr>
              <a:t>＋ </a:t>
            </a:r>
            <a:r>
              <a:rPr kumimoji="1" lang="en-US" altLang="zh-CN" sz="2400" b="1" dirty="0">
                <a:solidFill>
                  <a:srgbClr val="221304"/>
                </a:solidFill>
                <a:latin typeface="Times New Roman" pitchFamily="18" charset="0"/>
                <a:ea typeface="楷体_GB2312" pitchFamily="49" charset="-122"/>
              </a:rPr>
              <a:t>—— Fe</a:t>
            </a:r>
            <a:r>
              <a:rPr kumimoji="1" lang="en-US" altLang="zh-CN" sz="2400" b="1" baseline="-25000" dirty="0">
                <a:solidFill>
                  <a:srgbClr val="221304"/>
                </a:solidFill>
                <a:latin typeface="Times New Roman" pitchFamily="18" charset="0"/>
                <a:ea typeface="楷体_GB2312" pitchFamily="49" charset="-122"/>
              </a:rPr>
              <a:t>3</a:t>
            </a:r>
            <a:r>
              <a:rPr kumimoji="1" lang="en-US" altLang="zh-CN" sz="2400" b="1" dirty="0">
                <a:solidFill>
                  <a:srgbClr val="221304"/>
                </a:solidFill>
                <a:latin typeface="Times New Roman" pitchFamily="18" charset="0"/>
                <a:ea typeface="楷体_GB2312" pitchFamily="49" charset="-122"/>
              </a:rPr>
              <a:t>[Fe(CN)</a:t>
            </a:r>
            <a:r>
              <a:rPr kumimoji="1" lang="en-US" altLang="zh-CN" sz="2400" b="1" baseline="-25000" dirty="0">
                <a:solidFill>
                  <a:srgbClr val="221304"/>
                </a:solidFill>
                <a:latin typeface="Times New Roman" pitchFamily="18" charset="0"/>
                <a:ea typeface="楷体_GB2312" pitchFamily="49" charset="-122"/>
              </a:rPr>
              <a:t>6</a:t>
            </a:r>
            <a:r>
              <a:rPr kumimoji="1" lang="en-US" altLang="zh-CN" sz="2400" b="1" dirty="0">
                <a:solidFill>
                  <a:srgbClr val="221304"/>
                </a:solidFill>
                <a:latin typeface="Times New Roman" pitchFamily="18" charset="0"/>
                <a:ea typeface="楷体_GB2312" pitchFamily="49" charset="-122"/>
              </a:rPr>
              <a:t>]</a:t>
            </a:r>
            <a:r>
              <a:rPr kumimoji="1" lang="en-US" altLang="zh-CN" sz="2400" b="1" baseline="-25000" dirty="0">
                <a:solidFill>
                  <a:srgbClr val="221304"/>
                </a:solidFill>
                <a:latin typeface="Times New Roman" pitchFamily="18" charset="0"/>
                <a:ea typeface="楷体_GB2312" pitchFamily="49" charset="-122"/>
              </a:rPr>
              <a:t>2</a:t>
            </a:r>
            <a:r>
              <a:rPr kumimoji="1" lang="zh-CN" altLang="en-US" sz="2400" b="1" dirty="0">
                <a:solidFill>
                  <a:srgbClr val="221304"/>
                </a:solidFill>
                <a:latin typeface="Times New Roman" pitchFamily="18" charset="0"/>
                <a:ea typeface="楷体_GB2312" pitchFamily="49" charset="-122"/>
              </a:rPr>
              <a:t>（滕氏兰沉淀）</a:t>
            </a:r>
            <a:endParaRPr kumimoji="1" lang="zh-CN" altLang="en-US" sz="2400" b="1" dirty="0">
              <a:latin typeface="Times New Roman" pitchFamily="18" charset="0"/>
              <a:ea typeface="楷体_GB2312" pitchFamily="49" charset="-122"/>
            </a:endParaRPr>
          </a:p>
          <a:p>
            <a:pPr>
              <a:spcBef>
                <a:spcPct val="50000"/>
              </a:spcBef>
            </a:pPr>
            <a:endParaRPr kumimoji="1" lang="en-US" altLang="zh-CN" sz="2400" b="1" dirty="0">
              <a:latin typeface="Tahoma" pitchFamily="34" charset="0"/>
              <a:ea typeface="楷体_GB2312" pitchFamily="49" charset="-122"/>
            </a:endParaRPr>
          </a:p>
        </p:txBody>
      </p:sp>
      <p:sp>
        <p:nvSpPr>
          <p:cNvPr id="342022" name="Rectangle 6"/>
          <p:cNvSpPr>
            <a:spLocks noChangeArrowheads="1"/>
          </p:cNvSpPr>
          <p:nvPr/>
        </p:nvSpPr>
        <p:spPr bwMode="auto">
          <a:xfrm>
            <a:off x="727048" y="3143255"/>
            <a:ext cx="8416952" cy="457200"/>
          </a:xfrm>
          <a:prstGeom prst="rect">
            <a:avLst/>
          </a:prstGeom>
          <a:noFill/>
          <a:ln w="9525">
            <a:noFill/>
            <a:miter lim="800000"/>
            <a:headEnd/>
            <a:tailEnd/>
          </a:ln>
          <a:effectLst/>
        </p:spPr>
        <p:txBody>
          <a:bodyPr wrap="square">
            <a:spAutoFit/>
          </a:bodyPr>
          <a:lstStyle/>
          <a:p>
            <a:pPr>
              <a:buClr>
                <a:schemeClr val="hlink"/>
              </a:buClr>
              <a:buFont typeface="Wingdings" pitchFamily="2" charset="2"/>
              <a:buChar char="Ø"/>
            </a:pPr>
            <a:r>
              <a:rPr kumimoji="1" lang="en-US" altLang="zh-CN" sz="2400" b="1" dirty="0">
                <a:solidFill>
                  <a:srgbClr val="221304"/>
                </a:solidFill>
                <a:latin typeface="Times New Roman" pitchFamily="18" charset="0"/>
                <a:ea typeface="楷体_GB2312" pitchFamily="49" charset="-122"/>
              </a:rPr>
              <a:t> K</a:t>
            </a:r>
            <a:r>
              <a:rPr kumimoji="1" lang="en-US" altLang="zh-CN" sz="2400" b="1" baseline="-25000" dirty="0">
                <a:solidFill>
                  <a:srgbClr val="221304"/>
                </a:solidFill>
                <a:latin typeface="Times New Roman" pitchFamily="18" charset="0"/>
                <a:ea typeface="楷体_GB2312" pitchFamily="49" charset="-122"/>
              </a:rPr>
              <a:t>4</a:t>
            </a:r>
            <a:r>
              <a:rPr kumimoji="1" lang="en-US" altLang="zh-CN" sz="2400" b="1" dirty="0">
                <a:solidFill>
                  <a:srgbClr val="221304"/>
                </a:solidFill>
                <a:latin typeface="Times New Roman" pitchFamily="18" charset="0"/>
                <a:ea typeface="楷体_GB2312" pitchFamily="49" charset="-122"/>
              </a:rPr>
              <a:t>[Fe(CN)</a:t>
            </a:r>
            <a:r>
              <a:rPr kumimoji="1" lang="en-US" altLang="zh-CN" sz="2400" b="1" baseline="-25000" dirty="0">
                <a:solidFill>
                  <a:srgbClr val="221304"/>
                </a:solidFill>
                <a:latin typeface="Times New Roman" pitchFamily="18" charset="0"/>
                <a:ea typeface="楷体_GB2312" pitchFamily="49" charset="-122"/>
              </a:rPr>
              <a:t>6</a:t>
            </a:r>
            <a:r>
              <a:rPr kumimoji="1" lang="en-US" altLang="zh-CN" sz="2400" b="1" dirty="0">
                <a:solidFill>
                  <a:srgbClr val="221304"/>
                </a:solidFill>
                <a:latin typeface="Times New Roman" pitchFamily="18" charset="0"/>
                <a:ea typeface="楷体_GB2312" pitchFamily="49" charset="-122"/>
              </a:rPr>
              <a:t>]</a:t>
            </a:r>
            <a:r>
              <a:rPr kumimoji="1" lang="zh-CN" altLang="en-US" sz="2400" b="1" dirty="0">
                <a:solidFill>
                  <a:srgbClr val="221304"/>
                </a:solidFill>
                <a:latin typeface="Times New Roman" pitchFamily="18" charset="0"/>
                <a:ea typeface="楷体_GB2312" pitchFamily="49" charset="-122"/>
              </a:rPr>
              <a:t>鉴定</a:t>
            </a:r>
            <a:r>
              <a:rPr kumimoji="1" lang="en-US" altLang="zh-CN" sz="2400" b="1" dirty="0">
                <a:solidFill>
                  <a:srgbClr val="221304"/>
                </a:solidFill>
                <a:latin typeface="Times New Roman" pitchFamily="18" charset="0"/>
                <a:ea typeface="楷体_GB2312" pitchFamily="49" charset="-122"/>
              </a:rPr>
              <a:t>Fe</a:t>
            </a:r>
            <a:r>
              <a:rPr kumimoji="1" lang="en-US" altLang="zh-CN" sz="2400" b="1" baseline="30000" dirty="0">
                <a:solidFill>
                  <a:srgbClr val="221304"/>
                </a:solidFill>
                <a:latin typeface="Times New Roman" pitchFamily="18" charset="0"/>
                <a:ea typeface="楷体_GB2312" pitchFamily="49" charset="-122"/>
              </a:rPr>
              <a:t>3</a:t>
            </a:r>
            <a:r>
              <a:rPr kumimoji="1" lang="zh-CN" altLang="en-US" sz="2400" b="1" baseline="30000" dirty="0">
                <a:solidFill>
                  <a:srgbClr val="221304"/>
                </a:solidFill>
                <a:latin typeface="Times New Roman" pitchFamily="18" charset="0"/>
                <a:ea typeface="楷体_GB2312" pitchFamily="49" charset="-122"/>
              </a:rPr>
              <a:t>＋ </a:t>
            </a:r>
            <a:r>
              <a:rPr kumimoji="1" lang="en-US" altLang="zh-CN" sz="2400" b="1" dirty="0">
                <a:solidFill>
                  <a:srgbClr val="221304"/>
                </a:solidFill>
                <a:latin typeface="Times New Roman" pitchFamily="18" charset="0"/>
                <a:ea typeface="楷体_GB2312" pitchFamily="49" charset="-122"/>
              </a:rPr>
              <a:t>—— Fe</a:t>
            </a:r>
            <a:r>
              <a:rPr kumimoji="1" lang="en-US" altLang="zh-CN" sz="2400" b="1" baseline="-25000" dirty="0">
                <a:solidFill>
                  <a:srgbClr val="221304"/>
                </a:solidFill>
                <a:latin typeface="Times New Roman" pitchFamily="18" charset="0"/>
                <a:ea typeface="楷体_GB2312" pitchFamily="49" charset="-122"/>
              </a:rPr>
              <a:t>4</a:t>
            </a:r>
            <a:r>
              <a:rPr kumimoji="1" lang="en-US" altLang="zh-CN" sz="2400" b="1" dirty="0">
                <a:solidFill>
                  <a:srgbClr val="221304"/>
                </a:solidFill>
                <a:latin typeface="Times New Roman" pitchFamily="18" charset="0"/>
                <a:ea typeface="楷体_GB2312" pitchFamily="49" charset="-122"/>
              </a:rPr>
              <a:t>[Fe(CN)</a:t>
            </a:r>
            <a:r>
              <a:rPr kumimoji="1" lang="en-US" altLang="zh-CN" sz="2400" b="1" baseline="-25000" dirty="0">
                <a:solidFill>
                  <a:srgbClr val="221304"/>
                </a:solidFill>
                <a:latin typeface="Times New Roman" pitchFamily="18" charset="0"/>
                <a:ea typeface="楷体_GB2312" pitchFamily="49" charset="-122"/>
              </a:rPr>
              <a:t>6</a:t>
            </a:r>
            <a:r>
              <a:rPr kumimoji="1" lang="en-US" altLang="zh-CN" sz="2400" b="1" dirty="0">
                <a:solidFill>
                  <a:srgbClr val="221304"/>
                </a:solidFill>
                <a:latin typeface="Times New Roman" pitchFamily="18" charset="0"/>
                <a:ea typeface="楷体_GB2312" pitchFamily="49" charset="-122"/>
              </a:rPr>
              <a:t>]</a:t>
            </a:r>
            <a:r>
              <a:rPr kumimoji="1" lang="en-US" altLang="zh-CN" sz="2400" b="1" baseline="-25000" dirty="0">
                <a:solidFill>
                  <a:srgbClr val="221304"/>
                </a:solidFill>
                <a:latin typeface="Times New Roman" pitchFamily="18" charset="0"/>
                <a:ea typeface="楷体_GB2312" pitchFamily="49" charset="-122"/>
              </a:rPr>
              <a:t>3</a:t>
            </a:r>
            <a:r>
              <a:rPr kumimoji="1" lang="zh-CN" altLang="en-US" sz="2400" b="1" dirty="0">
                <a:solidFill>
                  <a:srgbClr val="221304"/>
                </a:solidFill>
                <a:latin typeface="Times New Roman" pitchFamily="18" charset="0"/>
                <a:ea typeface="楷体_GB2312" pitchFamily="49" charset="-122"/>
              </a:rPr>
              <a:t>（普鲁士兰沉淀）</a:t>
            </a:r>
          </a:p>
        </p:txBody>
      </p:sp>
      <p:sp>
        <p:nvSpPr>
          <p:cNvPr id="342023" name="Rectangle 7"/>
          <p:cNvSpPr>
            <a:spLocks noChangeArrowheads="1"/>
          </p:cNvSpPr>
          <p:nvPr/>
        </p:nvSpPr>
        <p:spPr bwMode="auto">
          <a:xfrm>
            <a:off x="395288" y="5157788"/>
            <a:ext cx="8355012" cy="830997"/>
          </a:xfrm>
          <a:prstGeom prst="rect">
            <a:avLst/>
          </a:prstGeom>
          <a:noFill/>
          <a:ln w="9525">
            <a:noFill/>
            <a:miter lim="800000"/>
            <a:headEnd/>
            <a:tailEnd/>
          </a:ln>
          <a:effectLst/>
        </p:spPr>
        <p:txBody>
          <a:bodyPr>
            <a:spAutoFit/>
          </a:bodyPr>
          <a:lstStyle/>
          <a:p>
            <a:pPr>
              <a:spcBef>
                <a:spcPct val="50000"/>
              </a:spcBef>
              <a:buClr>
                <a:schemeClr val="hlink"/>
              </a:buClr>
              <a:buFont typeface="Wingdings" pitchFamily="2" charset="2"/>
              <a:buNone/>
            </a:pPr>
            <a:r>
              <a:rPr kumimoji="1" lang="zh-CN" altLang="en-US" sz="2400" b="1" dirty="0">
                <a:solidFill>
                  <a:srgbClr val="221304"/>
                </a:solidFill>
                <a:latin typeface="Times New Roman" pitchFamily="18" charset="0"/>
                <a:ea typeface="楷体_GB2312" pitchFamily="49" charset="-122"/>
              </a:rPr>
              <a:t>近代通过结构分析普鲁士兰和滕氏兰为组成和结构相同的同一种物质，分子式为 </a:t>
            </a:r>
            <a:r>
              <a:rPr kumimoji="1" lang="en-US" altLang="zh-CN" sz="2400" b="1" dirty="0" err="1" smtClean="0">
                <a:solidFill>
                  <a:srgbClr val="221304"/>
                </a:solidFill>
                <a:latin typeface="Times New Roman" pitchFamily="18" charset="0"/>
                <a:ea typeface="楷体_GB2312" pitchFamily="49" charset="-122"/>
              </a:rPr>
              <a:t>KFe</a:t>
            </a:r>
            <a:r>
              <a:rPr kumimoji="1" lang="zh-CN" altLang="en-US" sz="2400" b="1" dirty="0" smtClean="0">
                <a:solidFill>
                  <a:srgbClr val="221304"/>
                </a:solidFill>
                <a:latin typeface="Times New Roman" pitchFamily="18" charset="0"/>
                <a:ea typeface="楷体_GB2312" pitchFamily="49" charset="-122"/>
              </a:rPr>
              <a:t>（</a:t>
            </a:r>
            <a:r>
              <a:rPr lang="zh-CN" altLang="en-US" sz="2400" dirty="0" smtClean="0"/>
              <a:t> </a:t>
            </a:r>
            <a:r>
              <a:rPr lang="en-US" altLang="zh-CN" sz="2400" dirty="0" smtClean="0"/>
              <a:t>Ⅲ </a:t>
            </a:r>
            <a:r>
              <a:rPr kumimoji="1" lang="zh-CN" altLang="en-US" sz="2400" b="1" dirty="0" smtClean="0">
                <a:solidFill>
                  <a:srgbClr val="221304"/>
                </a:solidFill>
                <a:latin typeface="Times New Roman" pitchFamily="18" charset="0"/>
                <a:ea typeface="楷体_GB2312" pitchFamily="49" charset="-122"/>
              </a:rPr>
              <a:t>）</a:t>
            </a:r>
            <a:r>
              <a:rPr kumimoji="1" lang="en-US" altLang="zh-CN" sz="2400" b="1" baseline="-25000" dirty="0" smtClean="0">
                <a:solidFill>
                  <a:srgbClr val="221304"/>
                </a:solidFill>
                <a:latin typeface="Times New Roman" pitchFamily="18" charset="0"/>
                <a:ea typeface="楷体_GB2312" pitchFamily="49" charset="-122"/>
              </a:rPr>
              <a:t> </a:t>
            </a:r>
            <a:r>
              <a:rPr kumimoji="1" lang="en-US" altLang="zh-CN" sz="2400" b="1" dirty="0">
                <a:solidFill>
                  <a:srgbClr val="221304"/>
                </a:solidFill>
                <a:latin typeface="Times New Roman" pitchFamily="18" charset="0"/>
                <a:ea typeface="楷体_GB2312" pitchFamily="49" charset="-122"/>
              </a:rPr>
              <a:t>[</a:t>
            </a:r>
            <a:r>
              <a:rPr kumimoji="1" lang="en-US" altLang="zh-CN" sz="2400" b="1" dirty="0" smtClean="0">
                <a:solidFill>
                  <a:srgbClr val="221304"/>
                </a:solidFill>
                <a:latin typeface="Times New Roman" pitchFamily="18" charset="0"/>
                <a:ea typeface="楷体_GB2312" pitchFamily="49" charset="-122"/>
              </a:rPr>
              <a:t>Fe</a:t>
            </a:r>
            <a:r>
              <a:rPr kumimoji="1" lang="zh-CN" altLang="en-US" sz="2400" b="1" dirty="0" smtClean="0">
                <a:solidFill>
                  <a:srgbClr val="221304"/>
                </a:solidFill>
                <a:latin typeface="Times New Roman" pitchFamily="18" charset="0"/>
                <a:ea typeface="楷体_GB2312" pitchFamily="49" charset="-122"/>
              </a:rPr>
              <a:t>（</a:t>
            </a:r>
            <a:r>
              <a:rPr lang="zh-CN" altLang="en-US" sz="2400" dirty="0" smtClean="0"/>
              <a:t> </a:t>
            </a:r>
            <a:r>
              <a:rPr lang="en-US" altLang="zh-CN" sz="2400" dirty="0" smtClean="0"/>
              <a:t>Ⅱ </a:t>
            </a:r>
            <a:r>
              <a:rPr kumimoji="1" lang="zh-CN" altLang="en-US" sz="2400" b="1" dirty="0" smtClean="0">
                <a:solidFill>
                  <a:srgbClr val="221304"/>
                </a:solidFill>
                <a:latin typeface="Times New Roman" pitchFamily="18" charset="0"/>
                <a:ea typeface="楷体_GB2312" pitchFamily="49" charset="-122"/>
              </a:rPr>
              <a:t>）</a:t>
            </a:r>
            <a:r>
              <a:rPr kumimoji="1" lang="en-US" altLang="zh-CN" sz="2400" b="1" dirty="0" smtClean="0">
                <a:solidFill>
                  <a:srgbClr val="221304"/>
                </a:solidFill>
                <a:latin typeface="Times New Roman" pitchFamily="18" charset="0"/>
                <a:ea typeface="楷体_GB2312" pitchFamily="49" charset="-122"/>
              </a:rPr>
              <a:t>(</a:t>
            </a:r>
            <a:r>
              <a:rPr kumimoji="1" lang="en-US" altLang="zh-CN" sz="2400" b="1" dirty="0">
                <a:solidFill>
                  <a:srgbClr val="221304"/>
                </a:solidFill>
                <a:latin typeface="Times New Roman" pitchFamily="18" charset="0"/>
                <a:ea typeface="楷体_GB2312" pitchFamily="49" charset="-122"/>
              </a:rPr>
              <a:t>CN)</a:t>
            </a:r>
            <a:r>
              <a:rPr kumimoji="1" lang="en-US" altLang="zh-CN" sz="2400" b="1" baseline="-25000" dirty="0">
                <a:solidFill>
                  <a:srgbClr val="221304"/>
                </a:solidFill>
                <a:latin typeface="Times New Roman" pitchFamily="18" charset="0"/>
                <a:ea typeface="楷体_GB2312" pitchFamily="49" charset="-122"/>
              </a:rPr>
              <a:t>6</a:t>
            </a:r>
            <a:r>
              <a:rPr kumimoji="1" lang="en-US" altLang="zh-CN" sz="2400" b="1" dirty="0">
                <a:solidFill>
                  <a:srgbClr val="221304"/>
                </a:solidFill>
                <a:latin typeface="Times New Roman" pitchFamily="18" charset="0"/>
                <a:ea typeface="楷体_GB2312" pitchFamily="49" charset="-122"/>
              </a:rPr>
              <a:t>]</a:t>
            </a:r>
            <a:r>
              <a:rPr kumimoji="1" lang="en-US" altLang="zh-CN" sz="2400" b="1" dirty="0">
                <a:solidFill>
                  <a:srgbClr val="221304"/>
                </a:solidFill>
                <a:latin typeface="Times New Roman" pitchFamily="18" charset="0"/>
                <a:cs typeface="Times New Roman" pitchFamily="18" charset="0"/>
              </a:rPr>
              <a:t>•</a:t>
            </a:r>
            <a:r>
              <a:rPr kumimoji="1" lang="en-US" altLang="zh-CN" sz="2400" b="1" dirty="0">
                <a:solidFill>
                  <a:srgbClr val="221304"/>
                </a:solidFill>
                <a:latin typeface="Times New Roman" pitchFamily="18" charset="0"/>
                <a:ea typeface="楷体_GB2312" pitchFamily="49" charset="-122"/>
              </a:rPr>
              <a:t>H</a:t>
            </a:r>
            <a:r>
              <a:rPr kumimoji="1" lang="en-US" altLang="zh-CN" sz="2400" b="1" baseline="-25000" dirty="0">
                <a:solidFill>
                  <a:srgbClr val="221304"/>
                </a:solidFill>
                <a:latin typeface="Times New Roman" pitchFamily="18" charset="0"/>
                <a:ea typeface="楷体_GB2312" pitchFamily="49" charset="-122"/>
              </a:rPr>
              <a:t>2</a:t>
            </a:r>
            <a:r>
              <a:rPr kumimoji="1" lang="en-US" altLang="zh-CN" sz="2400" b="1" dirty="0">
                <a:solidFill>
                  <a:srgbClr val="221304"/>
                </a:solidFill>
                <a:latin typeface="Times New Roman" pitchFamily="18" charset="0"/>
                <a:ea typeface="楷体_GB2312" pitchFamily="49" charset="-122"/>
              </a:rPr>
              <a:t>O</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42019"/>
                                        </p:tgtEl>
                                        <p:attrNameLst>
                                          <p:attrName>style.visibility</p:attrName>
                                        </p:attrNameLst>
                                      </p:cBhvr>
                                      <p:to>
                                        <p:strVal val="visible"/>
                                      </p:to>
                                    </p:set>
                                    <p:animEffect transition="in" filter="strips(downRight)">
                                      <p:cBhvr>
                                        <p:cTn id="7" dur="500"/>
                                        <p:tgtEl>
                                          <p:spTgt spid="34201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42020"/>
                                        </p:tgtEl>
                                        <p:attrNameLst>
                                          <p:attrName>style.visibility</p:attrName>
                                        </p:attrNameLst>
                                      </p:cBhvr>
                                      <p:to>
                                        <p:strVal val="visible"/>
                                      </p:to>
                                    </p:set>
                                    <p:animEffect transition="in" filter="strips(downRight)">
                                      <p:cBhvr>
                                        <p:cTn id="12" dur="500"/>
                                        <p:tgtEl>
                                          <p:spTgt spid="3420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42022"/>
                                        </p:tgtEl>
                                        <p:attrNameLst>
                                          <p:attrName>style.visibility</p:attrName>
                                        </p:attrNameLst>
                                      </p:cBhvr>
                                      <p:to>
                                        <p:strVal val="visible"/>
                                      </p:to>
                                    </p:set>
                                    <p:animEffect transition="in" filter="blinds(horizontal)">
                                      <p:cBhvr>
                                        <p:cTn id="17" dur="500"/>
                                        <p:tgtEl>
                                          <p:spTgt spid="34202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42021"/>
                                        </p:tgtEl>
                                        <p:attrNameLst>
                                          <p:attrName>style.visibility</p:attrName>
                                        </p:attrNameLst>
                                      </p:cBhvr>
                                      <p:to>
                                        <p:strVal val="visible"/>
                                      </p:to>
                                    </p:set>
                                    <p:animEffect transition="in" filter="blinds(horizontal)">
                                      <p:cBhvr>
                                        <p:cTn id="22" dur="500"/>
                                        <p:tgtEl>
                                          <p:spTgt spid="3420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42023"/>
                                        </p:tgtEl>
                                        <p:attrNameLst>
                                          <p:attrName>style.visibility</p:attrName>
                                        </p:attrNameLst>
                                      </p:cBhvr>
                                      <p:to>
                                        <p:strVal val="visible"/>
                                      </p:to>
                                    </p:set>
                                    <p:animEffect transition="in" filter="blinds(horizontal)">
                                      <p:cBhvr>
                                        <p:cTn id="27" dur="500"/>
                                        <p:tgtEl>
                                          <p:spTgt spid="3420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19" grpId="0" autoUpdateAnimBg="0"/>
      <p:bldP spid="342020" grpId="0" autoUpdateAnimBg="0"/>
      <p:bldP spid="342021" grpId="0"/>
      <p:bldP spid="342022" grpId="0"/>
      <p:bldP spid="3420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ext Box 2"/>
          <p:cNvSpPr txBox="1">
            <a:spLocks noChangeArrowheads="1"/>
          </p:cNvSpPr>
          <p:nvPr/>
        </p:nvSpPr>
        <p:spPr bwMode="auto">
          <a:xfrm>
            <a:off x="746125" y="2887663"/>
            <a:ext cx="7864475" cy="3016250"/>
          </a:xfrm>
          <a:prstGeom prst="rect">
            <a:avLst/>
          </a:prstGeom>
          <a:noFill/>
          <a:ln w="9525">
            <a:noFill/>
            <a:miter lim="800000"/>
            <a:headEnd/>
            <a:tailEnd/>
          </a:ln>
          <a:effectLst/>
        </p:spPr>
        <p:txBody>
          <a:bodyPr>
            <a:spAutoFit/>
          </a:bodyPr>
          <a:lstStyle/>
          <a:p>
            <a:endParaRPr kumimoji="1" lang="en-US" altLang="zh-CN" sz="3200">
              <a:solidFill>
                <a:srgbClr val="0B0A09"/>
              </a:solidFill>
              <a:latin typeface="Times New Roman" pitchFamily="18" charset="0"/>
            </a:endParaRPr>
          </a:p>
          <a:p>
            <a:endParaRPr kumimoji="1" lang="en-US" altLang="zh-CN" sz="3200">
              <a:solidFill>
                <a:srgbClr val="0B0A09"/>
              </a:solidFill>
              <a:latin typeface="Times New Roman" pitchFamily="18" charset="0"/>
            </a:endParaRPr>
          </a:p>
          <a:p>
            <a:endParaRPr kumimoji="1" lang="en-US" altLang="zh-CN" sz="3200">
              <a:solidFill>
                <a:srgbClr val="0B0A09"/>
              </a:solidFill>
              <a:latin typeface="Times New Roman" pitchFamily="18" charset="0"/>
            </a:endParaRPr>
          </a:p>
          <a:p>
            <a:endParaRPr kumimoji="1" lang="en-US" altLang="zh-CN" sz="3200">
              <a:solidFill>
                <a:srgbClr val="0B0A09"/>
              </a:solidFill>
              <a:latin typeface="Times New Roman" pitchFamily="18" charset="0"/>
            </a:endParaRPr>
          </a:p>
          <a:p>
            <a:endParaRPr kumimoji="1" lang="en-US" altLang="zh-CN" sz="3200">
              <a:solidFill>
                <a:srgbClr val="0B0A09"/>
              </a:solidFill>
              <a:latin typeface="Times New Roman" pitchFamily="18" charset="0"/>
            </a:endParaRPr>
          </a:p>
          <a:p>
            <a:endParaRPr kumimoji="1" lang="en-US" altLang="zh-CN" sz="3200">
              <a:solidFill>
                <a:srgbClr val="0B0A09"/>
              </a:solidFill>
              <a:latin typeface="Times New Roman" pitchFamily="18" charset="0"/>
            </a:endParaRPr>
          </a:p>
        </p:txBody>
      </p:sp>
      <p:sp>
        <p:nvSpPr>
          <p:cNvPr id="207875" name="Text Box 3"/>
          <p:cNvSpPr txBox="1">
            <a:spLocks noChangeArrowheads="1"/>
          </p:cNvSpPr>
          <p:nvPr/>
        </p:nvSpPr>
        <p:spPr bwMode="auto">
          <a:xfrm>
            <a:off x="6003925" y="4183063"/>
            <a:ext cx="1997075" cy="1554162"/>
          </a:xfrm>
          <a:prstGeom prst="rect">
            <a:avLst/>
          </a:prstGeom>
          <a:noFill/>
          <a:ln w="9525">
            <a:noFill/>
            <a:miter lim="800000"/>
            <a:headEnd/>
            <a:tailEnd/>
          </a:ln>
          <a:effectLst/>
        </p:spPr>
        <p:txBody>
          <a:bodyPr>
            <a:spAutoFit/>
          </a:bodyPr>
          <a:lstStyle/>
          <a:p>
            <a:endParaRPr kumimoji="1" lang="en-US" altLang="zh-CN" sz="3200">
              <a:solidFill>
                <a:srgbClr val="0B0A09"/>
              </a:solidFill>
              <a:latin typeface="Times New Roman" pitchFamily="18" charset="0"/>
            </a:endParaRPr>
          </a:p>
          <a:p>
            <a:endParaRPr kumimoji="1" lang="en-US" altLang="zh-CN" sz="3200">
              <a:solidFill>
                <a:srgbClr val="0B0A09"/>
              </a:solidFill>
              <a:latin typeface="Times New Roman" pitchFamily="18" charset="0"/>
            </a:endParaRPr>
          </a:p>
          <a:p>
            <a:endParaRPr kumimoji="1" lang="en-US" altLang="zh-CN" sz="3200">
              <a:solidFill>
                <a:srgbClr val="0B0A09"/>
              </a:solidFill>
              <a:latin typeface="Times New Roman" pitchFamily="18" charset="0"/>
            </a:endParaRPr>
          </a:p>
        </p:txBody>
      </p:sp>
      <p:sp>
        <p:nvSpPr>
          <p:cNvPr id="207876" name="Rectangle 4"/>
          <p:cNvSpPr>
            <a:spLocks noChangeArrowheads="1"/>
          </p:cNvSpPr>
          <p:nvPr/>
        </p:nvSpPr>
        <p:spPr bwMode="auto">
          <a:xfrm>
            <a:off x="1476375" y="1193800"/>
            <a:ext cx="6462713" cy="579438"/>
          </a:xfrm>
          <a:prstGeom prst="rect">
            <a:avLst/>
          </a:prstGeom>
          <a:noFill/>
          <a:ln w="9525" algn="ctr">
            <a:noFill/>
            <a:miter lim="800000"/>
            <a:headEnd/>
            <a:tailEnd/>
          </a:ln>
          <a:effectLst/>
        </p:spPr>
        <p:txBody>
          <a:bodyPr wrap="none">
            <a:spAutoFit/>
          </a:bodyPr>
          <a:lstStyle/>
          <a:p>
            <a:r>
              <a:rPr kumimoji="1" lang="en-US" altLang="zh-CN" sz="3200" b="1" i="1">
                <a:solidFill>
                  <a:srgbClr val="FF00FF"/>
                </a:solidFill>
                <a:effectLst>
                  <a:outerShdw blurRad="38100" dist="38100" dir="2700000" algn="tl">
                    <a:srgbClr val="C0C0C0"/>
                  </a:outerShdw>
                </a:effectLst>
                <a:latin typeface="Times New Roman" pitchFamily="18" charset="0"/>
              </a:rPr>
              <a:t>Vapor Pressure Lowering of Solution</a:t>
            </a:r>
          </a:p>
        </p:txBody>
      </p:sp>
      <p:pic>
        <p:nvPicPr>
          <p:cNvPr id="207877" name="Picture 5" descr="蒸汽压2"/>
          <p:cNvPicPr>
            <a:picLocks noChangeAspect="1" noChangeArrowheads="1"/>
          </p:cNvPicPr>
          <p:nvPr/>
        </p:nvPicPr>
        <p:blipFill>
          <a:blip r:embed="rId2"/>
          <a:srcRect/>
          <a:stretch>
            <a:fillRect/>
          </a:stretch>
        </p:blipFill>
        <p:spPr bwMode="auto">
          <a:xfrm>
            <a:off x="900113" y="1989138"/>
            <a:ext cx="7561262" cy="3279775"/>
          </a:xfrm>
          <a:prstGeom prst="rect">
            <a:avLst/>
          </a:prstGeom>
          <a:noFill/>
        </p:spPr>
      </p:pic>
      <p:sp>
        <p:nvSpPr>
          <p:cNvPr id="207878" name="Text Box 6"/>
          <p:cNvSpPr txBox="1">
            <a:spLocks noChangeArrowheads="1"/>
          </p:cNvSpPr>
          <p:nvPr/>
        </p:nvSpPr>
        <p:spPr bwMode="auto">
          <a:xfrm>
            <a:off x="827088" y="5430838"/>
            <a:ext cx="7788275" cy="519112"/>
          </a:xfrm>
          <a:prstGeom prst="rect">
            <a:avLst/>
          </a:prstGeom>
          <a:noFill/>
          <a:ln w="9525">
            <a:noFill/>
            <a:miter lim="800000"/>
            <a:headEnd/>
            <a:tailEnd/>
          </a:ln>
          <a:effectLst/>
        </p:spPr>
        <p:txBody>
          <a:bodyPr>
            <a:spAutoFit/>
          </a:bodyPr>
          <a:lstStyle/>
          <a:p>
            <a:pPr algn="ctr"/>
            <a:r>
              <a:rPr kumimoji="1" lang="zh-CN" altLang="en-US" sz="2800">
                <a:solidFill>
                  <a:schemeClr val="hlink"/>
                </a:solidFill>
                <a:latin typeface="Times New Roman" pitchFamily="18" charset="0"/>
                <a:ea typeface="黑体" pitchFamily="49" charset="-122"/>
              </a:rPr>
              <a:t>说明溶液的蒸气压小于纯溶剂的蒸气压</a:t>
            </a:r>
          </a:p>
        </p:txBody>
      </p:sp>
      <p:pic>
        <p:nvPicPr>
          <p:cNvPr id="207879" name="Picture 7" descr="返回">
            <a:hlinkClick r:id="rId3" action="ppaction://hlinksldjump"/>
          </p:cNvPr>
          <p:cNvPicPr>
            <a:picLocks noChangeAspect="1" noChangeArrowheads="1"/>
          </p:cNvPicPr>
          <p:nvPr/>
        </p:nvPicPr>
        <p:blipFill>
          <a:blip r:embed="rId4"/>
          <a:srcRect/>
          <a:stretch>
            <a:fillRect/>
          </a:stretch>
        </p:blipFill>
        <p:spPr bwMode="auto">
          <a:xfrm>
            <a:off x="7494588" y="6383338"/>
            <a:ext cx="792162" cy="468312"/>
          </a:xfrm>
          <a:prstGeom prst="rect">
            <a:avLst/>
          </a:prstGeom>
          <a:noFill/>
        </p:spPr>
      </p:pic>
      <p:sp>
        <p:nvSpPr>
          <p:cNvPr id="207880" name="Rectangle 8"/>
          <p:cNvSpPr>
            <a:spLocks noGrp="1" noChangeArrowheads="1"/>
          </p:cNvSpPr>
          <p:nvPr>
            <p:ph type="title" idx="4294967295"/>
          </p:nvPr>
        </p:nvSpPr>
        <p:spPr/>
        <p:txBody>
          <a:bodyPr/>
          <a:lstStyle/>
          <a:p>
            <a:r>
              <a:rPr lang="zh-CN" altLang="en-US"/>
              <a:t>溶液的蒸气压下降实验</a:t>
            </a:r>
          </a:p>
        </p:txBody>
      </p:sp>
    </p:spTree>
  </p:cSld>
  <p:clrMapOvr>
    <a:masterClrMapping/>
  </p:clrMapOvr>
  <p:transition>
    <p:blinds/>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3" name="Text Box 3"/>
          <p:cNvSpPr txBox="1">
            <a:spLocks noChangeArrowheads="1"/>
          </p:cNvSpPr>
          <p:nvPr/>
        </p:nvSpPr>
        <p:spPr bwMode="auto">
          <a:xfrm>
            <a:off x="468313" y="1196975"/>
            <a:ext cx="8001000" cy="1800225"/>
          </a:xfrm>
          <a:prstGeom prst="rect">
            <a:avLst/>
          </a:prstGeom>
          <a:noFill/>
          <a:ln w="9525">
            <a:noFill/>
            <a:miter lim="800000"/>
            <a:headEnd/>
            <a:tailEnd/>
          </a:ln>
          <a:effectLst/>
        </p:spPr>
        <p:txBody>
          <a:bodyPr>
            <a:spAutoFit/>
          </a:bodyPr>
          <a:lstStyle/>
          <a:p>
            <a:pPr algn="just">
              <a:spcBef>
                <a:spcPct val="50000"/>
              </a:spcBef>
              <a:buClr>
                <a:schemeClr val="hlink"/>
              </a:buClr>
              <a:buFont typeface="Wingdings" pitchFamily="2" charset="2"/>
              <a:buChar char="Ø"/>
            </a:pPr>
            <a:r>
              <a:rPr kumimoji="1" lang="en-US" altLang="zh-CN" sz="2800" dirty="0">
                <a:latin typeface="隶书" pitchFamily="49" charset="-122"/>
                <a:ea typeface="隶书" pitchFamily="49" charset="-122"/>
              </a:rPr>
              <a:t> </a:t>
            </a:r>
            <a:r>
              <a:rPr kumimoji="1" lang="zh-CN" altLang="en-US" sz="2800" dirty="0">
                <a:latin typeface="Times New Roman" pitchFamily="18" charset="0"/>
                <a:ea typeface="楷体_GB2312" pitchFamily="49" charset="-122"/>
              </a:rPr>
              <a:t>利用螯合剂与某些金属离子生成有色难溶的螯合物，作为检验这些离子的特征反应。例如丁二肟是</a:t>
            </a:r>
            <a:r>
              <a:rPr kumimoji="1" lang="en-US" altLang="zh-CN" sz="2800" dirty="0">
                <a:latin typeface="Times New Roman" pitchFamily="18" charset="0"/>
                <a:ea typeface="楷体_GB2312" pitchFamily="49" charset="-122"/>
              </a:rPr>
              <a:t>Ni</a:t>
            </a:r>
            <a:r>
              <a:rPr kumimoji="1" lang="en-US" altLang="zh-CN" sz="2800" baseline="30000" dirty="0">
                <a:latin typeface="Times New Roman" pitchFamily="18" charset="0"/>
                <a:ea typeface="楷体_GB2312" pitchFamily="49" charset="-122"/>
              </a:rPr>
              <a:t>2</a:t>
            </a:r>
            <a:r>
              <a:rPr kumimoji="1" lang="zh-CN" altLang="en-US" sz="2800" baseline="30000" dirty="0">
                <a:latin typeface="Times New Roman" pitchFamily="18" charset="0"/>
                <a:ea typeface="楷体_GB2312" pitchFamily="49" charset="-122"/>
              </a:rPr>
              <a:t>＋</a:t>
            </a:r>
            <a:r>
              <a:rPr kumimoji="1" lang="zh-CN" altLang="en-US" sz="2800" dirty="0">
                <a:latin typeface="Times New Roman" pitchFamily="18" charset="0"/>
                <a:ea typeface="楷体_GB2312" pitchFamily="49" charset="-122"/>
              </a:rPr>
              <a:t>的特效试剂，</a:t>
            </a:r>
            <a:r>
              <a:rPr kumimoji="1" lang="zh-CN" altLang="en-US" sz="2800" dirty="0" smtClean="0">
                <a:latin typeface="Times New Roman" pitchFamily="18" charset="0"/>
                <a:ea typeface="楷体_GB2312" pitchFamily="49" charset="-122"/>
              </a:rPr>
              <a:t>它在碱性条件与</a:t>
            </a:r>
            <a:r>
              <a:rPr kumimoji="1" lang="en-US" altLang="zh-CN" sz="2800" dirty="0">
                <a:latin typeface="Times New Roman" pitchFamily="18" charset="0"/>
                <a:ea typeface="楷体_GB2312" pitchFamily="49" charset="-122"/>
              </a:rPr>
              <a:t>Ni</a:t>
            </a:r>
            <a:r>
              <a:rPr kumimoji="1" lang="zh-CN" altLang="en-US" sz="2800" dirty="0">
                <a:latin typeface="Times New Roman" pitchFamily="18" charset="0"/>
                <a:ea typeface="楷体_GB2312" pitchFamily="49" charset="-122"/>
              </a:rPr>
              <a:t>作用，生成鲜红色的二</a:t>
            </a:r>
            <a:r>
              <a:rPr kumimoji="1" lang="en-US" altLang="zh-CN" sz="2800" dirty="0">
                <a:latin typeface="Times New Roman" pitchFamily="18" charset="0"/>
                <a:ea typeface="楷体_GB2312" pitchFamily="49" charset="-122"/>
              </a:rPr>
              <a:t>(</a:t>
            </a:r>
            <a:r>
              <a:rPr kumimoji="1" lang="zh-CN" altLang="en-US" sz="2800" dirty="0">
                <a:latin typeface="Times New Roman" pitchFamily="18" charset="0"/>
                <a:ea typeface="楷体_GB2312" pitchFamily="49" charset="-122"/>
              </a:rPr>
              <a:t>丁二肟</a:t>
            </a:r>
            <a:r>
              <a:rPr kumimoji="1" lang="en-US" altLang="zh-CN" sz="2800" dirty="0">
                <a:latin typeface="Times New Roman" pitchFamily="18" charset="0"/>
                <a:ea typeface="楷体_GB2312" pitchFamily="49" charset="-122"/>
              </a:rPr>
              <a:t>)</a:t>
            </a:r>
            <a:r>
              <a:rPr kumimoji="1" lang="zh-CN" altLang="en-US" sz="2800" dirty="0">
                <a:latin typeface="Times New Roman" pitchFamily="18" charset="0"/>
                <a:ea typeface="楷体_GB2312" pitchFamily="49" charset="-122"/>
              </a:rPr>
              <a:t>合镍内配盐。</a:t>
            </a:r>
          </a:p>
        </p:txBody>
      </p:sp>
      <p:grpSp>
        <p:nvGrpSpPr>
          <p:cNvPr id="2" name="Group 4"/>
          <p:cNvGrpSpPr>
            <a:grpSpLocks/>
          </p:cNvGrpSpPr>
          <p:nvPr/>
        </p:nvGrpSpPr>
        <p:grpSpPr bwMode="auto">
          <a:xfrm>
            <a:off x="990600" y="3200400"/>
            <a:ext cx="7010400" cy="2225675"/>
            <a:chOff x="672" y="2448"/>
            <a:chExt cx="4416" cy="1402"/>
          </a:xfrm>
        </p:grpSpPr>
        <p:sp>
          <p:nvSpPr>
            <p:cNvPr id="343045" name="Text Box 5"/>
            <p:cNvSpPr txBox="1">
              <a:spLocks noChangeArrowheads="1"/>
            </p:cNvSpPr>
            <p:nvPr/>
          </p:nvSpPr>
          <p:spPr bwMode="auto">
            <a:xfrm>
              <a:off x="1296" y="3600"/>
              <a:ext cx="3082" cy="250"/>
            </a:xfrm>
            <a:prstGeom prst="rect">
              <a:avLst/>
            </a:prstGeom>
            <a:noFill/>
            <a:ln w="9525">
              <a:noFill/>
              <a:miter lim="800000"/>
              <a:headEnd/>
              <a:tailEnd/>
            </a:ln>
            <a:effectLst/>
          </p:spPr>
          <p:txBody>
            <a:bodyPr>
              <a:spAutoFit/>
            </a:bodyPr>
            <a:lstStyle/>
            <a:p>
              <a:pPr algn="ctr"/>
              <a:r>
                <a:rPr kumimoji="1" lang="zh-CN" altLang="en-US" sz="2000">
                  <a:latin typeface="Times New Roman" pitchFamily="18" charset="0"/>
                  <a:ea typeface="楷体_GB2312" pitchFamily="49" charset="-122"/>
                </a:rPr>
                <a:t>图</a:t>
              </a:r>
              <a:r>
                <a:rPr kumimoji="1" lang="en-US" altLang="zh-CN" sz="2000">
                  <a:latin typeface="Times New Roman" pitchFamily="18" charset="0"/>
                  <a:ea typeface="楷体_GB2312" pitchFamily="49" charset="-122"/>
                </a:rPr>
                <a:t>6.14 </a:t>
              </a:r>
              <a:r>
                <a:rPr kumimoji="1" lang="zh-CN" altLang="en-US" sz="2000">
                  <a:latin typeface="Times New Roman" pitchFamily="18" charset="0"/>
                  <a:ea typeface="楷体_GB2312" pitchFamily="49" charset="-122"/>
                </a:rPr>
                <a:t>二丁二肟合镍配合物的结构</a:t>
              </a:r>
            </a:p>
          </p:txBody>
        </p:sp>
        <p:pic>
          <p:nvPicPr>
            <p:cNvPr id="343046" name="Picture 6" descr="Oxam"/>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672" y="2448"/>
              <a:ext cx="4416" cy="1073"/>
            </a:xfrm>
            <a:prstGeom prst="rect">
              <a:avLst/>
            </a:prstGeom>
            <a:noFill/>
          </p:spPr>
        </p:pic>
      </p:grpSp>
      <p:sp>
        <p:nvSpPr>
          <p:cNvPr id="7" name="Rectangle 2"/>
          <p:cNvSpPr>
            <a:spLocks noGrp="1" noChangeArrowheads="1"/>
          </p:cNvSpPr>
          <p:nvPr>
            <p:ph type="title"/>
          </p:nvPr>
        </p:nvSpPr>
        <p:spPr/>
        <p:txBody>
          <a:bodyPr/>
          <a:lstStyle/>
          <a:p>
            <a:r>
              <a:rPr lang="en-US" altLang="zh-CN" dirty="0" smtClean="0"/>
              <a:t>1. </a:t>
            </a:r>
            <a:r>
              <a:rPr lang="zh-CN" altLang="en-US" dirty="0"/>
              <a:t>离子的定性鉴定</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43043"/>
                                        </p:tgtEl>
                                        <p:attrNameLst>
                                          <p:attrName>style.visibility</p:attrName>
                                        </p:attrNameLst>
                                      </p:cBhvr>
                                      <p:to>
                                        <p:strVal val="visible"/>
                                      </p:to>
                                    </p:set>
                                    <p:animEffect transition="in" filter="strips(downRight)">
                                      <p:cBhvr>
                                        <p:cTn id="7" dur="500"/>
                                        <p:tgtEl>
                                          <p:spTgt spid="343043"/>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3"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r>
              <a:rPr lang="en-US" altLang="zh-CN" dirty="0"/>
              <a:t>2 </a:t>
            </a:r>
            <a:r>
              <a:rPr lang="en-US" altLang="zh-CN" dirty="0" smtClean="0"/>
              <a:t>.</a:t>
            </a:r>
            <a:r>
              <a:rPr lang="zh-CN" altLang="en-US" dirty="0" smtClean="0"/>
              <a:t>电镀</a:t>
            </a:r>
            <a:r>
              <a:rPr lang="zh-CN" altLang="en-US" dirty="0"/>
              <a:t>工业方面</a:t>
            </a:r>
          </a:p>
        </p:txBody>
      </p:sp>
      <p:sp>
        <p:nvSpPr>
          <p:cNvPr id="344067" name="Text Box 3"/>
          <p:cNvSpPr txBox="1">
            <a:spLocks noChangeArrowheads="1"/>
          </p:cNvSpPr>
          <p:nvPr/>
        </p:nvSpPr>
        <p:spPr bwMode="auto">
          <a:xfrm>
            <a:off x="785786" y="2643182"/>
            <a:ext cx="8153400" cy="3252788"/>
          </a:xfrm>
          <a:prstGeom prst="rect">
            <a:avLst/>
          </a:prstGeom>
          <a:noFill/>
          <a:ln w="9525">
            <a:noFill/>
            <a:miter lim="800000"/>
            <a:headEnd/>
            <a:tailEnd/>
          </a:ln>
          <a:effectLst/>
        </p:spPr>
        <p:txBody>
          <a:bodyPr>
            <a:spAutoFit/>
          </a:bodyPr>
          <a:lstStyle/>
          <a:p>
            <a:pPr>
              <a:spcBef>
                <a:spcPct val="20000"/>
              </a:spcBef>
              <a:buClr>
                <a:schemeClr val="folHlink"/>
              </a:buClr>
              <a:buSzPct val="60000"/>
              <a:buFont typeface="Wingdings" pitchFamily="2" charset="2"/>
              <a:buNone/>
            </a:pPr>
            <a:r>
              <a:rPr kumimoji="1" lang="zh-CN" altLang="en-US" sz="2800" dirty="0">
                <a:latin typeface="Times New Roman" pitchFamily="18" charset="0"/>
                <a:ea typeface="楷体_GB2312" pitchFamily="49" charset="-122"/>
              </a:rPr>
              <a:t>在电镀铜工艺中，一般不直接用</a:t>
            </a:r>
            <a:r>
              <a:rPr kumimoji="1" lang="en-US" altLang="zh-CN" sz="2800" dirty="0">
                <a:latin typeface="Times New Roman" pitchFamily="18" charset="0"/>
                <a:ea typeface="楷体_GB2312" pitchFamily="49" charset="-122"/>
              </a:rPr>
              <a:t>CuSO</a:t>
            </a:r>
            <a:r>
              <a:rPr kumimoji="1" lang="en-US" altLang="zh-CN" sz="2800" baseline="-30000" dirty="0">
                <a:latin typeface="Times New Roman" pitchFamily="18" charset="0"/>
                <a:ea typeface="楷体_GB2312" pitchFamily="49" charset="-122"/>
              </a:rPr>
              <a:t>4</a:t>
            </a:r>
            <a:r>
              <a:rPr kumimoji="1" lang="zh-CN" altLang="en-US" sz="2800" dirty="0">
                <a:latin typeface="Times New Roman" pitchFamily="18" charset="0"/>
                <a:ea typeface="楷体_GB2312" pitchFamily="49" charset="-122"/>
              </a:rPr>
              <a:t>溶液作电镀液，而常加入配位剂焦磷酸钾</a:t>
            </a:r>
            <a:r>
              <a:rPr kumimoji="1" lang="en-US" altLang="zh-CN" sz="2800" dirty="0">
                <a:latin typeface="Times New Roman" pitchFamily="18" charset="0"/>
                <a:ea typeface="楷体_GB2312" pitchFamily="49" charset="-122"/>
              </a:rPr>
              <a:t>(K</a:t>
            </a:r>
            <a:r>
              <a:rPr kumimoji="1" lang="en-US" altLang="zh-CN" sz="2800" baseline="-30000" dirty="0">
                <a:latin typeface="Times New Roman" pitchFamily="18" charset="0"/>
                <a:ea typeface="楷体_GB2312" pitchFamily="49" charset="-122"/>
              </a:rPr>
              <a:t>2</a:t>
            </a:r>
            <a:r>
              <a:rPr kumimoji="1" lang="en-US" altLang="zh-CN" sz="2800" dirty="0">
                <a:latin typeface="Times New Roman" pitchFamily="18" charset="0"/>
                <a:ea typeface="楷体_GB2312" pitchFamily="49" charset="-122"/>
              </a:rPr>
              <a:t>P</a:t>
            </a:r>
            <a:r>
              <a:rPr kumimoji="1" lang="en-US" altLang="zh-CN" sz="2800" baseline="-30000" dirty="0">
                <a:latin typeface="Times New Roman" pitchFamily="18" charset="0"/>
                <a:ea typeface="楷体_GB2312" pitchFamily="49" charset="-122"/>
              </a:rPr>
              <a:t>2</a:t>
            </a:r>
            <a:r>
              <a:rPr kumimoji="1" lang="en-US" altLang="zh-CN" sz="2800" dirty="0">
                <a:latin typeface="Times New Roman" pitchFamily="18" charset="0"/>
                <a:ea typeface="楷体_GB2312" pitchFamily="49" charset="-122"/>
              </a:rPr>
              <a:t>O</a:t>
            </a:r>
            <a:r>
              <a:rPr kumimoji="1" lang="en-US" altLang="zh-CN" sz="2800" baseline="-30000" dirty="0">
                <a:latin typeface="Times New Roman" pitchFamily="18" charset="0"/>
                <a:ea typeface="楷体_GB2312" pitchFamily="49" charset="-122"/>
              </a:rPr>
              <a:t>7</a:t>
            </a:r>
            <a:r>
              <a:rPr kumimoji="1" lang="en-US" altLang="zh-CN" sz="2800" dirty="0">
                <a:latin typeface="Times New Roman" pitchFamily="18" charset="0"/>
                <a:ea typeface="楷体_GB2312" pitchFamily="49" charset="-122"/>
              </a:rPr>
              <a:t>)</a:t>
            </a:r>
            <a:r>
              <a:rPr kumimoji="1" lang="zh-CN" altLang="en-US" sz="2800" dirty="0">
                <a:latin typeface="Times New Roman" pitchFamily="18" charset="0"/>
                <a:ea typeface="楷体_GB2312" pitchFamily="49" charset="-122"/>
              </a:rPr>
              <a:t>，使形成</a:t>
            </a:r>
            <a:r>
              <a:rPr kumimoji="1" lang="en-US" altLang="zh-CN" sz="2800" dirty="0">
                <a:latin typeface="Times New Roman" pitchFamily="18" charset="0"/>
                <a:ea typeface="楷体_GB2312" pitchFamily="49" charset="-122"/>
              </a:rPr>
              <a:t>[Cu(P</a:t>
            </a:r>
            <a:r>
              <a:rPr kumimoji="1" lang="en-US" altLang="zh-CN" sz="2800" baseline="-30000" dirty="0">
                <a:latin typeface="Times New Roman" pitchFamily="18" charset="0"/>
                <a:ea typeface="楷体_GB2312" pitchFamily="49" charset="-122"/>
              </a:rPr>
              <a:t>2</a:t>
            </a:r>
            <a:r>
              <a:rPr kumimoji="1" lang="en-US" altLang="zh-CN" sz="2800" dirty="0">
                <a:latin typeface="Times New Roman" pitchFamily="18" charset="0"/>
                <a:ea typeface="楷体_GB2312" pitchFamily="49" charset="-122"/>
              </a:rPr>
              <a:t>O</a:t>
            </a:r>
            <a:r>
              <a:rPr kumimoji="1" lang="en-US" altLang="zh-CN" sz="2800" baseline="-30000" dirty="0">
                <a:latin typeface="Times New Roman" pitchFamily="18" charset="0"/>
                <a:ea typeface="楷体_GB2312" pitchFamily="49" charset="-122"/>
              </a:rPr>
              <a:t>7</a:t>
            </a:r>
            <a:r>
              <a:rPr kumimoji="1" lang="en-US" altLang="zh-CN" sz="2800" dirty="0">
                <a:latin typeface="Times New Roman" pitchFamily="18" charset="0"/>
                <a:ea typeface="楷体_GB2312" pitchFamily="49" charset="-122"/>
              </a:rPr>
              <a:t>)</a:t>
            </a:r>
            <a:r>
              <a:rPr kumimoji="1" lang="en-US" altLang="zh-CN" sz="2800" baseline="-30000" dirty="0">
                <a:latin typeface="Times New Roman" pitchFamily="18" charset="0"/>
                <a:ea typeface="楷体_GB2312" pitchFamily="49" charset="-122"/>
              </a:rPr>
              <a:t>2</a:t>
            </a:r>
            <a:r>
              <a:rPr kumimoji="1" lang="en-US" altLang="zh-CN" sz="2800" dirty="0">
                <a:latin typeface="Times New Roman" pitchFamily="18" charset="0"/>
                <a:ea typeface="楷体_GB2312" pitchFamily="49" charset="-122"/>
              </a:rPr>
              <a:t>]</a:t>
            </a:r>
            <a:r>
              <a:rPr kumimoji="1" lang="en-US" altLang="zh-CN" sz="2800" baseline="30000" dirty="0">
                <a:latin typeface="Times New Roman" pitchFamily="18" charset="0"/>
                <a:ea typeface="楷体_GB2312" pitchFamily="49" charset="-122"/>
              </a:rPr>
              <a:t>6-</a:t>
            </a:r>
            <a:r>
              <a:rPr kumimoji="1" lang="zh-CN" altLang="en-US" sz="2800" dirty="0">
                <a:latin typeface="Times New Roman" pitchFamily="18" charset="0"/>
                <a:ea typeface="楷体_GB2312" pitchFamily="49" charset="-122"/>
              </a:rPr>
              <a:t>配离子。电镀液中存在下列平衡：</a:t>
            </a:r>
          </a:p>
          <a:p>
            <a:pPr algn="just">
              <a:spcBef>
                <a:spcPct val="20000"/>
              </a:spcBef>
              <a:buClr>
                <a:schemeClr val="folHlink"/>
              </a:buClr>
              <a:buSzPct val="60000"/>
              <a:buFont typeface="Wingdings" pitchFamily="2" charset="2"/>
              <a:buNone/>
            </a:pPr>
            <a:r>
              <a:rPr kumimoji="1" lang="zh-CN" altLang="en-US" sz="2800" dirty="0">
                <a:latin typeface="Times New Roman" pitchFamily="18" charset="0"/>
                <a:ea typeface="楷体_GB2312" pitchFamily="49" charset="-122"/>
              </a:rPr>
              <a:t>	</a:t>
            </a:r>
            <a:r>
              <a:rPr kumimoji="1" lang="en-US" altLang="zh-CN" sz="2800" dirty="0">
                <a:latin typeface="Times New Roman" pitchFamily="18" charset="0"/>
                <a:ea typeface="楷体_GB2312" pitchFamily="49" charset="-122"/>
              </a:rPr>
              <a:t>[Cu(P</a:t>
            </a:r>
            <a:r>
              <a:rPr kumimoji="1" lang="en-US" altLang="zh-CN" sz="2800" baseline="-30000" dirty="0">
                <a:latin typeface="Times New Roman" pitchFamily="18" charset="0"/>
                <a:ea typeface="楷体_GB2312" pitchFamily="49" charset="-122"/>
              </a:rPr>
              <a:t>2</a:t>
            </a:r>
            <a:r>
              <a:rPr kumimoji="1" lang="en-US" altLang="zh-CN" sz="2800" dirty="0">
                <a:latin typeface="Times New Roman" pitchFamily="18" charset="0"/>
                <a:ea typeface="楷体_GB2312" pitchFamily="49" charset="-122"/>
              </a:rPr>
              <a:t>O</a:t>
            </a:r>
            <a:r>
              <a:rPr kumimoji="1" lang="en-US" altLang="zh-CN" sz="2800" baseline="-30000" dirty="0">
                <a:latin typeface="Times New Roman" pitchFamily="18" charset="0"/>
                <a:ea typeface="楷体_GB2312" pitchFamily="49" charset="-122"/>
              </a:rPr>
              <a:t>7</a:t>
            </a:r>
            <a:r>
              <a:rPr kumimoji="1" lang="en-US" altLang="zh-CN" sz="2800" dirty="0">
                <a:latin typeface="Times New Roman" pitchFamily="18" charset="0"/>
                <a:ea typeface="楷体_GB2312" pitchFamily="49" charset="-122"/>
              </a:rPr>
              <a:t>)</a:t>
            </a:r>
            <a:r>
              <a:rPr kumimoji="1" lang="en-US" altLang="zh-CN" sz="2800" baseline="-30000" dirty="0">
                <a:latin typeface="Times New Roman" pitchFamily="18" charset="0"/>
                <a:ea typeface="楷体_GB2312" pitchFamily="49" charset="-122"/>
              </a:rPr>
              <a:t>2</a:t>
            </a:r>
            <a:r>
              <a:rPr kumimoji="1" lang="en-US" altLang="zh-CN" sz="2800" dirty="0">
                <a:latin typeface="Times New Roman" pitchFamily="18" charset="0"/>
                <a:ea typeface="楷体_GB2312" pitchFamily="49" charset="-122"/>
              </a:rPr>
              <a:t>]</a:t>
            </a:r>
            <a:r>
              <a:rPr kumimoji="1" lang="en-US" altLang="zh-CN" sz="2800" baseline="30000" dirty="0">
                <a:latin typeface="Times New Roman" pitchFamily="18" charset="0"/>
                <a:ea typeface="楷体_GB2312" pitchFamily="49" charset="-122"/>
              </a:rPr>
              <a:t>6</a:t>
            </a:r>
            <a:r>
              <a:rPr kumimoji="1" lang="en-US" altLang="zh-CN" sz="2800" dirty="0">
                <a:latin typeface="Times New Roman" pitchFamily="18" charset="0"/>
                <a:cs typeface="Times New Roman" pitchFamily="18" charset="0"/>
              </a:rPr>
              <a:t>ˉ </a:t>
            </a:r>
            <a:r>
              <a:rPr kumimoji="1" lang="en-US" altLang="zh-CN" sz="2800" dirty="0">
                <a:latin typeface="Times New Roman" pitchFamily="18" charset="0"/>
                <a:ea typeface="楷体_GB2312" pitchFamily="49" charset="-122"/>
              </a:rPr>
              <a:t>= Cu</a:t>
            </a:r>
            <a:r>
              <a:rPr kumimoji="1" lang="en-US" altLang="zh-CN" sz="2800" baseline="30000" dirty="0">
                <a:latin typeface="Times New Roman" pitchFamily="18" charset="0"/>
                <a:ea typeface="楷体_GB2312" pitchFamily="49" charset="-122"/>
              </a:rPr>
              <a:t>2+</a:t>
            </a:r>
            <a:r>
              <a:rPr kumimoji="1" lang="en-US" altLang="zh-CN" sz="2800" dirty="0">
                <a:latin typeface="Times New Roman" pitchFamily="18" charset="0"/>
                <a:ea typeface="楷体_GB2312" pitchFamily="49" charset="-122"/>
              </a:rPr>
              <a:t>+ 2P</a:t>
            </a:r>
            <a:r>
              <a:rPr kumimoji="1" lang="en-US" altLang="zh-CN" sz="2800" baseline="-30000" dirty="0">
                <a:latin typeface="Times New Roman" pitchFamily="18" charset="0"/>
                <a:ea typeface="楷体_GB2312" pitchFamily="49" charset="-122"/>
              </a:rPr>
              <a:t>2</a:t>
            </a:r>
            <a:r>
              <a:rPr kumimoji="1" lang="en-US" altLang="zh-CN" sz="2800" dirty="0">
                <a:latin typeface="Times New Roman" pitchFamily="18" charset="0"/>
                <a:ea typeface="楷体_GB2312" pitchFamily="49" charset="-122"/>
              </a:rPr>
              <a:t>O</a:t>
            </a:r>
            <a:r>
              <a:rPr kumimoji="1" lang="en-US" altLang="zh-CN" sz="2800" baseline="-30000" dirty="0">
                <a:latin typeface="Times New Roman" pitchFamily="18" charset="0"/>
                <a:ea typeface="楷体_GB2312" pitchFamily="49" charset="-122"/>
              </a:rPr>
              <a:t>7</a:t>
            </a:r>
            <a:r>
              <a:rPr kumimoji="1" lang="en-US" altLang="zh-CN" sz="2800" baseline="30000" dirty="0">
                <a:latin typeface="Times New Roman" pitchFamily="18" charset="0"/>
                <a:ea typeface="楷体_GB2312" pitchFamily="49" charset="-122"/>
              </a:rPr>
              <a:t>4</a:t>
            </a:r>
            <a:r>
              <a:rPr kumimoji="1" lang="zh-CN" altLang="en-US" sz="2800" baseline="30000" dirty="0">
                <a:latin typeface="Times New Roman" pitchFamily="18" charset="0"/>
                <a:ea typeface="楷体_GB2312" pitchFamily="49" charset="-122"/>
              </a:rPr>
              <a:t>－</a:t>
            </a:r>
            <a:endParaRPr kumimoji="1" lang="zh-CN" altLang="en-US" sz="2800" dirty="0">
              <a:latin typeface="Times New Roman" pitchFamily="18" charset="0"/>
              <a:ea typeface="楷体_GB2312" pitchFamily="49" charset="-122"/>
            </a:endParaRPr>
          </a:p>
          <a:p>
            <a:pPr>
              <a:spcBef>
                <a:spcPct val="20000"/>
              </a:spcBef>
              <a:buClr>
                <a:schemeClr val="folHlink"/>
              </a:buClr>
              <a:buSzPct val="60000"/>
              <a:buFont typeface="Wingdings" pitchFamily="2" charset="2"/>
              <a:buNone/>
            </a:pPr>
            <a:r>
              <a:rPr kumimoji="1" lang="en-US" altLang="zh-CN" sz="2800" dirty="0">
                <a:latin typeface="Times New Roman" pitchFamily="18" charset="0"/>
                <a:ea typeface="楷体_GB2312" pitchFamily="49" charset="-122"/>
              </a:rPr>
              <a:t>Cu</a:t>
            </a:r>
            <a:r>
              <a:rPr kumimoji="1" lang="en-US" altLang="zh-CN" sz="2800" baseline="30000" dirty="0">
                <a:latin typeface="Times New Roman" pitchFamily="18" charset="0"/>
                <a:ea typeface="楷体_GB2312" pitchFamily="49" charset="-122"/>
              </a:rPr>
              <a:t>2+</a:t>
            </a:r>
            <a:r>
              <a:rPr kumimoji="1" lang="zh-CN" altLang="en-US" sz="2800" dirty="0">
                <a:latin typeface="Times New Roman" pitchFamily="18" charset="0"/>
                <a:ea typeface="楷体_GB2312" pitchFamily="49" charset="-122"/>
              </a:rPr>
              <a:t>的浓度降低，在镀件</a:t>
            </a:r>
            <a:r>
              <a:rPr kumimoji="1" lang="en-US" altLang="zh-CN" sz="2800" dirty="0">
                <a:latin typeface="Times New Roman" pitchFamily="18" charset="0"/>
                <a:ea typeface="楷体_GB2312" pitchFamily="49" charset="-122"/>
              </a:rPr>
              <a:t>(</a:t>
            </a:r>
            <a:r>
              <a:rPr kumimoji="1" lang="zh-CN" altLang="en-US" sz="2800" dirty="0">
                <a:latin typeface="Times New Roman" pitchFamily="18" charset="0"/>
                <a:ea typeface="楷体_GB2312" pitchFamily="49" charset="-122"/>
              </a:rPr>
              <a:t>阴极</a:t>
            </a:r>
            <a:r>
              <a:rPr kumimoji="1" lang="en-US" altLang="zh-CN" sz="2800" dirty="0">
                <a:latin typeface="Times New Roman" pitchFamily="18" charset="0"/>
                <a:ea typeface="楷体_GB2312" pitchFamily="49" charset="-122"/>
              </a:rPr>
              <a:t>)</a:t>
            </a:r>
            <a:r>
              <a:rPr kumimoji="1" lang="zh-CN" altLang="en-US" sz="2800" dirty="0">
                <a:latin typeface="Times New Roman" pitchFamily="18" charset="0"/>
                <a:ea typeface="楷体_GB2312" pitchFamily="49" charset="-122"/>
              </a:rPr>
              <a:t>上</a:t>
            </a:r>
            <a:r>
              <a:rPr kumimoji="1" lang="en-US" altLang="zh-CN" sz="2800" dirty="0">
                <a:latin typeface="Times New Roman" pitchFamily="18" charset="0"/>
                <a:ea typeface="楷体_GB2312" pitchFamily="49" charset="-122"/>
              </a:rPr>
              <a:t>Cu</a:t>
            </a:r>
            <a:r>
              <a:rPr kumimoji="1" lang="zh-CN" altLang="en-US" sz="2800" dirty="0">
                <a:latin typeface="Times New Roman" pitchFamily="18" charset="0"/>
                <a:ea typeface="楷体_GB2312" pitchFamily="49" charset="-122"/>
              </a:rPr>
              <a:t>的析出电势代数值减小，同时析出速率也可得到控制，从而有利于得到较均匀、较光滑、附着力较好的镀层。</a:t>
            </a:r>
          </a:p>
        </p:txBody>
      </p:sp>
      <p:sp>
        <p:nvSpPr>
          <p:cNvPr id="344068" name="Text Box 4"/>
          <p:cNvSpPr txBox="1">
            <a:spLocks noChangeArrowheads="1"/>
          </p:cNvSpPr>
          <p:nvPr/>
        </p:nvSpPr>
        <p:spPr bwMode="auto">
          <a:xfrm>
            <a:off x="539750" y="1484313"/>
            <a:ext cx="8389968" cy="954107"/>
          </a:xfrm>
          <a:prstGeom prst="rect">
            <a:avLst/>
          </a:prstGeom>
          <a:noFill/>
          <a:ln w="9525">
            <a:noFill/>
            <a:miter lim="800000"/>
            <a:headEnd/>
            <a:tailEnd/>
          </a:ln>
          <a:effectLst/>
        </p:spPr>
        <p:txBody>
          <a:bodyPr wrap="square">
            <a:spAutoFit/>
          </a:bodyPr>
          <a:lstStyle/>
          <a:p>
            <a:pPr>
              <a:spcBef>
                <a:spcPct val="50000"/>
              </a:spcBef>
            </a:pPr>
            <a:r>
              <a:rPr kumimoji="1" lang="zh-CN" altLang="en-US" sz="2800" dirty="0">
                <a:latin typeface="Tahoma" pitchFamily="34" charset="0"/>
                <a:ea typeface="楷体_GB2312" pitchFamily="49" charset="-122"/>
              </a:rPr>
              <a:t>在电镀工艺中，为了使金属离子保持恒定的低浓度水平。一般利用配合物的特性使金属离子形成配离子。</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4068"/>
                                        </p:tgtEl>
                                        <p:attrNameLst>
                                          <p:attrName>style.visibility</p:attrName>
                                        </p:attrNameLst>
                                      </p:cBhvr>
                                      <p:to>
                                        <p:strVal val="visible"/>
                                      </p:to>
                                    </p:set>
                                    <p:anim calcmode="lin" valueType="num">
                                      <p:cBhvr additive="base">
                                        <p:cTn id="7" dur="500" fill="hold"/>
                                        <p:tgtEl>
                                          <p:spTgt spid="344068"/>
                                        </p:tgtEl>
                                        <p:attrNameLst>
                                          <p:attrName>ppt_x</p:attrName>
                                        </p:attrNameLst>
                                      </p:cBhvr>
                                      <p:tavLst>
                                        <p:tav tm="0">
                                          <p:val>
                                            <p:strVal val="0-#ppt_w/2"/>
                                          </p:val>
                                        </p:tav>
                                        <p:tav tm="100000">
                                          <p:val>
                                            <p:strVal val="#ppt_x"/>
                                          </p:val>
                                        </p:tav>
                                      </p:tavLst>
                                    </p:anim>
                                    <p:anim calcmode="lin" valueType="num">
                                      <p:cBhvr additive="base">
                                        <p:cTn id="8" dur="500" fill="hold"/>
                                        <p:tgtEl>
                                          <p:spTgt spid="3440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3440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67" grpId="0" autoUpdateAnimBg="0"/>
      <p:bldP spid="344068"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p:txBody>
          <a:bodyPr/>
          <a:lstStyle/>
          <a:p>
            <a:r>
              <a:rPr lang="en-US" altLang="zh-CN" dirty="0" smtClean="0"/>
              <a:t>3. </a:t>
            </a:r>
            <a:r>
              <a:rPr lang="zh-CN" altLang="en-US" dirty="0"/>
              <a:t>冶金工业方面</a:t>
            </a:r>
          </a:p>
        </p:txBody>
      </p:sp>
      <p:sp>
        <p:nvSpPr>
          <p:cNvPr id="345091" name="Text Box 3"/>
          <p:cNvSpPr txBox="1">
            <a:spLocks noChangeArrowheads="1"/>
          </p:cNvSpPr>
          <p:nvPr/>
        </p:nvSpPr>
        <p:spPr bwMode="auto">
          <a:xfrm>
            <a:off x="685800" y="1143000"/>
            <a:ext cx="7696200" cy="1373188"/>
          </a:xfrm>
          <a:prstGeom prst="rect">
            <a:avLst/>
          </a:prstGeom>
          <a:noFill/>
          <a:ln w="9525">
            <a:noFill/>
            <a:miter lim="800000"/>
            <a:headEnd/>
            <a:tailEnd/>
          </a:ln>
          <a:effectLst/>
        </p:spPr>
        <p:txBody>
          <a:bodyPr>
            <a:spAutoFit/>
          </a:bodyPr>
          <a:lstStyle/>
          <a:p>
            <a:pPr>
              <a:spcBef>
                <a:spcPct val="50000"/>
              </a:spcBef>
            </a:pPr>
            <a:r>
              <a:rPr kumimoji="1" lang="zh-CN" altLang="en-US" sz="2800">
                <a:latin typeface="Tahoma" pitchFamily="34" charset="0"/>
                <a:ea typeface="楷体_GB2312" pitchFamily="49" charset="-122"/>
              </a:rPr>
              <a:t>用合适的配位体溶液直接把金属从矿物中浸取出来，再用适当的还原剂将配合物还原为金属。也称为湿法冶金。</a:t>
            </a:r>
          </a:p>
        </p:txBody>
      </p:sp>
      <p:grpSp>
        <p:nvGrpSpPr>
          <p:cNvPr id="2" name="Group 4"/>
          <p:cNvGrpSpPr>
            <a:grpSpLocks/>
          </p:cNvGrpSpPr>
          <p:nvPr/>
        </p:nvGrpSpPr>
        <p:grpSpPr bwMode="auto">
          <a:xfrm>
            <a:off x="762000" y="2514600"/>
            <a:ext cx="7543800" cy="1552575"/>
            <a:chOff x="480" y="1584"/>
            <a:chExt cx="4752" cy="978"/>
          </a:xfrm>
        </p:grpSpPr>
        <p:sp>
          <p:nvSpPr>
            <p:cNvPr id="345093" name="Text Box 5"/>
            <p:cNvSpPr txBox="1">
              <a:spLocks noChangeArrowheads="1"/>
            </p:cNvSpPr>
            <p:nvPr/>
          </p:nvSpPr>
          <p:spPr bwMode="auto">
            <a:xfrm>
              <a:off x="480" y="1584"/>
              <a:ext cx="4752" cy="978"/>
            </a:xfrm>
            <a:prstGeom prst="rect">
              <a:avLst/>
            </a:prstGeom>
            <a:noFill/>
            <a:ln w="9525">
              <a:noFill/>
              <a:miter lim="800000"/>
              <a:headEnd/>
              <a:tailEnd/>
            </a:ln>
            <a:effectLst/>
          </p:spPr>
          <p:txBody>
            <a:bodyPr>
              <a:spAutoFit/>
            </a:bodyPr>
            <a:lstStyle/>
            <a:p>
              <a:pPr>
                <a:spcBef>
                  <a:spcPct val="50000"/>
                </a:spcBef>
              </a:pPr>
              <a:r>
                <a:rPr kumimoji="1" lang="zh-CN" altLang="en-US" sz="2400">
                  <a:latin typeface="Tahoma" pitchFamily="34" charset="0"/>
                  <a:ea typeface="楷体_GB2312" pitchFamily="49" charset="-122"/>
                </a:rPr>
                <a:t>例如</a:t>
              </a:r>
              <a:r>
                <a:rPr kumimoji="1" lang="zh-CN" altLang="en-US" sz="2400" b="1">
                  <a:latin typeface="Tahoma" pitchFamily="34" charset="0"/>
                  <a:ea typeface="楷体_GB2312" pitchFamily="49" charset="-122"/>
                </a:rPr>
                <a:t>镍的提取</a:t>
              </a:r>
              <a:r>
                <a:rPr kumimoji="1" lang="zh-CN" altLang="en-US" sz="2400">
                  <a:latin typeface="Tahoma" pitchFamily="34" charset="0"/>
                  <a:ea typeface="楷体_GB2312" pitchFamily="49" charset="-122"/>
                </a:rPr>
                <a:t>：</a:t>
              </a:r>
            </a:p>
            <a:p>
              <a:pPr>
                <a:spcBef>
                  <a:spcPct val="50000"/>
                </a:spcBef>
              </a:pPr>
              <a:r>
                <a:rPr kumimoji="1" lang="en-US" altLang="zh-CN" sz="2400">
                  <a:latin typeface="Times New Roman" pitchFamily="18" charset="0"/>
                  <a:ea typeface="楷体_GB2312" pitchFamily="49" charset="-122"/>
                </a:rPr>
                <a:t>NiS + 6NH</a:t>
              </a:r>
              <a:r>
                <a:rPr kumimoji="1" lang="en-US" altLang="zh-CN" sz="2400" baseline="-25000">
                  <a:latin typeface="Times New Roman" pitchFamily="18" charset="0"/>
                  <a:ea typeface="楷体_GB2312" pitchFamily="49" charset="-122"/>
                </a:rPr>
                <a:t>3</a:t>
              </a:r>
              <a:r>
                <a:rPr kumimoji="1" lang="en-US" altLang="zh-CN" sz="2400">
                  <a:latin typeface="Times New Roman" pitchFamily="18" charset="0"/>
                  <a:ea typeface="楷体_GB2312" pitchFamily="49" charset="-122"/>
                </a:rPr>
                <a:t>            [Ni(NH</a:t>
              </a:r>
              <a:r>
                <a:rPr kumimoji="1" lang="en-US" altLang="zh-CN" sz="2400" baseline="-25000">
                  <a:latin typeface="Times New Roman" pitchFamily="18" charset="0"/>
                  <a:ea typeface="楷体_GB2312" pitchFamily="49" charset="-122"/>
                </a:rPr>
                <a:t>3</a:t>
              </a:r>
              <a:r>
                <a:rPr kumimoji="1" lang="en-US" altLang="zh-CN" sz="2400">
                  <a:latin typeface="Times New Roman" pitchFamily="18" charset="0"/>
                  <a:ea typeface="楷体_GB2312" pitchFamily="49" charset="-122"/>
                </a:rPr>
                <a:t>)</a:t>
              </a:r>
              <a:r>
                <a:rPr kumimoji="1" lang="en-US" altLang="zh-CN" sz="2400" baseline="-25000">
                  <a:latin typeface="Times New Roman" pitchFamily="18" charset="0"/>
                  <a:ea typeface="楷体_GB2312" pitchFamily="49" charset="-122"/>
                </a:rPr>
                <a:t>6</a:t>
              </a:r>
              <a:r>
                <a:rPr kumimoji="1" lang="en-US" altLang="zh-CN" sz="2400">
                  <a:latin typeface="Times New Roman" pitchFamily="18" charset="0"/>
                  <a:ea typeface="楷体_GB2312" pitchFamily="49" charset="-122"/>
                </a:rPr>
                <a:t>]</a:t>
              </a:r>
              <a:r>
                <a:rPr kumimoji="1" lang="en-US" altLang="zh-CN" sz="2400" baseline="30000">
                  <a:latin typeface="Times New Roman" pitchFamily="18" charset="0"/>
                  <a:ea typeface="楷体_GB2312" pitchFamily="49" charset="-122"/>
                </a:rPr>
                <a:t>2+</a:t>
              </a:r>
              <a:r>
                <a:rPr kumimoji="1" lang="en-US" altLang="zh-CN" sz="2400">
                  <a:latin typeface="Times New Roman" pitchFamily="18" charset="0"/>
                  <a:ea typeface="楷体_GB2312" pitchFamily="49" charset="-122"/>
                </a:rPr>
                <a:t> + S</a:t>
              </a:r>
              <a:r>
                <a:rPr kumimoji="1" lang="en-US" altLang="zh-CN" sz="2400" baseline="30000">
                  <a:latin typeface="Times New Roman" pitchFamily="18" charset="0"/>
                  <a:ea typeface="楷体_GB2312" pitchFamily="49" charset="-122"/>
                </a:rPr>
                <a:t>2</a:t>
              </a:r>
              <a:r>
                <a:rPr kumimoji="1" lang="en-US" altLang="zh-CN" sz="2400">
                  <a:latin typeface="Times New Roman" pitchFamily="18" charset="0"/>
                  <a:cs typeface="Times New Roman" pitchFamily="18" charset="0"/>
                </a:rPr>
                <a:t>ˉ</a:t>
              </a:r>
            </a:p>
            <a:p>
              <a:pPr>
                <a:spcBef>
                  <a:spcPct val="50000"/>
                </a:spcBef>
              </a:pPr>
              <a:r>
                <a:rPr kumimoji="1" lang="en-US" altLang="zh-CN" sz="2400">
                  <a:latin typeface="Times New Roman" pitchFamily="18" charset="0"/>
                  <a:ea typeface="楷体_GB2312" pitchFamily="49" charset="-122"/>
                </a:rPr>
                <a:t>[Ni(NH</a:t>
              </a:r>
              <a:r>
                <a:rPr kumimoji="1" lang="en-US" altLang="zh-CN" sz="2400" baseline="-25000">
                  <a:latin typeface="Times New Roman" pitchFamily="18" charset="0"/>
                  <a:ea typeface="楷体_GB2312" pitchFamily="49" charset="-122"/>
                </a:rPr>
                <a:t>3</a:t>
              </a:r>
              <a:r>
                <a:rPr kumimoji="1" lang="en-US" altLang="zh-CN" sz="2400">
                  <a:latin typeface="Times New Roman" pitchFamily="18" charset="0"/>
                  <a:ea typeface="楷体_GB2312" pitchFamily="49" charset="-122"/>
                </a:rPr>
                <a:t>)</a:t>
              </a:r>
              <a:r>
                <a:rPr kumimoji="1" lang="en-US" altLang="zh-CN" sz="2400" baseline="-25000">
                  <a:latin typeface="Times New Roman" pitchFamily="18" charset="0"/>
                  <a:ea typeface="楷体_GB2312" pitchFamily="49" charset="-122"/>
                </a:rPr>
                <a:t>4</a:t>
              </a:r>
              <a:r>
                <a:rPr kumimoji="1" lang="en-US" altLang="zh-CN" sz="2400">
                  <a:latin typeface="Times New Roman" pitchFamily="18" charset="0"/>
                  <a:ea typeface="楷体_GB2312" pitchFamily="49" charset="-122"/>
                </a:rPr>
                <a:t>]</a:t>
              </a:r>
              <a:r>
                <a:rPr kumimoji="1" lang="en-US" altLang="zh-CN" sz="2400" baseline="30000">
                  <a:latin typeface="Times New Roman" pitchFamily="18" charset="0"/>
                  <a:ea typeface="楷体_GB2312" pitchFamily="49" charset="-122"/>
                </a:rPr>
                <a:t>2+</a:t>
              </a:r>
              <a:r>
                <a:rPr kumimoji="1" lang="en-US" altLang="zh-CN" sz="2400">
                  <a:latin typeface="Times New Roman" pitchFamily="18" charset="0"/>
                  <a:ea typeface="楷体_GB2312" pitchFamily="49" charset="-122"/>
                </a:rPr>
                <a:t> + H</a:t>
              </a:r>
              <a:r>
                <a:rPr kumimoji="1" lang="en-US" altLang="zh-CN" sz="2400" baseline="-25000">
                  <a:latin typeface="Times New Roman" pitchFamily="18" charset="0"/>
                  <a:ea typeface="楷体_GB2312" pitchFamily="49" charset="-122"/>
                </a:rPr>
                <a:t>2</a:t>
              </a:r>
              <a:r>
                <a:rPr kumimoji="1" lang="en-US" altLang="zh-CN" sz="2400">
                  <a:latin typeface="Times New Roman" pitchFamily="18" charset="0"/>
                  <a:ea typeface="楷体_GB2312" pitchFamily="49" charset="-122"/>
                </a:rPr>
                <a:t>              Ni(</a:t>
              </a:r>
              <a:r>
                <a:rPr kumimoji="1" lang="zh-CN" altLang="en-US" sz="2400">
                  <a:latin typeface="Times New Roman" pitchFamily="18" charset="0"/>
                  <a:ea typeface="楷体_GB2312" pitchFamily="49" charset="-122"/>
                </a:rPr>
                <a:t>粉</a:t>
              </a:r>
              <a:r>
                <a:rPr kumimoji="1" lang="en-US" altLang="zh-CN" sz="2400">
                  <a:latin typeface="Times New Roman" pitchFamily="18" charset="0"/>
                  <a:ea typeface="楷体_GB2312" pitchFamily="49" charset="-122"/>
                </a:rPr>
                <a:t>) + 2NH</a:t>
              </a:r>
              <a:r>
                <a:rPr kumimoji="1" lang="en-US" altLang="zh-CN" sz="2400" baseline="-25000">
                  <a:latin typeface="Times New Roman" pitchFamily="18" charset="0"/>
                  <a:ea typeface="楷体_GB2312" pitchFamily="49" charset="-122"/>
                </a:rPr>
                <a:t>4</a:t>
              </a:r>
              <a:r>
                <a:rPr kumimoji="1" lang="en-US" altLang="zh-CN" sz="2400" baseline="30000">
                  <a:latin typeface="Times New Roman" pitchFamily="18" charset="0"/>
                  <a:ea typeface="楷体_GB2312" pitchFamily="49" charset="-122"/>
                </a:rPr>
                <a:t>+</a:t>
              </a:r>
              <a:r>
                <a:rPr kumimoji="1" lang="en-US" altLang="zh-CN" sz="2400">
                  <a:latin typeface="Times New Roman" pitchFamily="18" charset="0"/>
                  <a:ea typeface="楷体_GB2312" pitchFamily="49" charset="-122"/>
                </a:rPr>
                <a:t> + 4NH</a:t>
              </a:r>
              <a:r>
                <a:rPr kumimoji="1" lang="en-US" altLang="zh-CN" sz="2400" baseline="-25000">
                  <a:latin typeface="Times New Roman" pitchFamily="18" charset="0"/>
                  <a:ea typeface="楷体_GB2312" pitchFamily="49" charset="-122"/>
                </a:rPr>
                <a:t>3</a:t>
              </a:r>
              <a:endParaRPr kumimoji="1" lang="en-US" altLang="zh-CN" sz="2400">
                <a:latin typeface="Times New Roman" pitchFamily="18" charset="0"/>
                <a:ea typeface="楷体_GB2312" pitchFamily="49" charset="-122"/>
              </a:endParaRPr>
            </a:p>
          </p:txBody>
        </p:sp>
        <p:grpSp>
          <p:nvGrpSpPr>
            <p:cNvPr id="3" name="Group 6"/>
            <p:cNvGrpSpPr>
              <a:grpSpLocks/>
            </p:cNvGrpSpPr>
            <p:nvPr/>
          </p:nvGrpSpPr>
          <p:grpSpPr bwMode="auto">
            <a:xfrm>
              <a:off x="1488" y="1824"/>
              <a:ext cx="528" cy="250"/>
              <a:chOff x="1488" y="1776"/>
              <a:chExt cx="528" cy="250"/>
            </a:xfrm>
          </p:grpSpPr>
          <p:sp>
            <p:nvSpPr>
              <p:cNvPr id="345095" name="Line 7"/>
              <p:cNvSpPr>
                <a:spLocks noChangeShapeType="1"/>
              </p:cNvSpPr>
              <p:nvPr/>
            </p:nvSpPr>
            <p:spPr bwMode="auto">
              <a:xfrm>
                <a:off x="1488" y="2016"/>
                <a:ext cx="528" cy="0"/>
              </a:xfrm>
              <a:prstGeom prst="line">
                <a:avLst/>
              </a:prstGeom>
              <a:noFill/>
              <a:ln w="25400">
                <a:solidFill>
                  <a:schemeClr val="tx1"/>
                </a:solidFill>
                <a:miter lim="800000"/>
                <a:headEnd/>
                <a:tailEnd type="triangle" w="med" len="med"/>
              </a:ln>
              <a:effectLst/>
            </p:spPr>
            <p:txBody>
              <a:bodyPr wrap="none"/>
              <a:lstStyle/>
              <a:p>
                <a:endParaRPr lang="zh-CN" altLang="en-US"/>
              </a:p>
            </p:txBody>
          </p:sp>
          <p:sp>
            <p:nvSpPr>
              <p:cNvPr id="345096" name="Text Box 8"/>
              <p:cNvSpPr txBox="1">
                <a:spLocks noChangeArrowheads="1"/>
              </p:cNvSpPr>
              <p:nvPr/>
            </p:nvSpPr>
            <p:spPr bwMode="auto">
              <a:xfrm>
                <a:off x="1488" y="1776"/>
                <a:ext cx="480" cy="250"/>
              </a:xfrm>
              <a:prstGeom prst="rect">
                <a:avLst/>
              </a:prstGeom>
              <a:noFill/>
              <a:ln w="9525">
                <a:noFill/>
                <a:miter lim="800000"/>
                <a:headEnd/>
                <a:tailEnd/>
              </a:ln>
              <a:effectLst/>
            </p:spPr>
            <p:txBody>
              <a:bodyPr>
                <a:spAutoFit/>
              </a:bodyPr>
              <a:lstStyle/>
              <a:p>
                <a:pPr>
                  <a:spcBef>
                    <a:spcPct val="50000"/>
                  </a:spcBef>
                </a:pPr>
                <a:r>
                  <a:rPr kumimoji="1" lang="zh-CN" altLang="en-US" sz="2000">
                    <a:latin typeface="Tahoma" pitchFamily="34" charset="0"/>
                    <a:ea typeface="楷体_GB2312" pitchFamily="49" charset="-122"/>
                  </a:rPr>
                  <a:t>加压</a:t>
                </a:r>
              </a:p>
            </p:txBody>
          </p:sp>
        </p:grpSp>
        <p:grpSp>
          <p:nvGrpSpPr>
            <p:cNvPr id="4" name="Group 9"/>
            <p:cNvGrpSpPr>
              <a:grpSpLocks/>
            </p:cNvGrpSpPr>
            <p:nvPr/>
          </p:nvGrpSpPr>
          <p:grpSpPr bwMode="auto">
            <a:xfrm>
              <a:off x="2016" y="2198"/>
              <a:ext cx="528" cy="250"/>
              <a:chOff x="1488" y="1776"/>
              <a:chExt cx="528" cy="250"/>
            </a:xfrm>
          </p:grpSpPr>
          <p:sp>
            <p:nvSpPr>
              <p:cNvPr id="345098" name="Line 10"/>
              <p:cNvSpPr>
                <a:spLocks noChangeShapeType="1"/>
              </p:cNvSpPr>
              <p:nvPr/>
            </p:nvSpPr>
            <p:spPr bwMode="auto">
              <a:xfrm>
                <a:off x="1488" y="2016"/>
                <a:ext cx="528" cy="0"/>
              </a:xfrm>
              <a:prstGeom prst="line">
                <a:avLst/>
              </a:prstGeom>
              <a:noFill/>
              <a:ln w="25400">
                <a:solidFill>
                  <a:schemeClr val="tx1"/>
                </a:solidFill>
                <a:miter lim="800000"/>
                <a:headEnd/>
                <a:tailEnd type="triangle" w="med" len="med"/>
              </a:ln>
              <a:effectLst/>
            </p:spPr>
            <p:txBody>
              <a:bodyPr wrap="none"/>
              <a:lstStyle/>
              <a:p>
                <a:endParaRPr lang="zh-CN" altLang="en-US"/>
              </a:p>
            </p:txBody>
          </p:sp>
          <p:sp>
            <p:nvSpPr>
              <p:cNvPr id="345099" name="Text Box 11"/>
              <p:cNvSpPr txBox="1">
                <a:spLocks noChangeArrowheads="1"/>
              </p:cNvSpPr>
              <p:nvPr/>
            </p:nvSpPr>
            <p:spPr bwMode="auto">
              <a:xfrm>
                <a:off x="1488" y="1776"/>
                <a:ext cx="480" cy="250"/>
              </a:xfrm>
              <a:prstGeom prst="rect">
                <a:avLst/>
              </a:prstGeom>
              <a:noFill/>
              <a:ln w="9525">
                <a:noFill/>
                <a:miter lim="800000"/>
                <a:headEnd/>
                <a:tailEnd/>
              </a:ln>
              <a:effectLst/>
            </p:spPr>
            <p:txBody>
              <a:bodyPr>
                <a:spAutoFit/>
              </a:bodyPr>
              <a:lstStyle/>
              <a:p>
                <a:pPr>
                  <a:spcBef>
                    <a:spcPct val="50000"/>
                  </a:spcBef>
                </a:pPr>
                <a:r>
                  <a:rPr kumimoji="1" lang="zh-CN" altLang="en-US" sz="2000">
                    <a:latin typeface="Tahoma" pitchFamily="34" charset="0"/>
                    <a:ea typeface="楷体_GB2312" pitchFamily="49" charset="-122"/>
                  </a:rPr>
                  <a:t>加压</a:t>
                </a:r>
              </a:p>
            </p:txBody>
          </p:sp>
        </p:grpSp>
      </p:grpSp>
      <p:sp>
        <p:nvSpPr>
          <p:cNvPr id="345100" name="Text Box 12"/>
          <p:cNvSpPr txBox="1">
            <a:spLocks noChangeArrowheads="1"/>
          </p:cNvSpPr>
          <p:nvPr/>
        </p:nvSpPr>
        <p:spPr bwMode="auto">
          <a:xfrm>
            <a:off x="762000" y="4191000"/>
            <a:ext cx="7772400" cy="1333500"/>
          </a:xfrm>
          <a:prstGeom prst="rect">
            <a:avLst/>
          </a:prstGeom>
          <a:noFill/>
          <a:ln w="9525">
            <a:noFill/>
            <a:miter lim="800000"/>
            <a:headEnd/>
            <a:tailEnd/>
          </a:ln>
          <a:effectLst/>
        </p:spPr>
        <p:txBody>
          <a:bodyPr>
            <a:spAutoFit/>
          </a:bodyPr>
          <a:lstStyle/>
          <a:p>
            <a:pPr>
              <a:spcBef>
                <a:spcPct val="20000"/>
              </a:spcBef>
            </a:pPr>
            <a:r>
              <a:rPr kumimoji="1" lang="zh-CN" altLang="en-US" sz="2400">
                <a:latin typeface="Tahoma" pitchFamily="34" charset="0"/>
                <a:ea typeface="楷体_GB2312" pitchFamily="49" charset="-122"/>
              </a:rPr>
              <a:t>又如</a:t>
            </a:r>
            <a:r>
              <a:rPr kumimoji="1" lang="zh-CN" altLang="en-US" sz="2400" b="1">
                <a:latin typeface="Tahoma" pitchFamily="34" charset="0"/>
                <a:ea typeface="楷体_GB2312" pitchFamily="49" charset="-122"/>
              </a:rPr>
              <a:t>废旧材料中金的回收</a:t>
            </a:r>
          </a:p>
          <a:p>
            <a:pPr>
              <a:spcBef>
                <a:spcPct val="20000"/>
              </a:spcBef>
            </a:pPr>
            <a:r>
              <a:rPr kumimoji="1" lang="en-US" altLang="zh-CN" sz="2400">
                <a:latin typeface="Times New Roman" pitchFamily="18" charset="0"/>
                <a:ea typeface="楷体_GB2312" pitchFamily="49" charset="-122"/>
              </a:rPr>
              <a:t>4Au + 8CN</a:t>
            </a:r>
            <a:r>
              <a:rPr kumimoji="1" lang="en-US" altLang="zh-CN" sz="2400">
                <a:latin typeface="Times New Roman" pitchFamily="18" charset="0"/>
                <a:cs typeface="Times New Roman" pitchFamily="18" charset="0"/>
              </a:rPr>
              <a:t>ˉ + 2H</a:t>
            </a:r>
            <a:r>
              <a:rPr kumimoji="1" lang="en-US" altLang="zh-CN" sz="2400" baseline="-25000">
                <a:latin typeface="Times New Roman" pitchFamily="18" charset="0"/>
                <a:cs typeface="Times New Roman" pitchFamily="18" charset="0"/>
              </a:rPr>
              <a:t>2</a:t>
            </a:r>
            <a:r>
              <a:rPr kumimoji="1" lang="en-US" altLang="zh-CN" sz="2400">
                <a:latin typeface="Times New Roman" pitchFamily="18" charset="0"/>
                <a:cs typeface="Times New Roman" pitchFamily="18" charset="0"/>
              </a:rPr>
              <a:t>O + O</a:t>
            </a:r>
            <a:r>
              <a:rPr kumimoji="1" lang="en-US" altLang="zh-CN" sz="2400" baseline="-25000">
                <a:latin typeface="Times New Roman" pitchFamily="18" charset="0"/>
                <a:cs typeface="Times New Roman" pitchFamily="18" charset="0"/>
              </a:rPr>
              <a:t>2</a:t>
            </a:r>
            <a:r>
              <a:rPr kumimoji="1" lang="en-US" altLang="zh-CN" sz="2400">
                <a:latin typeface="Times New Roman" pitchFamily="18" charset="0"/>
                <a:cs typeface="Times New Roman" pitchFamily="18" charset="0"/>
              </a:rPr>
              <a:t> → 4[Au(CN)</a:t>
            </a:r>
            <a:r>
              <a:rPr kumimoji="1" lang="en-US" altLang="zh-CN" sz="2400" baseline="-25000">
                <a:latin typeface="Times New Roman" pitchFamily="18" charset="0"/>
                <a:cs typeface="Times New Roman" pitchFamily="18" charset="0"/>
              </a:rPr>
              <a:t>2</a:t>
            </a:r>
            <a:r>
              <a:rPr kumimoji="1" lang="en-US" altLang="zh-CN" sz="2400">
                <a:latin typeface="Times New Roman" pitchFamily="18" charset="0"/>
                <a:cs typeface="Times New Roman" pitchFamily="18" charset="0"/>
              </a:rPr>
              <a:t>]ˉ + 4OHˉ</a:t>
            </a:r>
          </a:p>
          <a:p>
            <a:pPr>
              <a:spcBef>
                <a:spcPct val="20000"/>
              </a:spcBef>
            </a:pPr>
            <a:r>
              <a:rPr kumimoji="1" lang="en-US" altLang="zh-CN" sz="2400">
                <a:latin typeface="Times New Roman" pitchFamily="18" charset="0"/>
                <a:cs typeface="Times New Roman" pitchFamily="18" charset="0"/>
              </a:rPr>
              <a:t>2[Au(CN)</a:t>
            </a:r>
            <a:r>
              <a:rPr kumimoji="1" lang="en-US" altLang="zh-CN" sz="2400" baseline="-25000">
                <a:latin typeface="Times New Roman" pitchFamily="18" charset="0"/>
                <a:cs typeface="Times New Roman" pitchFamily="18" charset="0"/>
              </a:rPr>
              <a:t>2</a:t>
            </a:r>
            <a:r>
              <a:rPr kumimoji="1" lang="en-US" altLang="zh-CN" sz="2400">
                <a:latin typeface="Times New Roman" pitchFamily="18" charset="0"/>
                <a:cs typeface="Times New Roman" pitchFamily="18" charset="0"/>
              </a:rPr>
              <a:t>]ˉ + Zn → 2Au + [Zn(CN)</a:t>
            </a:r>
            <a:r>
              <a:rPr kumimoji="1" lang="en-US" altLang="zh-CN" sz="2400" baseline="-25000">
                <a:latin typeface="Times New Roman" pitchFamily="18" charset="0"/>
                <a:cs typeface="Times New Roman" pitchFamily="18" charset="0"/>
              </a:rPr>
              <a:t>4</a:t>
            </a:r>
            <a:r>
              <a:rPr kumimoji="1" lang="en-US" altLang="zh-CN" sz="2400">
                <a:latin typeface="Times New Roman" pitchFamily="18" charset="0"/>
                <a:cs typeface="Times New Roman" pitchFamily="18" charset="0"/>
              </a:rPr>
              <a:t>]</a:t>
            </a:r>
            <a:r>
              <a:rPr kumimoji="1" lang="en-US" altLang="zh-CN" sz="2400" baseline="30000">
                <a:latin typeface="Times New Roman" pitchFamily="18" charset="0"/>
                <a:cs typeface="Times New Roman" pitchFamily="18" charset="0"/>
              </a:rPr>
              <a:t>2</a:t>
            </a:r>
            <a:r>
              <a:rPr kumimoji="1" lang="en-US" altLang="zh-CN" sz="2400">
                <a:latin typeface="Times New Roman" pitchFamily="18" charset="0"/>
                <a:cs typeface="Times New Roman" pitchFamily="18" charset="0"/>
              </a:rPr>
              <a:t>ˉ</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45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100"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en-US" altLang="zh-CN" dirty="0" smtClean="0"/>
              <a:t>4. </a:t>
            </a:r>
            <a:r>
              <a:rPr lang="zh-CN" altLang="en-US" dirty="0"/>
              <a:t>生物医学方面</a:t>
            </a:r>
          </a:p>
        </p:txBody>
      </p:sp>
      <p:sp>
        <p:nvSpPr>
          <p:cNvPr id="346115" name="Text Box 3"/>
          <p:cNvSpPr txBox="1">
            <a:spLocks noChangeArrowheads="1"/>
          </p:cNvSpPr>
          <p:nvPr/>
        </p:nvSpPr>
        <p:spPr bwMode="auto">
          <a:xfrm>
            <a:off x="457200" y="1143000"/>
            <a:ext cx="8153400" cy="2355850"/>
          </a:xfrm>
          <a:prstGeom prst="rect">
            <a:avLst/>
          </a:prstGeom>
          <a:noFill/>
          <a:ln w="9525">
            <a:noFill/>
            <a:miter lim="800000"/>
            <a:headEnd/>
            <a:tailEnd/>
          </a:ln>
          <a:effectLst/>
        </p:spPr>
        <p:txBody>
          <a:bodyPr>
            <a:spAutoFit/>
          </a:bodyPr>
          <a:lstStyle/>
          <a:p>
            <a:pPr algn="just">
              <a:spcBef>
                <a:spcPct val="20000"/>
              </a:spcBef>
              <a:buFont typeface="Wingdings" pitchFamily="2" charset="2"/>
              <a:buNone/>
            </a:pPr>
            <a:r>
              <a:rPr kumimoji="1" lang="zh-CN" altLang="en-US" sz="2400">
                <a:latin typeface="Times New Roman" pitchFamily="18" charset="0"/>
                <a:ea typeface="楷体_GB2312" pitchFamily="49" charset="-122"/>
              </a:rPr>
              <a:t>例如以</a:t>
            </a:r>
            <a:r>
              <a:rPr kumimoji="1" lang="en-US" altLang="zh-CN" sz="2400">
                <a:latin typeface="Times New Roman" pitchFamily="18" charset="0"/>
                <a:ea typeface="楷体_GB2312" pitchFamily="49" charset="-122"/>
              </a:rPr>
              <a:t>Mg</a:t>
            </a:r>
            <a:r>
              <a:rPr kumimoji="1" lang="en-US" altLang="zh-CN" sz="2400" baseline="30000">
                <a:latin typeface="Times New Roman" pitchFamily="18" charset="0"/>
                <a:ea typeface="楷体_GB2312" pitchFamily="49" charset="-122"/>
              </a:rPr>
              <a:t>2+</a:t>
            </a:r>
            <a:r>
              <a:rPr kumimoji="1" lang="zh-CN" altLang="en-US" sz="2400">
                <a:latin typeface="Times New Roman" pitchFamily="18" charset="0"/>
                <a:ea typeface="楷体_GB2312" pitchFamily="49" charset="-122"/>
              </a:rPr>
              <a:t>为中心的大环配合物叶绿素能进行光合作用，将太阳能转变成化学能。以</a:t>
            </a:r>
            <a:r>
              <a:rPr kumimoji="1" lang="en-US" altLang="zh-CN" sz="2400">
                <a:latin typeface="Times New Roman" pitchFamily="18" charset="0"/>
                <a:ea typeface="楷体_GB2312" pitchFamily="49" charset="-122"/>
              </a:rPr>
              <a:t>Fe</a:t>
            </a:r>
            <a:r>
              <a:rPr kumimoji="1" lang="en-US" altLang="zh-CN" sz="2400" baseline="30000">
                <a:latin typeface="Times New Roman" pitchFamily="18" charset="0"/>
                <a:ea typeface="楷体_GB2312" pitchFamily="49" charset="-122"/>
              </a:rPr>
              <a:t>2</a:t>
            </a:r>
            <a:r>
              <a:rPr kumimoji="1" lang="zh-CN" altLang="en-US" sz="2400" baseline="30000">
                <a:latin typeface="Times New Roman" pitchFamily="18" charset="0"/>
                <a:ea typeface="楷体_GB2312" pitchFamily="49" charset="-122"/>
              </a:rPr>
              <a:t>＋</a:t>
            </a:r>
            <a:r>
              <a:rPr kumimoji="1" lang="zh-CN" altLang="en-US" sz="2400">
                <a:latin typeface="Times New Roman" pitchFamily="18" charset="0"/>
                <a:ea typeface="楷体_GB2312" pitchFamily="49" charset="-122"/>
              </a:rPr>
              <a:t>为中心的卟啉配合物血红素能输送</a:t>
            </a:r>
            <a:r>
              <a:rPr kumimoji="1" lang="en-US" altLang="zh-CN" sz="2400">
                <a:latin typeface="Times New Roman" pitchFamily="18" charset="0"/>
                <a:ea typeface="楷体_GB2312" pitchFamily="49" charset="-122"/>
              </a:rPr>
              <a:t>O</a:t>
            </a:r>
            <a:r>
              <a:rPr kumimoji="1" lang="en-US" altLang="zh-CN" sz="2400" baseline="-30000">
                <a:latin typeface="Times New Roman" pitchFamily="18" charset="0"/>
                <a:ea typeface="楷体_GB2312" pitchFamily="49" charset="-122"/>
              </a:rPr>
              <a:t>2</a:t>
            </a:r>
            <a:r>
              <a:rPr kumimoji="1" lang="zh-CN" altLang="en-US" sz="2400">
                <a:latin typeface="Times New Roman" pitchFamily="18" charset="0"/>
                <a:ea typeface="楷体_GB2312" pitchFamily="49" charset="-122"/>
              </a:rPr>
              <a:t>，而煤气中毒是因为血红素中的</a:t>
            </a:r>
            <a:r>
              <a:rPr kumimoji="1" lang="en-US" altLang="zh-CN" sz="2400">
                <a:latin typeface="Times New Roman" pitchFamily="18" charset="0"/>
                <a:ea typeface="楷体_GB2312" pitchFamily="49" charset="-122"/>
              </a:rPr>
              <a:t>Fe</a:t>
            </a:r>
            <a:r>
              <a:rPr kumimoji="1" lang="en-US" altLang="zh-CN" sz="2400" baseline="30000">
                <a:latin typeface="Times New Roman" pitchFamily="18" charset="0"/>
                <a:ea typeface="楷体_GB2312" pitchFamily="49" charset="-122"/>
              </a:rPr>
              <a:t>2</a:t>
            </a:r>
            <a:r>
              <a:rPr kumimoji="1" lang="zh-CN" altLang="en-US" sz="2400" baseline="30000">
                <a:latin typeface="Times New Roman" pitchFamily="18" charset="0"/>
                <a:ea typeface="楷体_GB2312" pitchFamily="49" charset="-122"/>
              </a:rPr>
              <a:t>＋</a:t>
            </a:r>
            <a:r>
              <a:rPr kumimoji="1" lang="zh-CN" altLang="en-US" sz="2400">
                <a:latin typeface="Times New Roman" pitchFamily="18" charset="0"/>
                <a:ea typeface="楷体_GB2312" pitchFamily="49" charset="-122"/>
              </a:rPr>
              <a:t>与</a:t>
            </a:r>
            <a:r>
              <a:rPr kumimoji="1" lang="en-US" altLang="zh-CN" sz="2400">
                <a:latin typeface="Times New Roman" pitchFamily="18" charset="0"/>
                <a:ea typeface="楷体_GB2312" pitchFamily="49" charset="-122"/>
              </a:rPr>
              <a:t>CO</a:t>
            </a:r>
            <a:r>
              <a:rPr kumimoji="1" lang="zh-CN" altLang="en-US" sz="2400">
                <a:latin typeface="Times New Roman" pitchFamily="18" charset="0"/>
                <a:ea typeface="楷体_GB2312" pitchFamily="49" charset="-122"/>
              </a:rPr>
              <a:t>生成了更稳定的配合物而失去了运输</a:t>
            </a:r>
            <a:r>
              <a:rPr kumimoji="1" lang="en-US" altLang="zh-CN" sz="2400">
                <a:latin typeface="Times New Roman" pitchFamily="18" charset="0"/>
                <a:ea typeface="楷体_GB2312" pitchFamily="49" charset="-122"/>
              </a:rPr>
              <a:t>O</a:t>
            </a:r>
            <a:r>
              <a:rPr kumimoji="1" lang="en-US" altLang="zh-CN" sz="2400" baseline="-30000">
                <a:latin typeface="Times New Roman" pitchFamily="18" charset="0"/>
                <a:ea typeface="楷体_GB2312" pitchFamily="49" charset="-122"/>
              </a:rPr>
              <a:t>2</a:t>
            </a:r>
            <a:r>
              <a:rPr kumimoji="1" lang="zh-CN" altLang="en-US" sz="2400">
                <a:latin typeface="Times New Roman" pitchFamily="18" charset="0"/>
                <a:ea typeface="楷体_GB2312" pitchFamily="49" charset="-122"/>
              </a:rPr>
              <a:t>的功能。能固定空气中</a:t>
            </a:r>
            <a:r>
              <a:rPr kumimoji="1" lang="en-US" altLang="zh-CN" sz="2400">
                <a:latin typeface="Times New Roman" pitchFamily="18" charset="0"/>
                <a:ea typeface="楷体_GB2312" pitchFamily="49" charset="-122"/>
              </a:rPr>
              <a:t>N</a:t>
            </a:r>
            <a:r>
              <a:rPr kumimoji="1" lang="en-US" altLang="zh-CN" sz="2400" baseline="-30000">
                <a:latin typeface="Times New Roman" pitchFamily="18" charset="0"/>
                <a:ea typeface="楷体_GB2312" pitchFamily="49" charset="-122"/>
              </a:rPr>
              <a:t>2</a:t>
            </a:r>
            <a:r>
              <a:rPr kumimoji="1" lang="zh-CN" altLang="en-US" sz="2400">
                <a:latin typeface="Times New Roman" pitchFamily="18" charset="0"/>
                <a:ea typeface="楷体_GB2312" pitchFamily="49" charset="-122"/>
              </a:rPr>
              <a:t>的植物固氮酶是铁和钼蛋白质配合物。</a:t>
            </a:r>
          </a:p>
          <a:p>
            <a:pPr algn="just">
              <a:spcBef>
                <a:spcPct val="20000"/>
              </a:spcBef>
              <a:buFont typeface="Wingdings" pitchFamily="2" charset="2"/>
              <a:buNone/>
            </a:pPr>
            <a:endParaRPr kumimoji="1" lang="en-US" altLang="zh-CN" sz="2400">
              <a:latin typeface="Times New Roman" pitchFamily="18" charset="0"/>
              <a:ea typeface="楷体_GB2312" pitchFamily="49" charset="-122"/>
            </a:endParaRPr>
          </a:p>
        </p:txBody>
      </p:sp>
      <p:sp>
        <p:nvSpPr>
          <p:cNvPr id="346116" name="Text Box 4"/>
          <p:cNvSpPr txBox="1">
            <a:spLocks noChangeArrowheads="1"/>
          </p:cNvSpPr>
          <p:nvPr/>
        </p:nvSpPr>
        <p:spPr bwMode="auto">
          <a:xfrm>
            <a:off x="381000" y="5334000"/>
            <a:ext cx="8153400" cy="822325"/>
          </a:xfrm>
          <a:prstGeom prst="rect">
            <a:avLst/>
          </a:prstGeom>
          <a:noFill/>
          <a:ln w="9525">
            <a:noFill/>
            <a:miter lim="800000"/>
            <a:headEnd/>
            <a:tailEnd/>
          </a:ln>
          <a:effectLst/>
        </p:spPr>
        <p:txBody>
          <a:bodyPr>
            <a:spAutoFit/>
          </a:bodyPr>
          <a:lstStyle/>
          <a:p>
            <a:pPr algn="just">
              <a:spcBef>
                <a:spcPct val="20000"/>
              </a:spcBef>
              <a:buFont typeface="Wingdings" pitchFamily="2" charset="2"/>
              <a:buNone/>
            </a:pPr>
            <a:r>
              <a:rPr kumimoji="1" lang="zh-CN" altLang="en-US" sz="2400">
                <a:latin typeface="Tahoma" pitchFamily="34" charset="0"/>
                <a:ea typeface="楷体_GB2312" pitchFamily="49" charset="-122"/>
              </a:rPr>
              <a:t>铅中毒主要损害神经系统、消化系统、造血系统和肾脏。我国儿童铅中毒比例很高。</a:t>
            </a:r>
          </a:p>
        </p:txBody>
      </p:sp>
      <p:sp>
        <p:nvSpPr>
          <p:cNvPr id="346117" name="Text Box 5"/>
          <p:cNvSpPr txBox="1">
            <a:spLocks noChangeArrowheads="1"/>
          </p:cNvSpPr>
          <p:nvPr/>
        </p:nvSpPr>
        <p:spPr bwMode="auto">
          <a:xfrm>
            <a:off x="457200" y="3124200"/>
            <a:ext cx="5483225" cy="2100263"/>
          </a:xfrm>
          <a:prstGeom prst="rect">
            <a:avLst/>
          </a:prstGeom>
          <a:noFill/>
          <a:ln w="9525">
            <a:noFill/>
            <a:miter lim="800000"/>
            <a:headEnd/>
            <a:tailEnd/>
          </a:ln>
          <a:effectLst/>
        </p:spPr>
        <p:txBody>
          <a:bodyPr>
            <a:spAutoFit/>
          </a:bodyPr>
          <a:lstStyle/>
          <a:p>
            <a:pPr>
              <a:spcBef>
                <a:spcPct val="50000"/>
              </a:spcBef>
            </a:pPr>
            <a:r>
              <a:rPr kumimoji="1" lang="zh-CN" altLang="en-US" sz="2400">
                <a:latin typeface="Times New Roman" pitchFamily="18" charset="0"/>
                <a:ea typeface="楷体_GB2312" pitchFamily="49" charset="-122"/>
              </a:rPr>
              <a:t>在医药方面，顺铂</a:t>
            </a:r>
            <a:r>
              <a:rPr kumimoji="1" lang="en-US" altLang="zh-CN" sz="2400">
                <a:latin typeface="Times New Roman" pitchFamily="18" charset="0"/>
                <a:ea typeface="楷体_GB2312" pitchFamily="49" charset="-122"/>
              </a:rPr>
              <a:t>[Pt(NH</a:t>
            </a:r>
            <a:r>
              <a:rPr kumimoji="1" lang="en-US" altLang="zh-CN" sz="2400" baseline="-30000">
                <a:latin typeface="Times New Roman" pitchFamily="18" charset="0"/>
                <a:ea typeface="楷体_GB2312" pitchFamily="49" charset="-122"/>
              </a:rPr>
              <a:t>3</a:t>
            </a:r>
            <a:r>
              <a:rPr kumimoji="1" lang="en-US" altLang="zh-CN" sz="2400">
                <a:latin typeface="Times New Roman" pitchFamily="18" charset="0"/>
                <a:ea typeface="楷体_GB2312" pitchFamily="49" charset="-122"/>
              </a:rPr>
              <a:t>)</a:t>
            </a:r>
            <a:r>
              <a:rPr kumimoji="1" lang="en-US" altLang="zh-CN" sz="2400" baseline="-30000">
                <a:latin typeface="Times New Roman" pitchFamily="18" charset="0"/>
                <a:ea typeface="楷体_GB2312" pitchFamily="49" charset="-122"/>
              </a:rPr>
              <a:t>2</a:t>
            </a:r>
            <a:r>
              <a:rPr kumimoji="1" lang="en-US" altLang="zh-CN" sz="2400">
                <a:latin typeface="Times New Roman" pitchFamily="18" charset="0"/>
                <a:ea typeface="楷体_GB2312" pitchFamily="49" charset="-122"/>
              </a:rPr>
              <a:t>Cl</a:t>
            </a:r>
            <a:r>
              <a:rPr kumimoji="1" lang="en-US" altLang="zh-CN" sz="2400" baseline="-30000">
                <a:latin typeface="Times New Roman" pitchFamily="18" charset="0"/>
                <a:ea typeface="楷体_GB2312" pitchFamily="49" charset="-122"/>
              </a:rPr>
              <a:t>2</a:t>
            </a:r>
            <a:r>
              <a:rPr kumimoji="1" lang="en-US" altLang="zh-CN" sz="2400">
                <a:latin typeface="Times New Roman" pitchFamily="18" charset="0"/>
                <a:ea typeface="楷体_GB2312" pitchFamily="49" charset="-122"/>
              </a:rPr>
              <a:t>]</a:t>
            </a:r>
            <a:r>
              <a:rPr kumimoji="1" lang="zh-CN" altLang="en-US" sz="2400">
                <a:latin typeface="Times New Roman" pitchFamily="18" charset="0"/>
                <a:ea typeface="楷体_GB2312" pitchFamily="49" charset="-122"/>
              </a:rPr>
              <a:t>具有抗癌的作用，</a:t>
            </a:r>
            <a:r>
              <a:rPr kumimoji="1" lang="en-US" altLang="zh-CN" sz="2400">
                <a:latin typeface="Times New Roman" pitchFamily="18" charset="0"/>
                <a:ea typeface="楷体_GB2312" pitchFamily="49" charset="-122"/>
              </a:rPr>
              <a:t>EDTA</a:t>
            </a:r>
            <a:r>
              <a:rPr kumimoji="1" lang="zh-CN" altLang="en-US" sz="2400">
                <a:latin typeface="Times New Roman" pitchFamily="18" charset="0"/>
                <a:ea typeface="楷体_GB2312" pitchFamily="49" charset="-122"/>
              </a:rPr>
              <a:t>的钙钠盐是排除人体内</a:t>
            </a:r>
            <a:r>
              <a:rPr kumimoji="1" lang="en-US" altLang="zh-CN" sz="2400">
                <a:latin typeface="Times New Roman" pitchFamily="18" charset="0"/>
                <a:ea typeface="楷体_GB2312" pitchFamily="49" charset="-122"/>
              </a:rPr>
              <a:t>Hg</a:t>
            </a:r>
            <a:r>
              <a:rPr kumimoji="1" lang="zh-CN" altLang="en-US" sz="2400">
                <a:latin typeface="Times New Roman" pitchFamily="18" charset="0"/>
                <a:ea typeface="楷体_GB2312" pitchFamily="49" charset="-122"/>
              </a:rPr>
              <a:t>、</a:t>
            </a:r>
            <a:r>
              <a:rPr kumimoji="1" lang="en-US" altLang="zh-CN" sz="2400">
                <a:latin typeface="Times New Roman" pitchFamily="18" charset="0"/>
                <a:ea typeface="楷体_GB2312" pitchFamily="49" charset="-122"/>
              </a:rPr>
              <a:t>Pb</a:t>
            </a:r>
            <a:r>
              <a:rPr kumimoji="1" lang="zh-CN" altLang="en-US" sz="2400">
                <a:latin typeface="Times New Roman" pitchFamily="18" charset="0"/>
                <a:ea typeface="楷体_GB2312" pitchFamily="49" charset="-122"/>
              </a:rPr>
              <a:t>、</a:t>
            </a:r>
            <a:r>
              <a:rPr kumimoji="1" lang="en-US" altLang="zh-CN" sz="2400">
                <a:latin typeface="Times New Roman" pitchFamily="18" charset="0"/>
                <a:ea typeface="楷体_GB2312" pitchFamily="49" charset="-122"/>
              </a:rPr>
              <a:t>Cd</a:t>
            </a:r>
            <a:r>
              <a:rPr kumimoji="1" lang="zh-CN" altLang="en-US" sz="2400">
                <a:latin typeface="Times New Roman" pitchFamily="18" charset="0"/>
                <a:ea typeface="楷体_GB2312" pitchFamily="49" charset="-122"/>
              </a:rPr>
              <a:t>等有毒金属和</a:t>
            </a:r>
            <a:r>
              <a:rPr kumimoji="1" lang="en-US" altLang="zh-CN" sz="2400">
                <a:latin typeface="Times New Roman" pitchFamily="18" charset="0"/>
                <a:ea typeface="楷体_GB2312" pitchFamily="49" charset="-122"/>
              </a:rPr>
              <a:t>U</a:t>
            </a:r>
            <a:r>
              <a:rPr kumimoji="1" lang="zh-CN" altLang="en-US" sz="2400">
                <a:latin typeface="Times New Roman" pitchFamily="18" charset="0"/>
                <a:ea typeface="楷体_GB2312" pitchFamily="49" charset="-122"/>
              </a:rPr>
              <a:t>、</a:t>
            </a:r>
            <a:r>
              <a:rPr kumimoji="1" lang="en-US" altLang="zh-CN" sz="2400">
                <a:latin typeface="Times New Roman" pitchFamily="18" charset="0"/>
                <a:ea typeface="楷体_GB2312" pitchFamily="49" charset="-122"/>
              </a:rPr>
              <a:t>Th</a:t>
            </a:r>
            <a:r>
              <a:rPr kumimoji="1" lang="zh-CN" altLang="en-US" sz="2400">
                <a:latin typeface="Times New Roman" pitchFamily="18" charset="0"/>
                <a:ea typeface="楷体_GB2312" pitchFamily="49" charset="-122"/>
              </a:rPr>
              <a:t>、</a:t>
            </a:r>
            <a:r>
              <a:rPr kumimoji="1" lang="en-US" altLang="zh-CN" sz="2400">
                <a:latin typeface="Times New Roman" pitchFamily="18" charset="0"/>
                <a:ea typeface="楷体_GB2312" pitchFamily="49" charset="-122"/>
              </a:rPr>
              <a:t>Pu</a:t>
            </a:r>
            <a:r>
              <a:rPr kumimoji="1" lang="zh-CN" altLang="en-US" sz="2400">
                <a:latin typeface="Times New Roman" pitchFamily="18" charset="0"/>
                <a:ea typeface="楷体_GB2312" pitchFamily="49" charset="-122"/>
              </a:rPr>
              <a:t>等放射性元素的高效解毒剂等等。</a:t>
            </a:r>
          </a:p>
          <a:p>
            <a:pPr>
              <a:spcBef>
                <a:spcPct val="50000"/>
              </a:spcBef>
            </a:pPr>
            <a:r>
              <a:rPr kumimoji="1" lang="en-US" altLang="zh-CN" sz="2400">
                <a:latin typeface="Times New Roman" pitchFamily="18" charset="0"/>
                <a:ea typeface="楷体_GB2312" pitchFamily="49" charset="-122"/>
              </a:rPr>
              <a:t>Pb </a:t>
            </a:r>
            <a:r>
              <a:rPr kumimoji="1" lang="en-US" altLang="zh-CN" sz="2400" baseline="30000">
                <a:solidFill>
                  <a:srgbClr val="221304"/>
                </a:solidFill>
                <a:latin typeface="Times New Roman" pitchFamily="18" charset="0"/>
                <a:ea typeface="楷体_GB2312" pitchFamily="49" charset="-122"/>
              </a:rPr>
              <a:t>2+</a:t>
            </a:r>
            <a:r>
              <a:rPr kumimoji="1" lang="en-US" altLang="zh-CN" sz="2400">
                <a:latin typeface="Times New Roman" pitchFamily="18" charset="0"/>
                <a:ea typeface="楷体_GB2312" pitchFamily="49" charset="-122"/>
              </a:rPr>
              <a:t> +[Ca(edta)] </a:t>
            </a:r>
            <a:r>
              <a:rPr kumimoji="1" lang="en-US" altLang="zh-CN" sz="2400" baseline="30000">
                <a:solidFill>
                  <a:srgbClr val="221304"/>
                </a:solidFill>
                <a:latin typeface="Times New Roman" pitchFamily="18" charset="0"/>
                <a:ea typeface="楷体_GB2312" pitchFamily="49" charset="-122"/>
              </a:rPr>
              <a:t>2-</a:t>
            </a:r>
            <a:r>
              <a:rPr kumimoji="1" lang="en-US" altLang="zh-CN" sz="2400">
                <a:latin typeface="Times New Roman" pitchFamily="18" charset="0"/>
                <a:ea typeface="楷体_GB2312" pitchFamily="49" charset="-122"/>
              </a:rPr>
              <a:t> =[Pb(edta)] </a:t>
            </a:r>
            <a:r>
              <a:rPr kumimoji="1" lang="en-US" altLang="zh-CN" sz="2400" baseline="30000">
                <a:solidFill>
                  <a:srgbClr val="221304"/>
                </a:solidFill>
                <a:latin typeface="Times New Roman" pitchFamily="18" charset="0"/>
                <a:ea typeface="楷体_GB2312" pitchFamily="49" charset="-122"/>
              </a:rPr>
              <a:t>2-</a:t>
            </a:r>
            <a:r>
              <a:rPr kumimoji="1" lang="en-US" altLang="zh-CN" sz="2400">
                <a:latin typeface="Times New Roman" pitchFamily="18" charset="0"/>
                <a:ea typeface="楷体_GB2312" pitchFamily="49" charset="-122"/>
              </a:rPr>
              <a:t> +Ca </a:t>
            </a:r>
            <a:r>
              <a:rPr kumimoji="1" lang="en-US" altLang="zh-CN" sz="2400" baseline="30000">
                <a:solidFill>
                  <a:srgbClr val="221304"/>
                </a:solidFill>
                <a:latin typeface="Times New Roman" pitchFamily="18" charset="0"/>
                <a:ea typeface="楷体_GB2312" pitchFamily="49" charset="-122"/>
              </a:rPr>
              <a:t>2+</a:t>
            </a:r>
          </a:p>
        </p:txBody>
      </p:sp>
      <p:grpSp>
        <p:nvGrpSpPr>
          <p:cNvPr id="2" name="Group 6"/>
          <p:cNvGrpSpPr>
            <a:grpSpLocks/>
          </p:cNvGrpSpPr>
          <p:nvPr/>
        </p:nvGrpSpPr>
        <p:grpSpPr bwMode="auto">
          <a:xfrm>
            <a:off x="5867400" y="2895600"/>
            <a:ext cx="2895600" cy="2378075"/>
            <a:chOff x="3696" y="1824"/>
            <a:chExt cx="1824" cy="1498"/>
          </a:xfrm>
        </p:grpSpPr>
        <p:pic>
          <p:nvPicPr>
            <p:cNvPr id="346119" name="Picture 7" descr="PtNH32Cl2"/>
            <p:cNvPicPr>
              <a:picLocks noChangeAspect="1" noChangeArrowheads="1"/>
            </p:cNvPicPr>
            <p:nvPr/>
          </p:nvPicPr>
          <p:blipFill>
            <a:blip r:embed="rId2"/>
            <a:srcRect/>
            <a:stretch>
              <a:fillRect/>
            </a:stretch>
          </p:blipFill>
          <p:spPr bwMode="auto">
            <a:xfrm>
              <a:off x="3984" y="1824"/>
              <a:ext cx="1152" cy="1148"/>
            </a:xfrm>
            <a:prstGeom prst="rect">
              <a:avLst/>
            </a:prstGeom>
            <a:noFill/>
          </p:spPr>
        </p:pic>
        <p:sp>
          <p:nvSpPr>
            <p:cNvPr id="346120" name="Text Box 8"/>
            <p:cNvSpPr txBox="1">
              <a:spLocks noChangeArrowheads="1"/>
            </p:cNvSpPr>
            <p:nvPr/>
          </p:nvSpPr>
          <p:spPr bwMode="auto">
            <a:xfrm>
              <a:off x="3696" y="3072"/>
              <a:ext cx="1824" cy="250"/>
            </a:xfrm>
            <a:prstGeom prst="rect">
              <a:avLst/>
            </a:prstGeom>
            <a:noFill/>
            <a:ln w="9525">
              <a:noFill/>
              <a:miter lim="800000"/>
              <a:headEnd/>
              <a:tailEnd/>
            </a:ln>
            <a:effectLst/>
          </p:spPr>
          <p:txBody>
            <a:bodyPr>
              <a:spAutoFit/>
            </a:bodyPr>
            <a:lstStyle/>
            <a:p>
              <a:pPr algn="ctr">
                <a:spcBef>
                  <a:spcPct val="50000"/>
                </a:spcBef>
              </a:pPr>
              <a:r>
                <a:rPr kumimoji="1" lang="zh-CN" altLang="en-US" sz="2000">
                  <a:latin typeface="Times New Roman" pitchFamily="18" charset="0"/>
                  <a:ea typeface="楷体_GB2312" pitchFamily="49" charset="-122"/>
                </a:rPr>
                <a:t>图</a:t>
              </a:r>
              <a:r>
                <a:rPr kumimoji="1" lang="en-US" altLang="zh-CN" sz="2000">
                  <a:latin typeface="Times New Roman" pitchFamily="18" charset="0"/>
                  <a:ea typeface="楷体_GB2312" pitchFamily="49" charset="-122"/>
                </a:rPr>
                <a:t>6.15 </a:t>
              </a:r>
              <a:r>
                <a:rPr kumimoji="1" lang="zh-CN" altLang="en-US" sz="2000">
                  <a:latin typeface="Times New Roman" pitchFamily="18" charset="0"/>
                  <a:ea typeface="楷体_GB2312" pitchFamily="49" charset="-122"/>
                </a:rPr>
                <a:t>顺铂的结构</a:t>
              </a:r>
            </a:p>
          </p:txBody>
        </p:sp>
      </p:gr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6117"/>
                                        </p:tgtEl>
                                        <p:attrNameLst>
                                          <p:attrName>style.visibility</p:attrName>
                                        </p:attrNameLst>
                                      </p:cBhvr>
                                      <p:to>
                                        <p:strVal val="visible"/>
                                      </p:to>
                                    </p:set>
                                    <p:animEffect transition="in" filter="dissolve">
                                      <p:cBhvr>
                                        <p:cTn id="7" dur="500"/>
                                        <p:tgtEl>
                                          <p:spTgt spid="3461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46116"/>
                                        </p:tgtEl>
                                        <p:attrNameLst>
                                          <p:attrName>style.visibility</p:attrName>
                                        </p:attrNameLst>
                                      </p:cBhvr>
                                      <p:to>
                                        <p:strVal val="visible"/>
                                      </p:to>
                                    </p:set>
                                    <p:animEffect transition="in" filter="dissolve">
                                      <p:cBhvr>
                                        <p:cTn id="17" dur="500"/>
                                        <p:tgtEl>
                                          <p:spTgt spid="346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16" grpId="0" autoUpdateAnimBg="0"/>
      <p:bldP spid="346117"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descr="2017.10余区化学实验.tif"/>
          <p:cNvPicPr>
            <a:picLocks noChangeAspect="1"/>
          </p:cNvPicPr>
          <p:nvPr/>
        </p:nvPicPr>
        <p:blipFill>
          <a:blip r:embed="rId2" cstate="print"/>
          <a:stretch>
            <a:fillRect/>
          </a:stretch>
        </p:blipFill>
        <p:spPr>
          <a:xfrm>
            <a:off x="0" y="0"/>
            <a:ext cx="4849565" cy="6858000"/>
          </a:xfrm>
          <a:prstGeom prst="rect">
            <a:avLst/>
          </a:prstGeom>
        </p:spPr>
      </p:pic>
      <p:pic>
        <p:nvPicPr>
          <p:cNvPr id="670722" name="Picture 2"/>
          <p:cNvPicPr>
            <a:picLocks noChangeAspect="1" noChangeArrowheads="1"/>
          </p:cNvPicPr>
          <p:nvPr/>
        </p:nvPicPr>
        <p:blipFill>
          <a:blip r:embed="rId3" cstate="print"/>
          <a:srcRect/>
          <a:stretch>
            <a:fillRect/>
          </a:stretch>
        </p:blipFill>
        <p:spPr bwMode="auto">
          <a:xfrm>
            <a:off x="4357686" y="0"/>
            <a:ext cx="4786314" cy="6381968"/>
          </a:xfrm>
          <a:prstGeom prst="rect">
            <a:avLst/>
          </a:prstGeom>
          <a:noFill/>
          <a:ln w="9525">
            <a:noFill/>
            <a:miter lim="800000"/>
            <a:headEnd/>
            <a:tailEnd/>
          </a:ln>
          <a:effectLst/>
        </p:spPr>
      </p:pic>
    </p:spTree>
  </p:cSld>
  <p:clrMapOvr>
    <a:masterClrMapping/>
  </p:clrMapOvr>
  <p:transition>
    <p:blinds/>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F954D4B7-6808-44C1-A28F-12F557E9E2F3}" type="datetime7">
              <a:rPr lang="zh-CN" altLang="en-US"/>
              <a:pPr/>
              <a:t>17.11.12</a:t>
            </a:fld>
            <a:endParaRPr lang="en-US" altLang="zh-CN"/>
          </a:p>
        </p:txBody>
      </p:sp>
      <p:sp>
        <p:nvSpPr>
          <p:cNvPr id="7" name="页脚占位符 4"/>
          <p:cNvSpPr>
            <a:spLocks noGrp="1"/>
          </p:cNvSpPr>
          <p:nvPr>
            <p:ph type="ftr" sz="quarter" idx="11"/>
          </p:nvPr>
        </p:nvSpPr>
        <p:spPr/>
        <p:txBody>
          <a:bodyPr/>
          <a:lstStyle/>
          <a:p>
            <a:fld id="{BB614268-885B-4A4B-B03C-EFAC43B84477}" type="slidenum">
              <a:rPr lang="en-US" altLang="zh-CN"/>
              <a:pPr/>
              <a:t>125</a:t>
            </a:fld>
            <a:endParaRPr lang="en-US" altLang="zh-CN"/>
          </a:p>
        </p:txBody>
      </p:sp>
      <p:sp>
        <p:nvSpPr>
          <p:cNvPr id="449538" name="Rectangle 2"/>
          <p:cNvSpPr>
            <a:spLocks noGrp="1" noChangeArrowheads="1"/>
          </p:cNvSpPr>
          <p:nvPr>
            <p:ph type="title"/>
          </p:nvPr>
        </p:nvSpPr>
        <p:spPr>
          <a:xfrm>
            <a:off x="107950" y="71438"/>
            <a:ext cx="8532813" cy="836612"/>
          </a:xfrm>
        </p:spPr>
        <p:txBody>
          <a:bodyPr/>
          <a:lstStyle/>
          <a:p>
            <a:r>
              <a:rPr lang="en-US" altLang="zh-CN"/>
              <a:t>2.4</a:t>
            </a:r>
            <a:r>
              <a:rPr lang="zh-CN" altLang="en-US"/>
              <a:t>　</a:t>
            </a:r>
            <a:r>
              <a:rPr lang="zh-CN" altLang="en-US">
                <a:latin typeface="黑体" pitchFamily="49" charset="-122"/>
              </a:rPr>
              <a:t>沉淀一溶解平衡</a:t>
            </a:r>
            <a:endParaRPr lang="zh-CN" altLang="en-US" sz="3600"/>
          </a:p>
        </p:txBody>
      </p:sp>
      <p:sp>
        <p:nvSpPr>
          <p:cNvPr id="449540" name="Rectangle 4"/>
          <p:cNvSpPr>
            <a:spLocks noChangeArrowheads="1"/>
          </p:cNvSpPr>
          <p:nvPr/>
        </p:nvSpPr>
        <p:spPr bwMode="auto">
          <a:xfrm>
            <a:off x="990600" y="1419225"/>
            <a:ext cx="7772400" cy="641350"/>
          </a:xfrm>
          <a:prstGeom prst="rect">
            <a:avLst/>
          </a:prstGeom>
          <a:noFill/>
          <a:ln w="9525" algn="ctr">
            <a:noFill/>
            <a:miter lim="800000"/>
            <a:headEnd/>
            <a:tailEnd/>
          </a:ln>
          <a:effectLst/>
        </p:spPr>
        <p:txBody>
          <a:bodyPr>
            <a:spAutoFit/>
          </a:bodyPr>
          <a:lstStyle/>
          <a:p>
            <a:r>
              <a:rPr lang="en-US" altLang="zh-CN" sz="3600" b="1" i="1">
                <a:solidFill>
                  <a:srgbClr val="FF00FF"/>
                </a:solidFill>
                <a:effectLst>
                  <a:outerShdw blurRad="38100" dist="38100" dir="2700000" algn="tl">
                    <a:srgbClr val="C0C0C0"/>
                  </a:outerShdw>
                </a:effectLst>
                <a:ea typeface="宋体" pitchFamily="2" charset="-122"/>
              </a:rPr>
              <a:t>Precipitation – dissolution Equilibrium</a:t>
            </a:r>
          </a:p>
        </p:txBody>
      </p:sp>
      <p:sp>
        <p:nvSpPr>
          <p:cNvPr id="449541" name="Rectangle 5"/>
          <p:cNvSpPr>
            <a:spLocks noChangeArrowheads="1"/>
          </p:cNvSpPr>
          <p:nvPr/>
        </p:nvSpPr>
        <p:spPr bwMode="auto">
          <a:xfrm>
            <a:off x="1908175" y="2565400"/>
            <a:ext cx="6989763" cy="2520950"/>
          </a:xfrm>
          <a:prstGeom prst="rect">
            <a:avLst/>
          </a:prstGeom>
          <a:noFill/>
          <a:ln w="9525">
            <a:noFill/>
            <a:miter lim="800000"/>
            <a:headEnd/>
            <a:tailEnd/>
          </a:ln>
        </p:spPr>
        <p:txBody>
          <a:bodyPr/>
          <a:lstStyle/>
          <a:p>
            <a:pPr marL="342900" indent="-342900">
              <a:lnSpc>
                <a:spcPct val="170000"/>
              </a:lnSpc>
              <a:spcBef>
                <a:spcPct val="20000"/>
              </a:spcBef>
              <a:buClr>
                <a:srgbClr val="FF00FF"/>
              </a:buClr>
              <a:buFont typeface="Wingdings" pitchFamily="2" charset="2"/>
              <a:buNone/>
            </a:pPr>
            <a:r>
              <a:rPr lang="en-US" altLang="zh-CN" sz="3600">
                <a:solidFill>
                  <a:srgbClr val="0000FF"/>
                </a:solidFill>
                <a:hlinkClick r:id="rId2" action="ppaction://hlinksldjump"/>
              </a:rPr>
              <a:t>2.4.1  </a:t>
            </a:r>
            <a:r>
              <a:rPr lang="zh-CN" altLang="en-US" sz="3600">
                <a:solidFill>
                  <a:srgbClr val="0000FF"/>
                </a:solidFill>
                <a:hlinkClick r:id="rId2" action="ppaction://hlinksldjump"/>
              </a:rPr>
              <a:t>多相离子平衡和溶度积</a:t>
            </a:r>
            <a:endParaRPr lang="zh-CN" altLang="en-US" sz="3600">
              <a:solidFill>
                <a:srgbClr val="0000FF"/>
              </a:solidFill>
            </a:endParaRPr>
          </a:p>
          <a:p>
            <a:pPr marL="342900" indent="-342900">
              <a:lnSpc>
                <a:spcPct val="170000"/>
              </a:lnSpc>
              <a:spcBef>
                <a:spcPct val="20000"/>
              </a:spcBef>
              <a:buClr>
                <a:srgbClr val="FF00FF"/>
              </a:buClr>
              <a:buFont typeface="Wingdings" pitchFamily="2" charset="2"/>
              <a:buNone/>
            </a:pPr>
            <a:r>
              <a:rPr lang="en-US" altLang="zh-CN" sz="3600">
                <a:solidFill>
                  <a:srgbClr val="0000FF"/>
                </a:solidFill>
                <a:hlinkClick r:id="rId3" action="ppaction://hlinksldjump"/>
              </a:rPr>
              <a:t>2.4.2  </a:t>
            </a:r>
            <a:r>
              <a:rPr lang="zh-CN" altLang="en-US" sz="3600">
                <a:solidFill>
                  <a:srgbClr val="0000FF"/>
                </a:solidFill>
                <a:hlinkClick r:id="rId3" action="ppaction://hlinksldjump"/>
              </a:rPr>
              <a:t>溶度积规则及其应用</a:t>
            </a:r>
            <a:endParaRPr lang="zh-CN" altLang="en-US" sz="3600">
              <a:solidFill>
                <a:srgbClr val="0000FF"/>
              </a:solidFill>
            </a:endParaRPr>
          </a:p>
        </p:txBody>
      </p:sp>
      <p:pic>
        <p:nvPicPr>
          <p:cNvPr id="449543" name="Picture 7" descr="返回">
            <a:hlinkClick r:id="rId4" action="ppaction://hlinksldjump"/>
          </p:cNvPr>
          <p:cNvPicPr>
            <a:picLocks noChangeAspect="1" noChangeArrowheads="1"/>
          </p:cNvPicPr>
          <p:nvPr/>
        </p:nvPicPr>
        <p:blipFill>
          <a:blip r:embed="rId5"/>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8D29832C-6339-4A3A-AB09-90BED7ED8D5F}" type="datetime7">
              <a:rPr lang="zh-CN" altLang="en-US"/>
              <a:pPr/>
              <a:t>17.11.12</a:t>
            </a:fld>
            <a:endParaRPr lang="en-US" altLang="zh-CN"/>
          </a:p>
        </p:txBody>
      </p:sp>
      <p:sp>
        <p:nvSpPr>
          <p:cNvPr id="6" name="页脚占位符 4"/>
          <p:cNvSpPr>
            <a:spLocks noGrp="1"/>
          </p:cNvSpPr>
          <p:nvPr>
            <p:ph type="ftr" sz="quarter" idx="11"/>
          </p:nvPr>
        </p:nvSpPr>
        <p:spPr/>
        <p:txBody>
          <a:bodyPr/>
          <a:lstStyle/>
          <a:p>
            <a:fld id="{8C163060-62D9-43E9-825D-8412BDCC68AD}" type="slidenum">
              <a:rPr lang="en-US" altLang="zh-CN"/>
              <a:pPr/>
              <a:t>126</a:t>
            </a:fld>
            <a:endParaRPr lang="en-US" altLang="zh-CN"/>
          </a:p>
        </p:txBody>
      </p:sp>
      <p:sp>
        <p:nvSpPr>
          <p:cNvPr id="515074" name="Rectangle 2"/>
          <p:cNvSpPr>
            <a:spLocks noGrp="1" noChangeArrowheads="1"/>
          </p:cNvSpPr>
          <p:nvPr>
            <p:ph type="title"/>
          </p:nvPr>
        </p:nvSpPr>
        <p:spPr/>
        <p:txBody>
          <a:bodyPr/>
          <a:lstStyle/>
          <a:p>
            <a:r>
              <a:rPr lang="en-US" altLang="zh-CN"/>
              <a:t>2.4.1 </a:t>
            </a:r>
            <a:r>
              <a:rPr lang="zh-CN" altLang="en-US"/>
              <a:t>多相离子平衡和溶度积</a:t>
            </a:r>
          </a:p>
        </p:txBody>
      </p:sp>
      <p:sp>
        <p:nvSpPr>
          <p:cNvPr id="515076" name="Rectangle 4"/>
          <p:cNvSpPr>
            <a:spLocks noChangeArrowheads="1"/>
          </p:cNvSpPr>
          <p:nvPr/>
        </p:nvSpPr>
        <p:spPr bwMode="auto">
          <a:xfrm>
            <a:off x="1547813" y="1700213"/>
            <a:ext cx="7296150" cy="4503737"/>
          </a:xfrm>
          <a:prstGeom prst="rect">
            <a:avLst/>
          </a:prstGeom>
          <a:noFill/>
          <a:ln w="9525" algn="ctr">
            <a:noFill/>
            <a:miter lim="800000"/>
            <a:headEnd/>
            <a:tailEnd/>
          </a:ln>
          <a:effectLst/>
        </p:spPr>
        <p:txBody>
          <a:bodyPr/>
          <a:lstStyle/>
          <a:p>
            <a:pPr marL="342900" indent="-342900">
              <a:lnSpc>
                <a:spcPct val="150000"/>
              </a:lnSpc>
              <a:spcBef>
                <a:spcPct val="20000"/>
              </a:spcBef>
              <a:buClr>
                <a:srgbClr val="FF00FF"/>
              </a:buClr>
              <a:buFont typeface="Wingdings" pitchFamily="2" charset="2"/>
              <a:buNone/>
            </a:pPr>
            <a:r>
              <a:rPr lang="en-US" altLang="zh-CN" sz="3600">
                <a:solidFill>
                  <a:srgbClr val="0000FF"/>
                </a:solidFill>
              </a:rPr>
              <a:t>2.4.1.1 </a:t>
            </a:r>
            <a:r>
              <a:rPr lang="zh-CN" altLang="en-US" sz="3600">
                <a:solidFill>
                  <a:srgbClr val="0000FF"/>
                </a:solidFill>
              </a:rPr>
              <a:t>溶度积</a:t>
            </a:r>
          </a:p>
          <a:p>
            <a:pPr marL="342900" indent="-342900">
              <a:lnSpc>
                <a:spcPct val="150000"/>
              </a:lnSpc>
              <a:spcBef>
                <a:spcPct val="20000"/>
              </a:spcBef>
              <a:buClr>
                <a:srgbClr val="FF00FF"/>
              </a:buClr>
              <a:buFont typeface="Wingdings" pitchFamily="2" charset="2"/>
              <a:buNone/>
            </a:pPr>
            <a:r>
              <a:rPr lang="en-US" altLang="zh-CN" sz="3600">
                <a:solidFill>
                  <a:srgbClr val="0000FF"/>
                </a:solidFill>
              </a:rPr>
              <a:t>2.4.1.2 </a:t>
            </a:r>
            <a:r>
              <a:rPr lang="zh-CN" altLang="en-US" sz="3600">
                <a:solidFill>
                  <a:srgbClr val="0000FF"/>
                </a:solidFill>
              </a:rPr>
              <a:t>溶解度和溶度积的关系</a:t>
            </a:r>
          </a:p>
        </p:txBody>
      </p:sp>
      <p:pic>
        <p:nvPicPr>
          <p:cNvPr id="515078" name="Picture 6" descr="返回">
            <a:hlinkClick r:id="rId2" action="ppaction://hlinksldjump"/>
          </p:cNvPr>
          <p:cNvPicPr>
            <a:picLocks noChangeAspect="1" noChangeArrowheads="1"/>
          </p:cNvPicPr>
          <p:nvPr/>
        </p:nvPicPr>
        <p:blipFill>
          <a:blip r:embed="rId3"/>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74DF799B-5C59-4899-80B9-D98F2601912D}" type="datetime7">
              <a:rPr lang="zh-CN" altLang="en-US"/>
              <a:pPr/>
              <a:t>17.11.12</a:t>
            </a:fld>
            <a:endParaRPr lang="en-US" altLang="zh-CN"/>
          </a:p>
        </p:txBody>
      </p:sp>
      <p:sp>
        <p:nvSpPr>
          <p:cNvPr id="8" name="页脚占位符 4"/>
          <p:cNvSpPr>
            <a:spLocks noGrp="1"/>
          </p:cNvSpPr>
          <p:nvPr>
            <p:ph type="ftr" sz="quarter" idx="11"/>
          </p:nvPr>
        </p:nvSpPr>
        <p:spPr/>
        <p:txBody>
          <a:bodyPr/>
          <a:lstStyle/>
          <a:p>
            <a:fld id="{33BDF3BC-A396-4E3D-9803-34303D8426C0}" type="slidenum">
              <a:rPr lang="en-US" altLang="zh-CN"/>
              <a:pPr/>
              <a:t>127</a:t>
            </a:fld>
            <a:endParaRPr lang="en-US" altLang="zh-CN"/>
          </a:p>
        </p:txBody>
      </p:sp>
      <p:sp>
        <p:nvSpPr>
          <p:cNvPr id="452610" name="Rectangle 2"/>
          <p:cNvSpPr>
            <a:spLocks noGrp="1" noChangeArrowheads="1"/>
          </p:cNvSpPr>
          <p:nvPr>
            <p:ph type="title"/>
          </p:nvPr>
        </p:nvSpPr>
        <p:spPr>
          <a:xfrm>
            <a:off x="539750" y="138113"/>
            <a:ext cx="8107363" cy="769937"/>
          </a:xfrm>
          <a:noFill/>
          <a:ln/>
        </p:spPr>
        <p:txBody>
          <a:bodyPr/>
          <a:lstStyle/>
          <a:p>
            <a:r>
              <a:rPr lang="en-US" altLang="zh-CN" sz="4400">
                <a:latin typeface="Times New Roman" pitchFamily="18" charset="0"/>
              </a:rPr>
              <a:t>2.4.1.1 </a:t>
            </a:r>
            <a:r>
              <a:rPr lang="zh-CN" altLang="en-US" sz="4400">
                <a:latin typeface="Times New Roman" pitchFamily="18" charset="0"/>
              </a:rPr>
              <a:t>溶度积</a:t>
            </a:r>
          </a:p>
        </p:txBody>
      </p:sp>
      <p:sp>
        <p:nvSpPr>
          <p:cNvPr id="452613" name="Rectangle 5"/>
          <p:cNvSpPr>
            <a:spLocks noChangeArrowheads="1"/>
          </p:cNvSpPr>
          <p:nvPr/>
        </p:nvSpPr>
        <p:spPr bwMode="auto">
          <a:xfrm>
            <a:off x="684213" y="4005263"/>
            <a:ext cx="8151812" cy="579437"/>
          </a:xfrm>
          <a:prstGeom prst="rect">
            <a:avLst/>
          </a:prstGeom>
          <a:noFill/>
          <a:ln w="9525" algn="ctr">
            <a:noFill/>
            <a:miter lim="800000"/>
            <a:headEnd/>
            <a:tailEnd/>
          </a:ln>
          <a:effectLst/>
        </p:spPr>
        <p:txBody>
          <a:bodyPr/>
          <a:lstStyle/>
          <a:p>
            <a:pPr marL="342900" indent="-342900">
              <a:spcBef>
                <a:spcPct val="20000"/>
              </a:spcBef>
              <a:buClr>
                <a:srgbClr val="FF00FF"/>
              </a:buClr>
              <a:buFont typeface="Wingdings" pitchFamily="2" charset="2"/>
              <a:buChar char="v"/>
            </a:pPr>
            <a:r>
              <a:rPr lang="en-US" altLang="zh-CN">
                <a:solidFill>
                  <a:schemeClr val="hlink"/>
                </a:solidFill>
              </a:rPr>
              <a:t> </a:t>
            </a:r>
            <a:r>
              <a:rPr lang="zh-CN" altLang="en-US">
                <a:solidFill>
                  <a:schemeClr val="hlink"/>
                </a:solidFill>
              </a:rPr>
              <a:t>应用：利用溶解度的差异分离或提纯物质。</a:t>
            </a:r>
          </a:p>
        </p:txBody>
      </p:sp>
      <p:sp>
        <p:nvSpPr>
          <p:cNvPr id="452614" name="Rectangle 6"/>
          <p:cNvSpPr>
            <a:spLocks noChangeArrowheads="1"/>
          </p:cNvSpPr>
          <p:nvPr/>
        </p:nvSpPr>
        <p:spPr bwMode="auto">
          <a:xfrm>
            <a:off x="755650" y="1341438"/>
            <a:ext cx="7920038" cy="2016125"/>
          </a:xfrm>
          <a:prstGeom prst="rect">
            <a:avLst/>
          </a:prstGeom>
          <a:noFill/>
          <a:ln w="9525">
            <a:noFill/>
            <a:miter lim="800000"/>
            <a:headEnd/>
            <a:tailEnd/>
          </a:ln>
        </p:spPr>
        <p:txBody>
          <a:bodyPr/>
          <a:lstStyle/>
          <a:p>
            <a:pPr marL="342900" indent="-342900">
              <a:lnSpc>
                <a:spcPct val="110000"/>
              </a:lnSpc>
              <a:spcBef>
                <a:spcPct val="20000"/>
              </a:spcBef>
              <a:buClr>
                <a:srgbClr val="FF00FF"/>
              </a:buClr>
              <a:buFont typeface="Wingdings" pitchFamily="2" charset="2"/>
              <a:buChar char="v"/>
            </a:pPr>
            <a:r>
              <a:rPr lang="zh-CN" altLang="en-US">
                <a:solidFill>
                  <a:schemeClr val="folHlink"/>
                </a:solidFill>
              </a:rPr>
              <a:t>易溶</a:t>
            </a:r>
            <a:r>
              <a:rPr lang="zh-CN" altLang="en-US">
                <a:solidFill>
                  <a:srgbClr val="0000FF"/>
                </a:solidFill>
              </a:rPr>
              <a:t>的溶质</a:t>
            </a:r>
            <a:r>
              <a:rPr lang="en-US" altLang="zh-CN">
                <a:solidFill>
                  <a:schemeClr val="hlink"/>
                </a:solidFill>
              </a:rPr>
              <a:t>&gt;10g/100g</a:t>
            </a:r>
            <a:endParaRPr lang="en-US" altLang="zh-CN">
              <a:solidFill>
                <a:schemeClr val="folHlink"/>
              </a:solidFill>
            </a:endParaRPr>
          </a:p>
          <a:p>
            <a:pPr marL="342900" indent="-342900">
              <a:lnSpc>
                <a:spcPct val="110000"/>
              </a:lnSpc>
              <a:spcBef>
                <a:spcPct val="20000"/>
              </a:spcBef>
              <a:buClr>
                <a:srgbClr val="FF00FF"/>
              </a:buClr>
              <a:buFont typeface="Wingdings" pitchFamily="2" charset="2"/>
              <a:buChar char="v"/>
            </a:pPr>
            <a:r>
              <a:rPr lang="zh-CN" altLang="en-US">
                <a:solidFill>
                  <a:schemeClr val="folHlink"/>
                </a:solidFill>
              </a:rPr>
              <a:t>可溶</a:t>
            </a:r>
            <a:r>
              <a:rPr lang="zh-CN" altLang="en-US">
                <a:solidFill>
                  <a:schemeClr val="hlink"/>
                </a:solidFill>
              </a:rPr>
              <a:t>的溶质 </a:t>
            </a:r>
            <a:r>
              <a:rPr lang="en-US" altLang="zh-CN">
                <a:solidFill>
                  <a:schemeClr val="hlink"/>
                </a:solidFill>
              </a:rPr>
              <a:t>1 </a:t>
            </a:r>
            <a:r>
              <a:rPr lang="zh-CN" altLang="en-US">
                <a:solidFill>
                  <a:schemeClr val="hlink"/>
                </a:solidFill>
              </a:rPr>
              <a:t>～ </a:t>
            </a:r>
            <a:r>
              <a:rPr lang="en-US" altLang="zh-CN">
                <a:solidFill>
                  <a:schemeClr val="hlink"/>
                </a:solidFill>
              </a:rPr>
              <a:t>10g/100g   </a:t>
            </a:r>
          </a:p>
          <a:p>
            <a:pPr marL="342900" indent="-342900">
              <a:lnSpc>
                <a:spcPct val="110000"/>
              </a:lnSpc>
              <a:spcBef>
                <a:spcPct val="20000"/>
              </a:spcBef>
              <a:buClr>
                <a:srgbClr val="FF00FF"/>
              </a:buClr>
              <a:buFont typeface="Wingdings" pitchFamily="2" charset="2"/>
              <a:buChar char="v"/>
            </a:pPr>
            <a:r>
              <a:rPr lang="zh-CN" altLang="en-US">
                <a:solidFill>
                  <a:schemeClr val="folHlink"/>
                </a:solidFill>
              </a:rPr>
              <a:t>微溶</a:t>
            </a:r>
            <a:r>
              <a:rPr lang="zh-CN" altLang="en-US">
                <a:solidFill>
                  <a:schemeClr val="hlink"/>
                </a:solidFill>
              </a:rPr>
              <a:t>的溶质 </a:t>
            </a:r>
            <a:r>
              <a:rPr lang="en-US" altLang="zh-CN">
                <a:solidFill>
                  <a:schemeClr val="hlink"/>
                </a:solidFill>
              </a:rPr>
              <a:t>0.01g/100g</a:t>
            </a:r>
            <a:r>
              <a:rPr lang="zh-CN" altLang="en-US">
                <a:solidFill>
                  <a:schemeClr val="hlink"/>
                </a:solidFill>
              </a:rPr>
              <a:t>～</a:t>
            </a:r>
            <a:r>
              <a:rPr lang="en-US" altLang="zh-CN">
                <a:solidFill>
                  <a:schemeClr val="hlink"/>
                </a:solidFill>
              </a:rPr>
              <a:t>1g/100g</a:t>
            </a:r>
          </a:p>
          <a:p>
            <a:pPr marL="342900" indent="-342900">
              <a:lnSpc>
                <a:spcPct val="110000"/>
              </a:lnSpc>
              <a:spcBef>
                <a:spcPct val="20000"/>
              </a:spcBef>
              <a:buClr>
                <a:srgbClr val="FF00FF"/>
              </a:buClr>
              <a:buFont typeface="Wingdings" pitchFamily="2" charset="2"/>
              <a:buChar char="v"/>
            </a:pPr>
            <a:r>
              <a:rPr lang="zh-CN" altLang="en-US">
                <a:solidFill>
                  <a:schemeClr val="folHlink"/>
                </a:solidFill>
              </a:rPr>
              <a:t>难溶</a:t>
            </a:r>
            <a:r>
              <a:rPr lang="zh-CN" altLang="en-US">
                <a:solidFill>
                  <a:schemeClr val="hlink"/>
                </a:solidFill>
              </a:rPr>
              <a:t>的溶质 </a:t>
            </a:r>
            <a:r>
              <a:rPr lang="en-US" altLang="zh-CN">
                <a:solidFill>
                  <a:schemeClr val="hlink"/>
                </a:solidFill>
              </a:rPr>
              <a:t>&lt;0.01g/100g</a:t>
            </a:r>
          </a:p>
        </p:txBody>
      </p:sp>
      <p:sp>
        <p:nvSpPr>
          <p:cNvPr id="452616" name="Rectangle 8"/>
          <p:cNvSpPr>
            <a:spLocks noChangeArrowheads="1"/>
          </p:cNvSpPr>
          <p:nvPr/>
        </p:nvSpPr>
        <p:spPr bwMode="auto">
          <a:xfrm>
            <a:off x="684213" y="4652963"/>
            <a:ext cx="8137525" cy="1701800"/>
          </a:xfrm>
          <a:prstGeom prst="rect">
            <a:avLst/>
          </a:prstGeom>
          <a:noFill/>
          <a:ln w="9525" algn="ctr">
            <a:noFill/>
            <a:miter lim="800000"/>
            <a:headEnd/>
            <a:tailEnd/>
          </a:ln>
          <a:effectLst/>
        </p:spPr>
        <p:txBody>
          <a:bodyPr>
            <a:spAutoFit/>
          </a:bodyPr>
          <a:lstStyle/>
          <a:p>
            <a:pPr>
              <a:lnSpc>
                <a:spcPct val="110000"/>
              </a:lnSpc>
              <a:buClr>
                <a:srgbClr val="FF00FF"/>
              </a:buClr>
              <a:buFont typeface="Wingdings" pitchFamily="2" charset="2"/>
              <a:buChar char="v"/>
            </a:pPr>
            <a:r>
              <a:rPr lang="zh-CN" altLang="en-US">
                <a:solidFill>
                  <a:schemeClr val="folHlink"/>
                </a:solidFill>
              </a:rPr>
              <a:t>多相离子平衡</a:t>
            </a:r>
            <a:r>
              <a:rPr lang="en-US" altLang="zh-CN">
                <a:solidFill>
                  <a:schemeClr val="folHlink"/>
                </a:solidFill>
              </a:rPr>
              <a:t>——</a:t>
            </a:r>
            <a:r>
              <a:rPr lang="zh-CN" altLang="en-US">
                <a:solidFill>
                  <a:schemeClr val="hlink"/>
                </a:solidFill>
              </a:rPr>
              <a:t>一定温度下，溶解与沉淀速率相等时，晶体和溶液中的相应离子达到多相离子平衡，也称为</a:t>
            </a:r>
            <a:r>
              <a:rPr lang="zh-CN" altLang="en-US">
                <a:solidFill>
                  <a:schemeClr val="folHlink"/>
                </a:solidFill>
              </a:rPr>
              <a:t>沉淀</a:t>
            </a:r>
            <a:r>
              <a:rPr lang="en-US" altLang="zh-CN">
                <a:solidFill>
                  <a:schemeClr val="folHlink"/>
                </a:solidFill>
              </a:rPr>
              <a:t>—</a:t>
            </a:r>
            <a:r>
              <a:rPr lang="zh-CN" altLang="en-US">
                <a:solidFill>
                  <a:schemeClr val="folHlink"/>
                </a:solidFill>
              </a:rPr>
              <a:t>溶解平衡</a:t>
            </a:r>
            <a:r>
              <a:rPr lang="zh-CN" altLang="en-US">
                <a:solidFill>
                  <a:schemeClr val="hlink"/>
                </a:solidFill>
              </a:rPr>
              <a:t>。</a:t>
            </a:r>
          </a:p>
        </p:txBody>
      </p:sp>
      <p:pic>
        <p:nvPicPr>
          <p:cNvPr id="452617" name="Picture 9" descr="返回">
            <a:hlinkClick r:id="rId3" action="ppaction://hlinksldjump"/>
          </p:cNvPr>
          <p:cNvPicPr>
            <a:picLocks noChangeAspect="1" noChangeArrowheads="1"/>
          </p:cNvPicPr>
          <p:nvPr/>
        </p:nvPicPr>
        <p:blipFill>
          <a:blip r:embed="rId4"/>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3"/>
          <p:cNvSpPr>
            <a:spLocks noGrp="1"/>
          </p:cNvSpPr>
          <p:nvPr>
            <p:ph type="dt" sz="half" idx="10"/>
          </p:nvPr>
        </p:nvSpPr>
        <p:spPr/>
        <p:txBody>
          <a:bodyPr/>
          <a:lstStyle/>
          <a:p>
            <a:fld id="{6A36F5C0-DB77-4EED-9EB1-03766F2C2EB8}" type="datetime7">
              <a:rPr lang="zh-CN" altLang="en-US"/>
              <a:pPr/>
              <a:t>17.11.12</a:t>
            </a:fld>
            <a:endParaRPr lang="en-US" altLang="zh-CN"/>
          </a:p>
        </p:txBody>
      </p:sp>
      <p:sp>
        <p:nvSpPr>
          <p:cNvPr id="23" name="页脚占位符 4"/>
          <p:cNvSpPr>
            <a:spLocks noGrp="1"/>
          </p:cNvSpPr>
          <p:nvPr>
            <p:ph type="ftr" sz="quarter" idx="11"/>
          </p:nvPr>
        </p:nvSpPr>
        <p:spPr/>
        <p:txBody>
          <a:bodyPr/>
          <a:lstStyle/>
          <a:p>
            <a:fld id="{3F221AE1-838C-46BF-BC30-4A33FF1C7ED6}" type="slidenum">
              <a:rPr lang="en-US" altLang="zh-CN"/>
              <a:pPr/>
              <a:t>128</a:t>
            </a:fld>
            <a:endParaRPr lang="en-US" altLang="zh-CN"/>
          </a:p>
        </p:txBody>
      </p:sp>
      <p:sp>
        <p:nvSpPr>
          <p:cNvPr id="455682" name="Rectangle 2"/>
          <p:cNvSpPr>
            <a:spLocks noGrp="1" noChangeArrowheads="1"/>
          </p:cNvSpPr>
          <p:nvPr>
            <p:ph type="title"/>
          </p:nvPr>
        </p:nvSpPr>
        <p:spPr>
          <a:xfrm>
            <a:off x="539750" y="114300"/>
            <a:ext cx="8113713" cy="793750"/>
          </a:xfrm>
          <a:noFill/>
          <a:ln/>
        </p:spPr>
        <p:txBody>
          <a:bodyPr/>
          <a:lstStyle/>
          <a:p>
            <a:r>
              <a:rPr lang="en-US" altLang="zh-CN">
                <a:latin typeface="Times New Roman" pitchFamily="18" charset="0"/>
              </a:rPr>
              <a:t>2.4.1.1 </a:t>
            </a:r>
            <a:r>
              <a:rPr lang="zh-CN" altLang="en-US">
                <a:latin typeface="Times New Roman" pitchFamily="18" charset="0"/>
              </a:rPr>
              <a:t>溶度积</a:t>
            </a:r>
          </a:p>
        </p:txBody>
      </p:sp>
      <p:grpSp>
        <p:nvGrpSpPr>
          <p:cNvPr id="2" name="Group 3"/>
          <p:cNvGrpSpPr>
            <a:grpSpLocks/>
          </p:cNvGrpSpPr>
          <p:nvPr/>
        </p:nvGrpSpPr>
        <p:grpSpPr bwMode="auto">
          <a:xfrm>
            <a:off x="1547813" y="1187450"/>
            <a:ext cx="6497637" cy="946150"/>
            <a:chOff x="802" y="1008"/>
            <a:chExt cx="4347" cy="707"/>
          </a:xfrm>
        </p:grpSpPr>
        <p:sp>
          <p:nvSpPr>
            <p:cNvPr id="455684" name="Text Box 4"/>
            <p:cNvSpPr txBox="1">
              <a:spLocks noChangeArrowheads="1"/>
            </p:cNvSpPr>
            <p:nvPr/>
          </p:nvSpPr>
          <p:spPr bwMode="auto">
            <a:xfrm>
              <a:off x="2112" y="1008"/>
              <a:ext cx="576" cy="342"/>
            </a:xfrm>
            <a:prstGeom prst="rect">
              <a:avLst/>
            </a:prstGeom>
            <a:noFill/>
            <a:ln w="9525">
              <a:noFill/>
              <a:miter lim="800000"/>
              <a:headEnd/>
              <a:tailEnd/>
            </a:ln>
            <a:effectLst/>
          </p:spPr>
          <p:txBody>
            <a:bodyPr>
              <a:spAutoFit/>
            </a:bodyPr>
            <a:lstStyle/>
            <a:p>
              <a:pPr>
                <a:spcBef>
                  <a:spcPct val="50000"/>
                </a:spcBef>
              </a:pPr>
              <a:r>
                <a:rPr lang="zh-CN" altLang="en-US" sz="2400">
                  <a:latin typeface="Impact" pitchFamily="34" charset="0"/>
                </a:rPr>
                <a:t>溶解</a:t>
              </a:r>
            </a:p>
          </p:txBody>
        </p:sp>
        <p:grpSp>
          <p:nvGrpSpPr>
            <p:cNvPr id="3" name="Group 5"/>
            <p:cNvGrpSpPr>
              <a:grpSpLocks/>
            </p:cNvGrpSpPr>
            <p:nvPr/>
          </p:nvGrpSpPr>
          <p:grpSpPr bwMode="auto">
            <a:xfrm>
              <a:off x="802" y="1132"/>
              <a:ext cx="4347" cy="583"/>
              <a:chOff x="802" y="1103"/>
              <a:chExt cx="4347" cy="583"/>
            </a:xfrm>
          </p:grpSpPr>
          <p:graphicFrame>
            <p:nvGraphicFramePr>
              <p:cNvPr id="455686" name="Object 6"/>
              <p:cNvGraphicFramePr>
                <a:graphicFrameLocks noChangeAspect="1"/>
              </p:cNvGraphicFramePr>
              <p:nvPr/>
            </p:nvGraphicFramePr>
            <p:xfrm>
              <a:off x="2748" y="1516"/>
              <a:ext cx="71" cy="135"/>
            </p:xfrm>
            <a:graphic>
              <a:graphicData uri="http://schemas.openxmlformats.org/presentationml/2006/ole">
                <p:oleObj spid="_x0000_s616452" name="公式" r:id="rId3" imgW="114120" imgH="215640" progId="Equation.3">
                  <p:embed/>
                </p:oleObj>
              </a:graphicData>
            </a:graphic>
          </p:graphicFrame>
          <p:graphicFrame>
            <p:nvGraphicFramePr>
              <p:cNvPr id="455687" name="Object 7"/>
              <p:cNvGraphicFramePr>
                <a:graphicFrameLocks noChangeAspect="1"/>
              </p:cNvGraphicFramePr>
              <p:nvPr/>
            </p:nvGraphicFramePr>
            <p:xfrm>
              <a:off x="802" y="1103"/>
              <a:ext cx="4347" cy="433"/>
            </p:xfrm>
            <a:graphic>
              <a:graphicData uri="http://schemas.openxmlformats.org/presentationml/2006/ole">
                <p:oleObj spid="_x0000_s616453" name="公式" r:id="rId4" imgW="2412720" imgH="228600" progId="Equation.3">
                  <p:embed/>
                </p:oleObj>
              </a:graphicData>
            </a:graphic>
          </p:graphicFrame>
          <p:graphicFrame>
            <p:nvGraphicFramePr>
              <p:cNvPr id="455688" name="Object 8"/>
              <p:cNvGraphicFramePr>
                <a:graphicFrameLocks noChangeAspect="1"/>
              </p:cNvGraphicFramePr>
              <p:nvPr/>
            </p:nvGraphicFramePr>
            <p:xfrm>
              <a:off x="2748" y="1516"/>
              <a:ext cx="71" cy="135"/>
            </p:xfrm>
            <a:graphic>
              <a:graphicData uri="http://schemas.openxmlformats.org/presentationml/2006/ole">
                <p:oleObj spid="_x0000_s616454" name="公式" r:id="rId5" imgW="114120" imgH="215640" progId="Equation.3">
                  <p:embed/>
                </p:oleObj>
              </a:graphicData>
            </a:graphic>
          </p:graphicFrame>
          <p:sp>
            <p:nvSpPr>
              <p:cNvPr id="455689" name="Line 9"/>
              <p:cNvSpPr>
                <a:spLocks noChangeShapeType="1"/>
              </p:cNvSpPr>
              <p:nvPr/>
            </p:nvSpPr>
            <p:spPr bwMode="auto">
              <a:xfrm>
                <a:off x="1968" y="1296"/>
                <a:ext cx="816" cy="0"/>
              </a:xfrm>
              <a:prstGeom prst="line">
                <a:avLst/>
              </a:prstGeom>
              <a:noFill/>
              <a:ln w="9525">
                <a:solidFill>
                  <a:schemeClr val="tx1"/>
                </a:solidFill>
                <a:round/>
                <a:headEnd/>
                <a:tailEnd/>
              </a:ln>
              <a:effectLst/>
            </p:spPr>
            <p:txBody>
              <a:bodyPr wrap="none" anchor="ctr"/>
              <a:lstStyle/>
              <a:p>
                <a:endParaRPr lang="zh-CN" altLang="en-US"/>
              </a:p>
            </p:txBody>
          </p:sp>
          <p:sp>
            <p:nvSpPr>
              <p:cNvPr id="455690" name="Line 10"/>
              <p:cNvSpPr>
                <a:spLocks noChangeShapeType="1"/>
              </p:cNvSpPr>
              <p:nvPr/>
            </p:nvSpPr>
            <p:spPr bwMode="auto">
              <a:xfrm flipH="1" flipV="1">
                <a:off x="2640" y="1200"/>
                <a:ext cx="144" cy="96"/>
              </a:xfrm>
              <a:prstGeom prst="line">
                <a:avLst/>
              </a:prstGeom>
              <a:noFill/>
              <a:ln w="9525">
                <a:solidFill>
                  <a:schemeClr val="tx1"/>
                </a:solidFill>
                <a:round/>
                <a:headEnd/>
                <a:tailEnd/>
              </a:ln>
              <a:effectLst/>
            </p:spPr>
            <p:txBody>
              <a:bodyPr wrap="none" anchor="ctr"/>
              <a:lstStyle/>
              <a:p>
                <a:endParaRPr lang="zh-CN" altLang="en-US"/>
              </a:p>
            </p:txBody>
          </p:sp>
          <p:sp>
            <p:nvSpPr>
              <p:cNvPr id="455691" name="Line 11"/>
              <p:cNvSpPr>
                <a:spLocks noChangeShapeType="1"/>
              </p:cNvSpPr>
              <p:nvPr/>
            </p:nvSpPr>
            <p:spPr bwMode="auto">
              <a:xfrm>
                <a:off x="1968" y="1344"/>
                <a:ext cx="816" cy="0"/>
              </a:xfrm>
              <a:prstGeom prst="line">
                <a:avLst/>
              </a:prstGeom>
              <a:noFill/>
              <a:ln w="9525">
                <a:solidFill>
                  <a:schemeClr val="tx1"/>
                </a:solidFill>
                <a:round/>
                <a:headEnd/>
                <a:tailEnd/>
              </a:ln>
              <a:effectLst/>
            </p:spPr>
            <p:txBody>
              <a:bodyPr wrap="none" anchor="ctr"/>
              <a:lstStyle/>
              <a:p>
                <a:endParaRPr lang="zh-CN" altLang="en-US"/>
              </a:p>
            </p:txBody>
          </p:sp>
          <p:sp>
            <p:nvSpPr>
              <p:cNvPr id="455692" name="Line 12"/>
              <p:cNvSpPr>
                <a:spLocks noChangeShapeType="1"/>
              </p:cNvSpPr>
              <p:nvPr/>
            </p:nvSpPr>
            <p:spPr bwMode="auto">
              <a:xfrm>
                <a:off x="2784" y="1344"/>
                <a:ext cx="0" cy="0"/>
              </a:xfrm>
              <a:prstGeom prst="line">
                <a:avLst/>
              </a:prstGeom>
              <a:noFill/>
              <a:ln w="9525">
                <a:solidFill>
                  <a:schemeClr val="tx1"/>
                </a:solidFill>
                <a:round/>
                <a:headEnd/>
                <a:tailEnd/>
              </a:ln>
              <a:effectLst/>
            </p:spPr>
            <p:txBody>
              <a:bodyPr wrap="none" anchor="ctr"/>
              <a:lstStyle/>
              <a:p>
                <a:endParaRPr lang="zh-CN" altLang="en-US"/>
              </a:p>
            </p:txBody>
          </p:sp>
          <p:sp>
            <p:nvSpPr>
              <p:cNvPr id="455693" name="Line 13"/>
              <p:cNvSpPr>
                <a:spLocks noChangeShapeType="1"/>
              </p:cNvSpPr>
              <p:nvPr/>
            </p:nvSpPr>
            <p:spPr bwMode="auto">
              <a:xfrm>
                <a:off x="1968" y="1344"/>
                <a:ext cx="144" cy="48"/>
              </a:xfrm>
              <a:prstGeom prst="line">
                <a:avLst/>
              </a:prstGeom>
              <a:noFill/>
              <a:ln w="9525">
                <a:solidFill>
                  <a:schemeClr val="tx1"/>
                </a:solidFill>
                <a:round/>
                <a:headEnd/>
                <a:tailEnd/>
              </a:ln>
              <a:effectLst/>
            </p:spPr>
            <p:txBody>
              <a:bodyPr wrap="none" anchor="ctr"/>
              <a:lstStyle/>
              <a:p>
                <a:endParaRPr lang="zh-CN" altLang="en-US"/>
              </a:p>
            </p:txBody>
          </p:sp>
          <p:sp>
            <p:nvSpPr>
              <p:cNvPr id="455694" name="Text Box 14"/>
              <p:cNvSpPr txBox="1">
                <a:spLocks noChangeArrowheads="1"/>
              </p:cNvSpPr>
              <p:nvPr/>
            </p:nvSpPr>
            <p:spPr bwMode="auto">
              <a:xfrm>
                <a:off x="2112" y="1344"/>
                <a:ext cx="576" cy="342"/>
              </a:xfrm>
              <a:prstGeom prst="rect">
                <a:avLst/>
              </a:prstGeom>
              <a:noFill/>
              <a:ln w="9525">
                <a:noFill/>
                <a:miter lim="800000"/>
                <a:headEnd/>
                <a:tailEnd/>
              </a:ln>
              <a:effectLst/>
            </p:spPr>
            <p:txBody>
              <a:bodyPr>
                <a:spAutoFit/>
              </a:bodyPr>
              <a:lstStyle/>
              <a:p>
                <a:pPr>
                  <a:spcBef>
                    <a:spcPct val="50000"/>
                  </a:spcBef>
                </a:pPr>
                <a:r>
                  <a:rPr lang="zh-CN" altLang="en-US" sz="2400">
                    <a:latin typeface="Impact" pitchFamily="34" charset="0"/>
                  </a:rPr>
                  <a:t>沉淀</a:t>
                </a:r>
              </a:p>
            </p:txBody>
          </p:sp>
        </p:grpSp>
      </p:grpSp>
      <p:sp>
        <p:nvSpPr>
          <p:cNvPr id="455695" name="Text Box 15"/>
          <p:cNvSpPr txBox="1">
            <a:spLocks noChangeArrowheads="1"/>
          </p:cNvSpPr>
          <p:nvPr/>
        </p:nvSpPr>
        <p:spPr bwMode="auto">
          <a:xfrm>
            <a:off x="5148263" y="4292600"/>
            <a:ext cx="3098800" cy="528638"/>
          </a:xfrm>
          <a:prstGeom prst="rect">
            <a:avLst/>
          </a:prstGeom>
          <a:gradFill rotWithShape="1">
            <a:gsLst>
              <a:gs pos="0">
                <a:srgbClr val="CC99FF">
                  <a:gamma/>
                  <a:shade val="46275"/>
                  <a:invGamma/>
                </a:srgbClr>
              </a:gs>
              <a:gs pos="50000">
                <a:srgbClr val="CC99FF"/>
              </a:gs>
              <a:gs pos="100000">
                <a:srgbClr val="CC99FF">
                  <a:gamma/>
                  <a:shade val="46275"/>
                  <a:invGamma/>
                </a:srgbClr>
              </a:gs>
            </a:gsLst>
            <a:lin ang="5400000" scaled="1"/>
          </a:gradFill>
          <a:ln w="9525">
            <a:miter lim="800000"/>
            <a:headEnd/>
            <a:tailEnd/>
          </a:ln>
          <a:effectLst/>
          <a:scene3d>
            <a:camera prst="legacyPerspectiveBottom"/>
            <a:lightRig rig="legacyFlat3" dir="t"/>
          </a:scene3d>
          <a:sp3d extrusionH="887400" prstMaterial="legacyMatte">
            <a:bevelT w="13500" h="13500" prst="angle"/>
            <a:bevelB w="13500" h="13500" prst="angle"/>
            <a:extrusionClr>
              <a:srgbClr val="CC99FF"/>
            </a:extrusionClr>
          </a:sp3d>
        </p:spPr>
        <p:txBody>
          <a:bodyPr>
            <a:spAutoFit/>
            <a:flatTx/>
          </a:bodyPr>
          <a:lstStyle/>
          <a:p>
            <a:pPr algn="ctr" eaLnBrk="0" hangingPunct="0"/>
            <a:r>
              <a:rPr kumimoji="0" lang="zh-CN" altLang="en-US" sz="2800">
                <a:solidFill>
                  <a:schemeClr val="bg1"/>
                </a:solidFill>
                <a:latin typeface="Arial" pitchFamily="34" charset="0"/>
                <a:ea typeface="隶书" pitchFamily="49" charset="-122"/>
              </a:rPr>
              <a:t>饱和溶液中的浓度</a:t>
            </a:r>
          </a:p>
        </p:txBody>
      </p:sp>
      <p:sp>
        <p:nvSpPr>
          <p:cNvPr id="455696" name="Line 16"/>
          <p:cNvSpPr>
            <a:spLocks noChangeShapeType="1"/>
          </p:cNvSpPr>
          <p:nvPr/>
        </p:nvSpPr>
        <p:spPr bwMode="auto">
          <a:xfrm flipH="1" flipV="1">
            <a:off x="5867400" y="3573463"/>
            <a:ext cx="504825" cy="646112"/>
          </a:xfrm>
          <a:prstGeom prst="line">
            <a:avLst/>
          </a:prstGeom>
          <a:noFill/>
          <a:ln w="88900">
            <a:solidFill>
              <a:srgbClr val="339933"/>
            </a:solidFill>
            <a:miter lim="800000"/>
            <a:headEnd/>
            <a:tailEnd type="triangle" w="med" len="med"/>
          </a:ln>
          <a:effectLst/>
        </p:spPr>
        <p:txBody>
          <a:bodyPr wrap="none"/>
          <a:lstStyle/>
          <a:p>
            <a:endParaRPr lang="zh-CN" altLang="en-US"/>
          </a:p>
        </p:txBody>
      </p:sp>
      <p:sp>
        <p:nvSpPr>
          <p:cNvPr id="455697" name="Line 17"/>
          <p:cNvSpPr>
            <a:spLocks noChangeShapeType="1"/>
          </p:cNvSpPr>
          <p:nvPr/>
        </p:nvSpPr>
        <p:spPr bwMode="auto">
          <a:xfrm flipV="1">
            <a:off x="6948488" y="3644900"/>
            <a:ext cx="431800" cy="574675"/>
          </a:xfrm>
          <a:prstGeom prst="line">
            <a:avLst/>
          </a:prstGeom>
          <a:noFill/>
          <a:ln w="88900">
            <a:solidFill>
              <a:srgbClr val="339933"/>
            </a:solidFill>
            <a:miter lim="800000"/>
            <a:headEnd/>
            <a:tailEnd type="triangle" w="med" len="med"/>
          </a:ln>
          <a:effectLst/>
        </p:spPr>
        <p:txBody>
          <a:bodyPr wrap="none"/>
          <a:lstStyle/>
          <a:p>
            <a:endParaRPr lang="zh-CN" altLang="en-US"/>
          </a:p>
        </p:txBody>
      </p:sp>
      <p:graphicFrame>
        <p:nvGraphicFramePr>
          <p:cNvPr id="455698" name="Object 18"/>
          <p:cNvGraphicFramePr>
            <a:graphicFrameLocks noChangeAspect="1"/>
          </p:cNvGraphicFramePr>
          <p:nvPr/>
        </p:nvGraphicFramePr>
        <p:xfrm>
          <a:off x="1500188" y="2181225"/>
          <a:ext cx="6888162" cy="1463675"/>
        </p:xfrm>
        <a:graphic>
          <a:graphicData uri="http://schemas.openxmlformats.org/presentationml/2006/ole">
            <p:oleObj spid="_x0000_s616450" name="Equation" r:id="rId6" imgW="2514600" imgH="533160" progId="Equation.DSMT4">
              <p:embed/>
            </p:oleObj>
          </a:graphicData>
        </a:graphic>
      </p:graphicFrame>
      <p:sp>
        <p:nvSpPr>
          <p:cNvPr id="455699" name="Text Box 19"/>
          <p:cNvSpPr txBox="1">
            <a:spLocks noChangeArrowheads="1"/>
          </p:cNvSpPr>
          <p:nvPr/>
        </p:nvSpPr>
        <p:spPr bwMode="auto">
          <a:xfrm>
            <a:off x="1579563" y="5013325"/>
            <a:ext cx="6880225" cy="1066800"/>
          </a:xfrm>
          <a:prstGeom prst="rect">
            <a:avLst/>
          </a:prstGeom>
          <a:noFill/>
          <a:ln w="12700" cap="sq">
            <a:noFill/>
            <a:miter lim="800000"/>
            <a:headEnd type="none" w="sm" len="sm"/>
            <a:tailEnd type="none" w="sm" len="sm"/>
          </a:ln>
          <a:effectLst/>
        </p:spPr>
        <p:txBody>
          <a:bodyPr>
            <a:spAutoFit/>
          </a:bodyPr>
          <a:lstStyle/>
          <a:p>
            <a:r>
              <a:rPr kumimoji="0" lang="en-US" altLang="zh-CN">
                <a:solidFill>
                  <a:schemeClr val="hlink"/>
                </a:solidFill>
              </a:rPr>
              <a:t>— </a:t>
            </a:r>
            <a:r>
              <a:rPr kumimoji="0" lang="zh-CN" altLang="en-US">
                <a:solidFill>
                  <a:schemeClr val="folHlink"/>
                </a:solidFill>
              </a:rPr>
              <a:t>溶度积常数</a:t>
            </a:r>
            <a:r>
              <a:rPr lang="en-US" altLang="zh-CN">
                <a:solidFill>
                  <a:schemeClr val="folHlink"/>
                </a:solidFill>
              </a:rPr>
              <a:t>(</a:t>
            </a:r>
            <a:r>
              <a:rPr lang="en-US" altLang="zh-CN" b="1" i="1">
                <a:solidFill>
                  <a:srgbClr val="FF00FF"/>
                </a:solidFill>
              </a:rPr>
              <a:t>solubility product constant </a:t>
            </a:r>
            <a:r>
              <a:rPr lang="en-US" altLang="zh-CN">
                <a:solidFill>
                  <a:schemeClr val="folHlink"/>
                </a:solidFill>
              </a:rPr>
              <a:t>)</a:t>
            </a:r>
            <a:r>
              <a:rPr kumimoji="0" lang="zh-CN" altLang="en-US">
                <a:solidFill>
                  <a:schemeClr val="hlink"/>
                </a:solidFill>
              </a:rPr>
              <a:t>，简称</a:t>
            </a:r>
            <a:r>
              <a:rPr kumimoji="0" lang="zh-CN" altLang="en-US">
                <a:solidFill>
                  <a:schemeClr val="folHlink"/>
                </a:solidFill>
              </a:rPr>
              <a:t>溶度积</a:t>
            </a:r>
            <a:r>
              <a:rPr kumimoji="0" lang="zh-CN" altLang="en-US">
                <a:solidFill>
                  <a:schemeClr val="hlink"/>
                </a:solidFill>
              </a:rPr>
              <a:t>。</a:t>
            </a:r>
          </a:p>
        </p:txBody>
      </p:sp>
      <p:graphicFrame>
        <p:nvGraphicFramePr>
          <p:cNvPr id="455700" name="Object 20"/>
          <p:cNvGraphicFramePr>
            <a:graphicFrameLocks noChangeAspect="1"/>
          </p:cNvGraphicFramePr>
          <p:nvPr>
            <p:ph idx="1"/>
          </p:nvPr>
        </p:nvGraphicFramePr>
        <p:xfrm>
          <a:off x="755650" y="4941888"/>
          <a:ext cx="792163" cy="792162"/>
        </p:xfrm>
        <a:graphic>
          <a:graphicData uri="http://schemas.openxmlformats.org/presentationml/2006/ole">
            <p:oleObj spid="_x0000_s616451" name="Equation" r:id="rId7" imgW="253800" imgH="253800" progId="Equation.DSMT4">
              <p:embed/>
            </p:oleObj>
          </a:graphicData>
        </a:graphic>
      </p:graphicFrame>
      <p:pic>
        <p:nvPicPr>
          <p:cNvPr id="455701" name="Picture 21" descr="返回">
            <a:hlinkClick r:id="rId8" action="ppaction://hlinksldjump"/>
          </p:cNvPr>
          <p:cNvPicPr>
            <a:picLocks noChangeAspect="1" noChangeArrowheads="1"/>
          </p:cNvPicPr>
          <p:nvPr/>
        </p:nvPicPr>
        <p:blipFill>
          <a:blip r:embed="rId9"/>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5698"/>
                                        </p:tgtEl>
                                        <p:attrNameLst>
                                          <p:attrName>style.visibility</p:attrName>
                                        </p:attrNameLst>
                                      </p:cBhvr>
                                      <p:to>
                                        <p:strVal val="visible"/>
                                      </p:to>
                                    </p:set>
                                    <p:animEffect transition="in" filter="blinds(horizontal)">
                                      <p:cBhvr>
                                        <p:cTn id="7" dur="500"/>
                                        <p:tgtEl>
                                          <p:spTgt spid="45569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5695"/>
                                        </p:tgtEl>
                                        <p:attrNameLst>
                                          <p:attrName>style.visibility</p:attrName>
                                        </p:attrNameLst>
                                      </p:cBhvr>
                                      <p:to>
                                        <p:strVal val="visible"/>
                                      </p:to>
                                    </p:set>
                                    <p:animEffect transition="in" filter="blinds(horizontal)">
                                      <p:cBhvr>
                                        <p:cTn id="12" dur="500"/>
                                        <p:tgtEl>
                                          <p:spTgt spid="45569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55696"/>
                                        </p:tgtEl>
                                        <p:attrNameLst>
                                          <p:attrName>style.visibility</p:attrName>
                                        </p:attrNameLst>
                                      </p:cBhvr>
                                      <p:to>
                                        <p:strVal val="visible"/>
                                      </p:to>
                                    </p:set>
                                    <p:animEffect transition="in" filter="blinds(horizontal)">
                                      <p:cBhvr>
                                        <p:cTn id="15" dur="500"/>
                                        <p:tgtEl>
                                          <p:spTgt spid="45569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55697"/>
                                        </p:tgtEl>
                                        <p:attrNameLst>
                                          <p:attrName>style.visibility</p:attrName>
                                        </p:attrNameLst>
                                      </p:cBhvr>
                                      <p:to>
                                        <p:strVal val="visible"/>
                                      </p:to>
                                    </p:set>
                                    <p:animEffect transition="in" filter="blinds(horizontal)">
                                      <p:cBhvr>
                                        <p:cTn id="18" dur="500"/>
                                        <p:tgtEl>
                                          <p:spTgt spid="45569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55700"/>
                                        </p:tgtEl>
                                        <p:attrNameLst>
                                          <p:attrName>style.visibility</p:attrName>
                                        </p:attrNameLst>
                                      </p:cBhvr>
                                      <p:to>
                                        <p:strVal val="visible"/>
                                      </p:to>
                                    </p:set>
                                    <p:animEffect transition="in" filter="blinds(horizontal)">
                                      <p:cBhvr>
                                        <p:cTn id="23" dur="500"/>
                                        <p:tgtEl>
                                          <p:spTgt spid="45570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55699"/>
                                        </p:tgtEl>
                                        <p:attrNameLst>
                                          <p:attrName>style.visibility</p:attrName>
                                        </p:attrNameLst>
                                      </p:cBhvr>
                                      <p:to>
                                        <p:strVal val="visible"/>
                                      </p:to>
                                    </p:set>
                                    <p:animEffect transition="in" filter="blinds(horizontal)">
                                      <p:cBhvr>
                                        <p:cTn id="26" dur="500"/>
                                        <p:tgtEl>
                                          <p:spTgt spid="455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695" grpId="0" animBg="1"/>
      <p:bldP spid="455696" grpId="0" animBg="1"/>
      <p:bldP spid="455697" grpId="0" animBg="1"/>
      <p:bldP spid="455699"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日期占位符 1"/>
          <p:cNvSpPr>
            <a:spLocks noGrp="1"/>
          </p:cNvSpPr>
          <p:nvPr>
            <p:ph type="dt" sz="half" idx="10"/>
          </p:nvPr>
        </p:nvSpPr>
        <p:spPr/>
        <p:txBody>
          <a:bodyPr/>
          <a:lstStyle/>
          <a:p>
            <a:fld id="{19C7A03B-727D-4D5E-9120-6489CA77D7E2}" type="datetime7">
              <a:rPr lang="zh-CN" altLang="en-US"/>
              <a:pPr/>
              <a:t>17.11.12</a:t>
            </a:fld>
            <a:endParaRPr lang="en-US" altLang="zh-CN"/>
          </a:p>
        </p:txBody>
      </p:sp>
      <p:sp>
        <p:nvSpPr>
          <p:cNvPr id="21" name="页脚占位符 2"/>
          <p:cNvSpPr>
            <a:spLocks noGrp="1"/>
          </p:cNvSpPr>
          <p:nvPr>
            <p:ph type="ftr" sz="quarter" idx="11"/>
          </p:nvPr>
        </p:nvSpPr>
        <p:spPr/>
        <p:txBody>
          <a:bodyPr/>
          <a:lstStyle/>
          <a:p>
            <a:fld id="{23CB6E77-BFD7-4253-808A-BA8DFFDBA139}" type="slidenum">
              <a:rPr lang="en-US" altLang="zh-CN"/>
              <a:pPr/>
              <a:t>129</a:t>
            </a:fld>
            <a:endParaRPr lang="en-US" altLang="zh-CN"/>
          </a:p>
        </p:txBody>
      </p:sp>
      <p:sp>
        <p:nvSpPr>
          <p:cNvPr id="456706" name="Text Box 2"/>
          <p:cNvSpPr txBox="1">
            <a:spLocks noChangeArrowheads="1"/>
          </p:cNvSpPr>
          <p:nvPr/>
        </p:nvSpPr>
        <p:spPr bwMode="auto">
          <a:xfrm>
            <a:off x="1905000" y="2819400"/>
            <a:ext cx="3429000" cy="701675"/>
          </a:xfrm>
          <a:prstGeom prst="rect">
            <a:avLst/>
          </a:prstGeom>
          <a:noFill/>
          <a:ln w="12700" cap="sq">
            <a:noFill/>
            <a:miter lim="800000"/>
            <a:headEnd type="none" w="sm" len="sm"/>
            <a:tailEnd type="none" w="sm" len="sm"/>
          </a:ln>
          <a:effectLst/>
        </p:spPr>
        <p:txBody>
          <a:bodyPr>
            <a:spAutoFit/>
          </a:bodyPr>
          <a:lstStyle/>
          <a:p>
            <a:pPr>
              <a:spcBef>
                <a:spcPct val="50000"/>
              </a:spcBef>
            </a:pPr>
            <a:r>
              <a:rPr kumimoji="0" lang="en-US" altLang="zh-CN" sz="4000">
                <a:ea typeface="宋体" pitchFamily="2" charset="-122"/>
              </a:rPr>
              <a:t>  </a:t>
            </a:r>
          </a:p>
        </p:txBody>
      </p:sp>
      <p:graphicFrame>
        <p:nvGraphicFramePr>
          <p:cNvPr id="456707" name="Rectangle 3"/>
          <p:cNvGraphicFramePr>
            <a:graphicFrameLocks/>
          </p:cNvGraphicFramePr>
          <p:nvPr/>
        </p:nvGraphicFramePr>
        <p:xfrm>
          <a:off x="1600200" y="1600200"/>
          <a:ext cx="6096000" cy="4064000"/>
        </p:xfrm>
        <a:graphic>
          <a:graphicData uri="http://schemas.openxmlformats.org/presentationml/2006/ole">
            <p:oleObj spid="_x0000_s617474" name="公式" r:id="rId4" imgW="0" imgH="0" progId="Equation.3">
              <p:embed/>
            </p:oleObj>
          </a:graphicData>
        </a:graphic>
      </p:graphicFrame>
      <p:sp>
        <p:nvSpPr>
          <p:cNvPr id="456708" name="Text Box 4"/>
          <p:cNvSpPr txBox="1">
            <a:spLocks noChangeArrowheads="1"/>
          </p:cNvSpPr>
          <p:nvPr/>
        </p:nvSpPr>
        <p:spPr bwMode="auto">
          <a:xfrm>
            <a:off x="1600200" y="4343400"/>
            <a:ext cx="6500813" cy="701675"/>
          </a:xfrm>
          <a:prstGeom prst="rect">
            <a:avLst/>
          </a:prstGeom>
          <a:noFill/>
          <a:ln w="12700" cap="sq">
            <a:noFill/>
            <a:miter lim="800000"/>
            <a:headEnd type="none" w="sm" len="sm"/>
            <a:tailEnd type="none" w="sm" len="sm"/>
          </a:ln>
          <a:effectLst/>
        </p:spPr>
        <p:txBody>
          <a:bodyPr>
            <a:spAutoFit/>
          </a:bodyPr>
          <a:lstStyle/>
          <a:p>
            <a:pPr>
              <a:spcBef>
                <a:spcPct val="50000"/>
              </a:spcBef>
            </a:pPr>
            <a:endParaRPr kumimoji="0" lang="zh-CN" altLang="zh-CN" sz="4000">
              <a:ea typeface="宋体" pitchFamily="2" charset="-122"/>
            </a:endParaRPr>
          </a:p>
        </p:txBody>
      </p:sp>
      <p:graphicFrame>
        <p:nvGraphicFramePr>
          <p:cNvPr id="456709" name="Rectangle 5"/>
          <p:cNvGraphicFramePr>
            <a:graphicFrameLocks/>
          </p:cNvGraphicFramePr>
          <p:nvPr/>
        </p:nvGraphicFramePr>
        <p:xfrm>
          <a:off x="1524000" y="3886200"/>
          <a:ext cx="6096000" cy="1041400"/>
        </p:xfrm>
        <a:graphic>
          <a:graphicData uri="http://schemas.openxmlformats.org/presentationml/2006/ole">
            <p:oleObj spid="_x0000_s617475" name="公式" r:id="rId5" imgW="0" imgH="0" progId="Equation.3">
              <p:embed/>
            </p:oleObj>
          </a:graphicData>
        </a:graphic>
      </p:graphicFrame>
      <p:sp>
        <p:nvSpPr>
          <p:cNvPr id="456710" name="Text Box 6"/>
          <p:cNvSpPr txBox="1">
            <a:spLocks noChangeArrowheads="1"/>
          </p:cNvSpPr>
          <p:nvPr/>
        </p:nvSpPr>
        <p:spPr bwMode="auto">
          <a:xfrm>
            <a:off x="990600" y="4572000"/>
            <a:ext cx="8153400" cy="701675"/>
          </a:xfrm>
          <a:prstGeom prst="rect">
            <a:avLst/>
          </a:prstGeom>
          <a:noFill/>
          <a:ln w="12700" cap="sq">
            <a:noFill/>
            <a:miter lim="800000"/>
            <a:headEnd type="none" w="sm" len="sm"/>
            <a:tailEnd type="none" w="sm" len="sm"/>
          </a:ln>
          <a:effectLst/>
        </p:spPr>
        <p:txBody>
          <a:bodyPr>
            <a:spAutoFit/>
          </a:bodyPr>
          <a:lstStyle/>
          <a:p>
            <a:pPr>
              <a:spcBef>
                <a:spcPct val="50000"/>
              </a:spcBef>
            </a:pPr>
            <a:endParaRPr kumimoji="0" lang="zh-CN" altLang="zh-CN" sz="4000">
              <a:ea typeface="宋体" pitchFamily="2" charset="-122"/>
            </a:endParaRPr>
          </a:p>
        </p:txBody>
      </p:sp>
      <p:sp>
        <p:nvSpPr>
          <p:cNvPr id="456711" name="Text Box 7"/>
          <p:cNvSpPr txBox="1">
            <a:spLocks noChangeArrowheads="1"/>
          </p:cNvSpPr>
          <p:nvPr/>
        </p:nvSpPr>
        <p:spPr bwMode="auto">
          <a:xfrm>
            <a:off x="1812925" y="4154488"/>
            <a:ext cx="184150" cy="701675"/>
          </a:xfrm>
          <a:prstGeom prst="rect">
            <a:avLst/>
          </a:prstGeom>
          <a:noFill/>
          <a:ln w="12700" cap="sq">
            <a:noFill/>
            <a:miter lim="800000"/>
            <a:headEnd type="none" w="sm" len="sm"/>
            <a:tailEnd type="none" w="sm" len="sm"/>
          </a:ln>
          <a:effectLst/>
        </p:spPr>
        <p:txBody>
          <a:bodyPr wrap="none">
            <a:spAutoFit/>
          </a:bodyPr>
          <a:lstStyle/>
          <a:p>
            <a:endParaRPr kumimoji="0" lang="zh-CN" altLang="zh-CN" sz="4000">
              <a:ea typeface="宋体" pitchFamily="2" charset="-122"/>
            </a:endParaRPr>
          </a:p>
        </p:txBody>
      </p:sp>
      <p:sp>
        <p:nvSpPr>
          <p:cNvPr id="456712" name="Text Box 8"/>
          <p:cNvSpPr txBox="1">
            <a:spLocks noChangeArrowheads="1"/>
          </p:cNvSpPr>
          <p:nvPr/>
        </p:nvSpPr>
        <p:spPr bwMode="auto">
          <a:xfrm>
            <a:off x="228600" y="165100"/>
            <a:ext cx="8686800" cy="725488"/>
          </a:xfrm>
          <a:prstGeom prst="rect">
            <a:avLst/>
          </a:prstGeom>
          <a:noFill/>
          <a:ln w="9525">
            <a:noFill/>
            <a:miter lim="800000"/>
            <a:headEnd/>
            <a:tailEnd/>
          </a:ln>
          <a:effectLst/>
        </p:spPr>
        <p:txBody>
          <a:bodyPr>
            <a:spAutoFit/>
          </a:bodyPr>
          <a:lstStyle/>
          <a:p>
            <a:pPr>
              <a:lnSpc>
                <a:spcPct val="130000"/>
              </a:lnSpc>
              <a:spcBef>
                <a:spcPct val="50000"/>
              </a:spcBef>
            </a:pPr>
            <a:r>
              <a:rPr lang="en-US" altLang="zh-CN">
                <a:ea typeface="宋体" pitchFamily="2" charset="-122"/>
              </a:rPr>
              <a:t>        </a:t>
            </a:r>
          </a:p>
        </p:txBody>
      </p:sp>
      <p:sp>
        <p:nvSpPr>
          <p:cNvPr id="456713" name="Text Box 9"/>
          <p:cNvSpPr txBox="1">
            <a:spLocks noChangeArrowheads="1"/>
          </p:cNvSpPr>
          <p:nvPr/>
        </p:nvSpPr>
        <p:spPr bwMode="auto">
          <a:xfrm>
            <a:off x="755650" y="1265238"/>
            <a:ext cx="7467600" cy="579437"/>
          </a:xfrm>
          <a:prstGeom prst="rect">
            <a:avLst/>
          </a:prstGeom>
          <a:noFill/>
          <a:ln w="9525">
            <a:noFill/>
            <a:miter lim="800000"/>
            <a:headEnd/>
            <a:tailEnd/>
          </a:ln>
          <a:effectLst/>
        </p:spPr>
        <p:txBody>
          <a:bodyPr>
            <a:spAutoFit/>
          </a:bodyPr>
          <a:lstStyle/>
          <a:p>
            <a:pPr>
              <a:spcBef>
                <a:spcPct val="50000"/>
              </a:spcBef>
            </a:pPr>
            <a:r>
              <a:rPr lang="zh-CN" altLang="en-US">
                <a:solidFill>
                  <a:schemeClr val="hlink"/>
                </a:solidFill>
              </a:rPr>
              <a:t>对一般沉淀反应</a:t>
            </a:r>
            <a:r>
              <a:rPr lang="zh-CN" altLang="en-US">
                <a:solidFill>
                  <a:schemeClr val="hlink"/>
                </a:solidFill>
                <a:ea typeface="宋体" pitchFamily="2" charset="-122"/>
              </a:rPr>
              <a:t>：</a:t>
            </a:r>
          </a:p>
        </p:txBody>
      </p:sp>
      <p:sp>
        <p:nvSpPr>
          <p:cNvPr id="456714" name="Text Box 10"/>
          <p:cNvSpPr txBox="1">
            <a:spLocks noChangeArrowheads="1"/>
          </p:cNvSpPr>
          <p:nvPr/>
        </p:nvSpPr>
        <p:spPr bwMode="auto">
          <a:xfrm>
            <a:off x="827088" y="2708275"/>
            <a:ext cx="4103687" cy="579438"/>
          </a:xfrm>
          <a:prstGeom prst="rect">
            <a:avLst/>
          </a:prstGeom>
          <a:noFill/>
          <a:ln w="9525">
            <a:noFill/>
            <a:miter lim="800000"/>
            <a:headEnd/>
            <a:tailEnd/>
          </a:ln>
          <a:effectLst/>
        </p:spPr>
        <p:txBody>
          <a:bodyPr>
            <a:spAutoFit/>
          </a:bodyPr>
          <a:lstStyle/>
          <a:p>
            <a:pPr>
              <a:spcBef>
                <a:spcPct val="50000"/>
              </a:spcBef>
            </a:pPr>
            <a:r>
              <a:rPr lang="zh-CN" altLang="en-US">
                <a:solidFill>
                  <a:schemeClr val="hlink"/>
                </a:solidFill>
              </a:rPr>
              <a:t>溶度积的通式为</a:t>
            </a:r>
            <a:r>
              <a:rPr kumimoji="0" lang="zh-CN" altLang="en-US">
                <a:solidFill>
                  <a:schemeClr val="hlink"/>
                </a:solidFill>
                <a:latin typeface="Arial" pitchFamily="34" charset="0"/>
                <a:ea typeface="宋体" pitchFamily="2" charset="-122"/>
              </a:rPr>
              <a:t>：</a:t>
            </a:r>
          </a:p>
        </p:txBody>
      </p:sp>
      <p:graphicFrame>
        <p:nvGraphicFramePr>
          <p:cNvPr id="456715" name="Object 11" descr="花束"/>
          <p:cNvGraphicFramePr>
            <a:graphicFrameLocks noChangeAspect="1"/>
          </p:cNvGraphicFramePr>
          <p:nvPr/>
        </p:nvGraphicFramePr>
        <p:xfrm>
          <a:off x="1255713" y="1884363"/>
          <a:ext cx="6411912" cy="681037"/>
        </p:xfrm>
        <a:graphic>
          <a:graphicData uri="http://schemas.openxmlformats.org/presentationml/2006/ole">
            <p:oleObj spid="_x0000_s617476" name="Equation" r:id="rId6" imgW="2286000" imgH="241200" progId="Equation.DSMT4">
              <p:embed/>
            </p:oleObj>
          </a:graphicData>
        </a:graphic>
      </p:graphicFrame>
      <p:sp>
        <p:nvSpPr>
          <p:cNvPr id="456716" name="Text Box 12"/>
          <p:cNvSpPr txBox="1">
            <a:spLocks noChangeArrowheads="1"/>
          </p:cNvSpPr>
          <p:nvPr/>
        </p:nvSpPr>
        <p:spPr bwMode="auto">
          <a:xfrm>
            <a:off x="684213" y="4221163"/>
            <a:ext cx="8066087" cy="1165225"/>
          </a:xfrm>
          <a:prstGeom prst="rect">
            <a:avLst/>
          </a:prstGeom>
          <a:noFill/>
          <a:ln w="9525">
            <a:noFill/>
            <a:miter lim="800000"/>
            <a:headEnd/>
            <a:tailEnd/>
          </a:ln>
          <a:effectLst/>
        </p:spPr>
        <p:txBody>
          <a:bodyPr>
            <a:spAutoFit/>
          </a:bodyPr>
          <a:lstStyle/>
          <a:p>
            <a:pPr>
              <a:lnSpc>
                <a:spcPct val="110000"/>
              </a:lnSpc>
              <a:buClr>
                <a:srgbClr val="FF00FF"/>
              </a:buClr>
              <a:buFont typeface="Wingdings" pitchFamily="2" charset="2"/>
              <a:buChar char="v"/>
            </a:pPr>
            <a:r>
              <a:rPr lang="zh-CN" altLang="en-US">
                <a:solidFill>
                  <a:schemeClr val="hlink"/>
                </a:solidFill>
              </a:rPr>
              <a:t>在一定温度下，难溶电解质的饱和溶液</a:t>
            </a:r>
          </a:p>
          <a:p>
            <a:pPr>
              <a:lnSpc>
                <a:spcPct val="110000"/>
              </a:lnSpc>
            </a:pPr>
            <a:r>
              <a:rPr lang="zh-CN" altLang="en-US">
                <a:solidFill>
                  <a:schemeClr val="hlink"/>
                </a:solidFill>
              </a:rPr>
              <a:t>中，各组分离子浓度幂的乘积是一个常数。</a:t>
            </a:r>
          </a:p>
        </p:txBody>
      </p:sp>
      <p:graphicFrame>
        <p:nvGraphicFramePr>
          <p:cNvPr id="456717" name="Object 13" descr="羊皮纸"/>
          <p:cNvGraphicFramePr>
            <a:graphicFrameLocks noChangeAspect="1"/>
          </p:cNvGraphicFramePr>
          <p:nvPr/>
        </p:nvGraphicFramePr>
        <p:xfrm>
          <a:off x="1512888" y="3387725"/>
          <a:ext cx="5440362" cy="762000"/>
        </p:xfrm>
        <a:graphic>
          <a:graphicData uri="http://schemas.openxmlformats.org/presentationml/2006/ole">
            <p:oleObj spid="_x0000_s617477" name="Equation" r:id="rId7" imgW="2145960" imgH="253800" progId="Equation.DSMT4">
              <p:embed/>
            </p:oleObj>
          </a:graphicData>
        </a:graphic>
      </p:graphicFrame>
      <p:grpSp>
        <p:nvGrpSpPr>
          <p:cNvPr id="2" name="Group 15"/>
          <p:cNvGrpSpPr>
            <a:grpSpLocks/>
          </p:cNvGrpSpPr>
          <p:nvPr/>
        </p:nvGrpSpPr>
        <p:grpSpPr bwMode="auto">
          <a:xfrm>
            <a:off x="755650" y="5516563"/>
            <a:ext cx="7772400" cy="647700"/>
            <a:chOff x="479" y="3521"/>
            <a:chExt cx="4896" cy="408"/>
          </a:xfrm>
        </p:grpSpPr>
        <p:sp>
          <p:nvSpPr>
            <p:cNvPr id="456720" name="Rectangle 16"/>
            <p:cNvSpPr>
              <a:spLocks noChangeArrowheads="1"/>
            </p:cNvSpPr>
            <p:nvPr/>
          </p:nvSpPr>
          <p:spPr bwMode="auto">
            <a:xfrm>
              <a:off x="479" y="3521"/>
              <a:ext cx="4896" cy="396"/>
            </a:xfrm>
            <a:prstGeom prst="rect">
              <a:avLst/>
            </a:prstGeom>
            <a:noFill/>
            <a:ln w="9525" algn="ctr">
              <a:noFill/>
              <a:miter lim="800000"/>
              <a:headEnd/>
              <a:tailEnd/>
            </a:ln>
            <a:effectLst/>
          </p:spPr>
          <p:txBody>
            <a:bodyPr>
              <a:spAutoFit/>
            </a:bodyPr>
            <a:lstStyle/>
            <a:p>
              <a:pPr>
                <a:lnSpc>
                  <a:spcPct val="110000"/>
                </a:lnSpc>
                <a:buClr>
                  <a:srgbClr val="FF00FF"/>
                </a:buClr>
                <a:buFont typeface="Wingdings" pitchFamily="2" charset="2"/>
                <a:buChar char="v"/>
              </a:pPr>
              <a:r>
                <a:rPr lang="en-US" altLang="zh-CN">
                  <a:solidFill>
                    <a:schemeClr val="hlink"/>
                  </a:solidFill>
                </a:rPr>
                <a:t>         </a:t>
              </a:r>
              <a:r>
                <a:rPr lang="zh-CN" altLang="en-US">
                  <a:solidFill>
                    <a:schemeClr val="hlink"/>
                  </a:solidFill>
                </a:rPr>
                <a:t>只与温度有关，与浓度无关。   </a:t>
              </a:r>
            </a:p>
          </p:txBody>
        </p:sp>
        <p:graphicFrame>
          <p:nvGraphicFramePr>
            <p:cNvPr id="456721" name="Object 17"/>
            <p:cNvGraphicFramePr>
              <a:graphicFrameLocks noChangeAspect="1"/>
            </p:cNvGraphicFramePr>
            <p:nvPr/>
          </p:nvGraphicFramePr>
          <p:xfrm>
            <a:off x="884" y="3521"/>
            <a:ext cx="408" cy="408"/>
          </p:xfrm>
          <a:graphic>
            <a:graphicData uri="http://schemas.openxmlformats.org/presentationml/2006/ole">
              <p:oleObj spid="_x0000_s617478" name="Equation" r:id="rId8" imgW="253800" imgH="253800" progId="Equation.DSMT4">
                <p:embed/>
              </p:oleObj>
            </a:graphicData>
          </a:graphic>
        </p:graphicFrame>
      </p:grpSp>
      <p:sp>
        <p:nvSpPr>
          <p:cNvPr id="456723" name="Rectangle 19"/>
          <p:cNvSpPr>
            <a:spLocks noGrp="1" noChangeArrowheads="1"/>
          </p:cNvSpPr>
          <p:nvPr>
            <p:ph type="title" idx="4294967295"/>
          </p:nvPr>
        </p:nvSpPr>
        <p:spPr/>
        <p:txBody>
          <a:bodyPr/>
          <a:lstStyle/>
          <a:p>
            <a:r>
              <a:rPr lang="en-US" altLang="zh-CN">
                <a:latin typeface="Times New Roman" pitchFamily="18" charset="0"/>
              </a:rPr>
              <a:t>2.4.1.1 </a:t>
            </a:r>
            <a:r>
              <a:rPr lang="zh-CN" altLang="en-US">
                <a:latin typeface="Times New Roman" pitchFamily="18" charset="0"/>
              </a:rPr>
              <a:t>溶度积</a:t>
            </a:r>
          </a:p>
        </p:txBody>
      </p:sp>
      <p:pic>
        <p:nvPicPr>
          <p:cNvPr id="456724" name="Picture 20" descr="返回">
            <a:hlinkClick r:id="rId9" action="ppaction://hlinksldjump"/>
          </p:cNvPr>
          <p:cNvPicPr>
            <a:picLocks noChangeAspect="1" noChangeArrowheads="1"/>
          </p:cNvPicPr>
          <p:nvPr/>
        </p:nvPicPr>
        <p:blipFill>
          <a:blip r:embed="rId10"/>
          <a:srcRect/>
          <a:stretch>
            <a:fillRect/>
          </a:stretch>
        </p:blipFill>
        <p:spPr bwMode="auto">
          <a:xfrm>
            <a:off x="7494588" y="6383338"/>
            <a:ext cx="792162" cy="468312"/>
          </a:xfrm>
          <a:prstGeom prst="rect">
            <a:avLst/>
          </a:prstGeom>
          <a:noFill/>
        </p:spPr>
      </p:pic>
      <p:pic>
        <p:nvPicPr>
          <p:cNvPr id="456725" name="Picture 21"/>
          <p:cNvPicPr>
            <a:picLocks noChangeAspect="1" noChangeArrowheads="1"/>
          </p:cNvPicPr>
          <p:nvPr/>
        </p:nvPicPr>
        <p:blipFill>
          <a:blip r:embed="rId11"/>
          <a:srcRect/>
          <a:stretch>
            <a:fillRect/>
          </a:stretch>
        </p:blipFill>
        <p:spPr bwMode="auto">
          <a:xfrm>
            <a:off x="2987675" y="1989138"/>
            <a:ext cx="576263" cy="436562"/>
          </a:xfrm>
          <a:prstGeom prst="rect">
            <a:avLst/>
          </a:prstGeom>
          <a:noFill/>
          <a:ln w="9525">
            <a:noFill/>
            <a:miter lim="800000"/>
            <a:headEnd/>
            <a:tailEnd/>
          </a:ln>
        </p:spPr>
      </p:pic>
    </p:spTree>
  </p:cSld>
  <p:clrMapOvr>
    <a:masterClrMapping/>
  </p:clrMapOvr>
  <p:transition>
    <p:blinds/>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ext Box 2"/>
          <p:cNvSpPr txBox="1">
            <a:spLocks noChangeArrowheads="1"/>
          </p:cNvSpPr>
          <p:nvPr/>
        </p:nvSpPr>
        <p:spPr bwMode="auto">
          <a:xfrm>
            <a:off x="746125" y="2887663"/>
            <a:ext cx="7864475" cy="3016250"/>
          </a:xfrm>
          <a:prstGeom prst="rect">
            <a:avLst/>
          </a:prstGeom>
          <a:noFill/>
          <a:ln w="9525">
            <a:noFill/>
            <a:miter lim="800000"/>
            <a:headEnd/>
            <a:tailEnd/>
          </a:ln>
          <a:effectLst/>
        </p:spPr>
        <p:txBody>
          <a:bodyPr>
            <a:spAutoFit/>
          </a:bodyPr>
          <a:lstStyle/>
          <a:p>
            <a:endParaRPr kumimoji="1" lang="en-US" altLang="zh-CN" sz="3200">
              <a:solidFill>
                <a:srgbClr val="0B0A09"/>
              </a:solidFill>
              <a:latin typeface="Times New Roman" pitchFamily="18" charset="0"/>
            </a:endParaRPr>
          </a:p>
          <a:p>
            <a:endParaRPr kumimoji="1" lang="en-US" altLang="zh-CN" sz="3200">
              <a:solidFill>
                <a:srgbClr val="0B0A09"/>
              </a:solidFill>
              <a:latin typeface="Times New Roman" pitchFamily="18" charset="0"/>
            </a:endParaRPr>
          </a:p>
          <a:p>
            <a:endParaRPr kumimoji="1" lang="en-US" altLang="zh-CN" sz="3200">
              <a:solidFill>
                <a:srgbClr val="0B0A09"/>
              </a:solidFill>
              <a:latin typeface="Times New Roman" pitchFamily="18" charset="0"/>
            </a:endParaRPr>
          </a:p>
          <a:p>
            <a:endParaRPr kumimoji="1" lang="en-US" altLang="zh-CN" sz="3200">
              <a:solidFill>
                <a:srgbClr val="0B0A09"/>
              </a:solidFill>
              <a:latin typeface="Times New Roman" pitchFamily="18" charset="0"/>
            </a:endParaRPr>
          </a:p>
          <a:p>
            <a:endParaRPr kumimoji="1" lang="en-US" altLang="zh-CN" sz="3200">
              <a:solidFill>
                <a:srgbClr val="0B0A09"/>
              </a:solidFill>
              <a:latin typeface="Times New Roman" pitchFamily="18" charset="0"/>
            </a:endParaRPr>
          </a:p>
          <a:p>
            <a:endParaRPr kumimoji="1" lang="en-US" altLang="zh-CN" sz="3200">
              <a:solidFill>
                <a:srgbClr val="0B0A09"/>
              </a:solidFill>
              <a:latin typeface="Times New Roman" pitchFamily="18" charset="0"/>
            </a:endParaRPr>
          </a:p>
        </p:txBody>
      </p:sp>
      <p:sp>
        <p:nvSpPr>
          <p:cNvPr id="208899" name="Text Box 3"/>
          <p:cNvSpPr txBox="1">
            <a:spLocks noChangeArrowheads="1"/>
          </p:cNvSpPr>
          <p:nvPr/>
        </p:nvSpPr>
        <p:spPr bwMode="auto">
          <a:xfrm>
            <a:off x="6003925" y="4183063"/>
            <a:ext cx="1997075" cy="1554162"/>
          </a:xfrm>
          <a:prstGeom prst="rect">
            <a:avLst/>
          </a:prstGeom>
          <a:noFill/>
          <a:ln w="9525">
            <a:noFill/>
            <a:miter lim="800000"/>
            <a:headEnd/>
            <a:tailEnd/>
          </a:ln>
          <a:effectLst/>
        </p:spPr>
        <p:txBody>
          <a:bodyPr>
            <a:spAutoFit/>
          </a:bodyPr>
          <a:lstStyle/>
          <a:p>
            <a:endParaRPr kumimoji="1" lang="en-US" altLang="zh-CN" sz="3200">
              <a:solidFill>
                <a:srgbClr val="0B0A09"/>
              </a:solidFill>
              <a:latin typeface="Times New Roman" pitchFamily="18" charset="0"/>
            </a:endParaRPr>
          </a:p>
          <a:p>
            <a:endParaRPr kumimoji="1" lang="en-US" altLang="zh-CN" sz="3200">
              <a:solidFill>
                <a:srgbClr val="0B0A09"/>
              </a:solidFill>
              <a:latin typeface="Times New Roman" pitchFamily="18" charset="0"/>
            </a:endParaRPr>
          </a:p>
          <a:p>
            <a:endParaRPr kumimoji="1" lang="en-US" altLang="zh-CN" sz="3200">
              <a:solidFill>
                <a:srgbClr val="0B0A09"/>
              </a:solidFill>
              <a:latin typeface="Times New Roman" pitchFamily="18" charset="0"/>
            </a:endParaRPr>
          </a:p>
        </p:txBody>
      </p:sp>
      <p:sp>
        <p:nvSpPr>
          <p:cNvPr id="208900" name="Text Box 4"/>
          <p:cNvSpPr txBox="1">
            <a:spLocks noChangeArrowheads="1"/>
          </p:cNvSpPr>
          <p:nvPr/>
        </p:nvSpPr>
        <p:spPr bwMode="auto">
          <a:xfrm>
            <a:off x="1116013" y="1773238"/>
            <a:ext cx="6985000" cy="2774950"/>
          </a:xfrm>
          <a:prstGeom prst="rect">
            <a:avLst/>
          </a:prstGeom>
          <a:noFill/>
          <a:ln w="12700" cap="sq">
            <a:noFill/>
            <a:miter lim="800000"/>
            <a:headEnd type="none" w="sm" len="sm"/>
            <a:tailEnd type="none" w="sm" len="sm"/>
          </a:ln>
          <a:effectLst/>
        </p:spPr>
        <p:txBody>
          <a:bodyPr>
            <a:spAutoFit/>
          </a:bodyPr>
          <a:lstStyle/>
          <a:p>
            <a:pPr eaLnBrk="0" hangingPunct="0">
              <a:lnSpc>
                <a:spcPct val="110000"/>
              </a:lnSpc>
              <a:buClr>
                <a:srgbClr val="FF00FF"/>
              </a:buClr>
              <a:buFont typeface="Wingdings" pitchFamily="2" charset="2"/>
              <a:buChar char="v"/>
            </a:pPr>
            <a:r>
              <a:rPr lang="zh-CN" altLang="en-US" sz="3200">
                <a:solidFill>
                  <a:schemeClr val="hlink"/>
                </a:solidFill>
                <a:latin typeface="Times New Roman" pitchFamily="18" charset="0"/>
                <a:ea typeface="黑体" pitchFamily="49" charset="-122"/>
              </a:rPr>
              <a:t>液体中加入任何一种</a:t>
            </a:r>
            <a:r>
              <a:rPr lang="zh-CN" altLang="en-US" sz="3200">
                <a:solidFill>
                  <a:schemeClr val="folHlink"/>
                </a:solidFill>
                <a:latin typeface="Times New Roman" pitchFamily="18" charset="0"/>
                <a:ea typeface="黑体" pitchFamily="49" charset="-122"/>
              </a:rPr>
              <a:t>难挥发</a:t>
            </a:r>
            <a:r>
              <a:rPr lang="zh-CN" altLang="en-US" sz="3200">
                <a:solidFill>
                  <a:schemeClr val="hlink"/>
                </a:solidFill>
                <a:latin typeface="Times New Roman" pitchFamily="18" charset="0"/>
                <a:ea typeface="黑体" pitchFamily="49" charset="-122"/>
              </a:rPr>
              <a:t>的物质时，液体的蒸汽压便下降。</a:t>
            </a:r>
          </a:p>
          <a:p>
            <a:pPr eaLnBrk="0" hangingPunct="0">
              <a:lnSpc>
                <a:spcPct val="110000"/>
              </a:lnSpc>
              <a:buClr>
                <a:srgbClr val="FF00FF"/>
              </a:buClr>
              <a:buFont typeface="Wingdings" pitchFamily="2" charset="2"/>
              <a:buChar char="v"/>
            </a:pPr>
            <a:r>
              <a:rPr lang="zh-CN" altLang="en-US" sz="3200">
                <a:solidFill>
                  <a:schemeClr val="hlink"/>
                </a:solidFill>
                <a:latin typeface="Times New Roman" pitchFamily="18" charset="0"/>
                <a:ea typeface="黑体" pitchFamily="49" charset="-122"/>
              </a:rPr>
              <a:t>在同一温度下，纯溶剂蒸汽压与溶液蒸汽压之差，称为</a:t>
            </a:r>
            <a:r>
              <a:rPr lang="zh-CN" altLang="en-US" sz="3200">
                <a:solidFill>
                  <a:schemeClr val="folHlink"/>
                </a:solidFill>
                <a:latin typeface="Times New Roman" pitchFamily="18" charset="0"/>
                <a:ea typeface="黑体" pitchFamily="49" charset="-122"/>
              </a:rPr>
              <a:t>溶液的蒸汽压下降</a:t>
            </a:r>
            <a:r>
              <a:rPr lang="zh-CN" altLang="en-US" sz="3200">
                <a:solidFill>
                  <a:schemeClr val="hlink"/>
                </a:solidFill>
                <a:latin typeface="Times New Roman" pitchFamily="18" charset="0"/>
                <a:ea typeface="黑体" pitchFamily="49" charset="-122"/>
              </a:rPr>
              <a:t>（</a:t>
            </a:r>
            <a:r>
              <a:rPr lang="zh-CN" altLang="en-US" sz="3200">
                <a:solidFill>
                  <a:schemeClr val="hlink"/>
                </a:solidFill>
                <a:latin typeface="Times New Roman" pitchFamily="18" charset="0"/>
                <a:ea typeface="黑体" pitchFamily="49" charset="-122"/>
                <a:sym typeface="Symbol" pitchFamily="18" charset="2"/>
              </a:rPr>
              <a:t></a:t>
            </a:r>
            <a:r>
              <a:rPr lang="en-US" altLang="zh-CN" sz="3200" i="1">
                <a:solidFill>
                  <a:schemeClr val="hlink"/>
                </a:solidFill>
                <a:latin typeface="Times New Roman" pitchFamily="18" charset="0"/>
                <a:ea typeface="黑体" pitchFamily="49" charset="-122"/>
                <a:sym typeface="Symbol" pitchFamily="18" charset="2"/>
              </a:rPr>
              <a:t>p</a:t>
            </a:r>
            <a:r>
              <a:rPr lang="zh-CN" altLang="en-US" sz="3200">
                <a:solidFill>
                  <a:schemeClr val="hlink"/>
                </a:solidFill>
                <a:latin typeface="Times New Roman" pitchFamily="18" charset="0"/>
                <a:ea typeface="黑体" pitchFamily="49" charset="-122"/>
              </a:rPr>
              <a:t>）。</a:t>
            </a:r>
          </a:p>
        </p:txBody>
      </p:sp>
      <p:pic>
        <p:nvPicPr>
          <p:cNvPr id="208901" name="Picture 5" descr="返回">
            <a:hlinkClick r:id="rId2" action="ppaction://hlinksldjump"/>
          </p:cNvPr>
          <p:cNvPicPr>
            <a:picLocks noChangeAspect="1" noChangeArrowheads="1"/>
          </p:cNvPicPr>
          <p:nvPr/>
        </p:nvPicPr>
        <p:blipFill>
          <a:blip r:embed="rId3"/>
          <a:srcRect/>
          <a:stretch>
            <a:fillRect/>
          </a:stretch>
        </p:blipFill>
        <p:spPr bwMode="auto">
          <a:xfrm>
            <a:off x="7494588" y="6383338"/>
            <a:ext cx="792162" cy="468312"/>
          </a:xfrm>
          <a:prstGeom prst="rect">
            <a:avLst/>
          </a:prstGeom>
          <a:noFill/>
        </p:spPr>
      </p:pic>
      <p:sp>
        <p:nvSpPr>
          <p:cNvPr id="208902" name="Rectangle 6"/>
          <p:cNvSpPr>
            <a:spLocks noGrp="1" noChangeArrowheads="1"/>
          </p:cNvSpPr>
          <p:nvPr>
            <p:ph type="title" idx="4294967295"/>
          </p:nvPr>
        </p:nvSpPr>
        <p:spPr/>
        <p:txBody>
          <a:bodyPr/>
          <a:lstStyle/>
          <a:p>
            <a:r>
              <a:rPr lang="zh-CN" altLang="en-US"/>
              <a:t>溶液的蒸气压下降</a:t>
            </a:r>
          </a:p>
        </p:txBody>
      </p:sp>
    </p:spTree>
  </p:cSld>
  <p:clrMapOvr>
    <a:masterClrMapping/>
  </p:clrMapOvr>
  <p:transition>
    <p:blinds/>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1"/>
          <p:cNvSpPr>
            <a:spLocks noGrp="1"/>
          </p:cNvSpPr>
          <p:nvPr>
            <p:ph type="dt" sz="half" idx="10"/>
          </p:nvPr>
        </p:nvSpPr>
        <p:spPr/>
        <p:txBody>
          <a:bodyPr/>
          <a:lstStyle/>
          <a:p>
            <a:fld id="{2DD8266F-A300-47BE-A743-2939EFCAFB6E}" type="datetime7">
              <a:rPr lang="zh-CN" altLang="en-US"/>
              <a:pPr/>
              <a:t>17.11.12</a:t>
            </a:fld>
            <a:endParaRPr lang="en-US" altLang="zh-CN"/>
          </a:p>
        </p:txBody>
      </p:sp>
      <p:sp>
        <p:nvSpPr>
          <p:cNvPr id="10" name="页脚占位符 2"/>
          <p:cNvSpPr>
            <a:spLocks noGrp="1"/>
          </p:cNvSpPr>
          <p:nvPr>
            <p:ph type="ftr" sz="quarter" idx="11"/>
          </p:nvPr>
        </p:nvSpPr>
        <p:spPr/>
        <p:txBody>
          <a:bodyPr/>
          <a:lstStyle/>
          <a:p>
            <a:fld id="{5F2E1769-2AE9-484D-B862-50E0107E99EC}" type="slidenum">
              <a:rPr lang="en-US" altLang="zh-CN"/>
              <a:pPr/>
              <a:t>130</a:t>
            </a:fld>
            <a:endParaRPr lang="en-US" altLang="zh-CN"/>
          </a:p>
        </p:txBody>
      </p:sp>
      <p:sp>
        <p:nvSpPr>
          <p:cNvPr id="675842" name="Rectangle 2"/>
          <p:cNvSpPr>
            <a:spLocks noGrp="1" noChangeArrowheads="1"/>
          </p:cNvSpPr>
          <p:nvPr>
            <p:ph type="title" idx="4294967295"/>
          </p:nvPr>
        </p:nvSpPr>
        <p:spPr>
          <a:xfrm>
            <a:off x="1042988" y="333375"/>
            <a:ext cx="6775450" cy="666750"/>
          </a:xfrm>
          <a:noFill/>
          <a:ln/>
        </p:spPr>
        <p:txBody>
          <a:bodyPr/>
          <a:lstStyle/>
          <a:p>
            <a:r>
              <a:rPr lang="zh-CN" altLang="en-US">
                <a:latin typeface="Times New Roman" pitchFamily="18" charset="0"/>
              </a:rPr>
              <a:t>对溶度积的说明</a:t>
            </a:r>
          </a:p>
        </p:txBody>
      </p:sp>
      <p:sp>
        <p:nvSpPr>
          <p:cNvPr id="675843" name="Text Box 3"/>
          <p:cNvSpPr txBox="1">
            <a:spLocks noChangeArrowheads="1"/>
          </p:cNvSpPr>
          <p:nvPr/>
        </p:nvSpPr>
        <p:spPr bwMode="auto">
          <a:xfrm>
            <a:off x="539750" y="2636838"/>
            <a:ext cx="8093075" cy="519112"/>
          </a:xfrm>
          <a:prstGeom prst="rect">
            <a:avLst/>
          </a:prstGeom>
          <a:noFill/>
          <a:ln w="9525">
            <a:noFill/>
            <a:miter lim="800000"/>
            <a:headEnd/>
            <a:tailEnd/>
          </a:ln>
          <a:effectLst/>
        </p:spPr>
        <p:txBody>
          <a:bodyPr>
            <a:spAutoFit/>
          </a:bodyPr>
          <a:lstStyle/>
          <a:p>
            <a:r>
              <a:rPr lang="en-US" altLang="zh-CN" sz="2800">
                <a:ea typeface="宋体" pitchFamily="2" charset="-122"/>
              </a:rPr>
              <a:t> </a:t>
            </a:r>
          </a:p>
        </p:txBody>
      </p:sp>
      <p:sp>
        <p:nvSpPr>
          <p:cNvPr id="675844" name="Text Box 4"/>
          <p:cNvSpPr txBox="1">
            <a:spLocks noChangeArrowheads="1"/>
          </p:cNvSpPr>
          <p:nvPr/>
        </p:nvSpPr>
        <p:spPr bwMode="auto">
          <a:xfrm>
            <a:off x="611188" y="1268413"/>
            <a:ext cx="8316912" cy="1260475"/>
          </a:xfrm>
          <a:prstGeom prst="rect">
            <a:avLst/>
          </a:prstGeom>
          <a:noFill/>
          <a:ln w="9525">
            <a:noFill/>
            <a:miter lim="800000"/>
            <a:headEnd/>
            <a:tailEnd/>
          </a:ln>
          <a:effectLst/>
        </p:spPr>
        <p:txBody>
          <a:bodyPr>
            <a:spAutoFit/>
          </a:bodyPr>
          <a:lstStyle/>
          <a:p>
            <a:pPr>
              <a:lnSpc>
                <a:spcPct val="120000"/>
              </a:lnSpc>
              <a:buClr>
                <a:srgbClr val="FF00FF"/>
              </a:buClr>
              <a:buFont typeface="Wingdings" pitchFamily="2" charset="2"/>
              <a:buChar char="v"/>
            </a:pPr>
            <a:r>
              <a:rPr lang="zh-CN" altLang="en-US">
                <a:solidFill>
                  <a:schemeClr val="hlink"/>
                </a:solidFill>
              </a:rPr>
              <a:t>溶度积是难溶电解质饱和溶液的特性常数，溶度积的大小反映难溶电解质溶解性的大小。</a:t>
            </a:r>
          </a:p>
        </p:txBody>
      </p:sp>
      <p:sp>
        <p:nvSpPr>
          <p:cNvPr id="675845" name="Text Box 5"/>
          <p:cNvSpPr txBox="1">
            <a:spLocks noChangeArrowheads="1"/>
          </p:cNvSpPr>
          <p:nvPr/>
        </p:nvSpPr>
        <p:spPr bwMode="auto">
          <a:xfrm>
            <a:off x="611188" y="2852738"/>
            <a:ext cx="8208962" cy="1260475"/>
          </a:xfrm>
          <a:prstGeom prst="rect">
            <a:avLst/>
          </a:prstGeom>
          <a:noFill/>
          <a:ln w="9525" algn="ctr">
            <a:noFill/>
            <a:miter lim="800000"/>
            <a:headEnd/>
            <a:tailEnd/>
          </a:ln>
          <a:effectLst/>
        </p:spPr>
        <p:txBody>
          <a:bodyPr>
            <a:spAutoFit/>
          </a:bodyPr>
          <a:lstStyle/>
          <a:p>
            <a:pPr>
              <a:lnSpc>
                <a:spcPct val="120000"/>
              </a:lnSpc>
              <a:buClr>
                <a:srgbClr val="FF00FF"/>
              </a:buClr>
              <a:buFont typeface="Wingdings" pitchFamily="2" charset="2"/>
              <a:buChar char="v"/>
            </a:pPr>
            <a:r>
              <a:rPr lang="zh-CN" altLang="en-US">
                <a:solidFill>
                  <a:schemeClr val="hlink"/>
                </a:solidFill>
              </a:rPr>
              <a:t>溶度积随温度而改变，在一定温度下溶度积不变</a:t>
            </a:r>
            <a:r>
              <a:rPr lang="en-US" altLang="zh-CN">
                <a:solidFill>
                  <a:schemeClr val="hlink"/>
                </a:solidFill>
              </a:rPr>
              <a:t>,</a:t>
            </a:r>
            <a:r>
              <a:rPr lang="zh-CN" altLang="en-US">
                <a:solidFill>
                  <a:schemeClr val="hlink"/>
                </a:solidFill>
              </a:rPr>
              <a:t>其大小与溶液中离子的浓度无关。</a:t>
            </a:r>
          </a:p>
        </p:txBody>
      </p:sp>
      <p:sp>
        <p:nvSpPr>
          <p:cNvPr id="675846" name="Text Box 6"/>
          <p:cNvSpPr txBox="1">
            <a:spLocks noChangeArrowheads="1"/>
          </p:cNvSpPr>
          <p:nvPr/>
        </p:nvSpPr>
        <p:spPr bwMode="auto">
          <a:xfrm>
            <a:off x="684213" y="4292600"/>
            <a:ext cx="7847012" cy="676275"/>
          </a:xfrm>
          <a:prstGeom prst="rect">
            <a:avLst/>
          </a:prstGeom>
          <a:noFill/>
          <a:ln w="9525" algn="ctr">
            <a:noFill/>
            <a:miter lim="800000"/>
            <a:headEnd/>
            <a:tailEnd/>
          </a:ln>
          <a:effectLst/>
        </p:spPr>
        <p:txBody>
          <a:bodyPr>
            <a:spAutoFit/>
          </a:bodyPr>
          <a:lstStyle/>
          <a:p>
            <a:pPr>
              <a:lnSpc>
                <a:spcPct val="120000"/>
              </a:lnSpc>
              <a:buClr>
                <a:srgbClr val="FF00FF"/>
              </a:buClr>
              <a:buFont typeface="Wingdings" pitchFamily="2" charset="2"/>
              <a:buChar char="v"/>
            </a:pPr>
            <a:r>
              <a:rPr lang="zh-CN" altLang="en-US">
                <a:solidFill>
                  <a:schemeClr val="hlink"/>
                </a:solidFill>
              </a:rPr>
              <a:t>溶度积可通过热力学常数计算出。</a:t>
            </a:r>
          </a:p>
        </p:txBody>
      </p:sp>
      <p:graphicFrame>
        <p:nvGraphicFramePr>
          <p:cNvPr id="675847" name="Object 7"/>
          <p:cNvGraphicFramePr>
            <a:graphicFrameLocks noChangeAspect="1"/>
          </p:cNvGraphicFramePr>
          <p:nvPr/>
        </p:nvGraphicFramePr>
        <p:xfrm>
          <a:off x="2627313" y="5024438"/>
          <a:ext cx="2808287" cy="1190625"/>
        </p:xfrm>
        <a:graphic>
          <a:graphicData uri="http://schemas.openxmlformats.org/presentationml/2006/ole">
            <p:oleObj spid="_x0000_s618498" name="Equation" r:id="rId3" imgW="990360" imgH="419040" progId="Equation.DSMT4">
              <p:embed/>
            </p:oleObj>
          </a:graphicData>
        </a:graphic>
      </p:graphicFrame>
      <p:pic>
        <p:nvPicPr>
          <p:cNvPr id="675848" name="Picture 8" descr="返回">
            <a:hlinkClick r:id="rId4" action="ppaction://hlinksldjump"/>
          </p:cNvPr>
          <p:cNvPicPr>
            <a:picLocks noChangeAspect="1" noChangeArrowheads="1"/>
          </p:cNvPicPr>
          <p:nvPr/>
        </p:nvPicPr>
        <p:blipFill>
          <a:blip r:embed="rId5"/>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日期占位符 6"/>
          <p:cNvSpPr>
            <a:spLocks noGrp="1"/>
          </p:cNvSpPr>
          <p:nvPr>
            <p:ph type="dt" sz="half" idx="10"/>
          </p:nvPr>
        </p:nvSpPr>
        <p:spPr/>
        <p:txBody>
          <a:bodyPr/>
          <a:lstStyle/>
          <a:p>
            <a:fld id="{486288A9-FA6D-4434-9B4A-308C13DF9F33}" type="datetime7">
              <a:rPr lang="zh-CN" altLang="en-US"/>
              <a:pPr/>
              <a:t>17.11.12</a:t>
            </a:fld>
            <a:endParaRPr lang="en-US" altLang="zh-CN"/>
          </a:p>
        </p:txBody>
      </p:sp>
      <p:sp>
        <p:nvSpPr>
          <p:cNvPr id="27" name="页脚占位符 7"/>
          <p:cNvSpPr>
            <a:spLocks noGrp="1"/>
          </p:cNvSpPr>
          <p:nvPr>
            <p:ph type="ftr" sz="quarter" idx="11"/>
          </p:nvPr>
        </p:nvSpPr>
        <p:spPr/>
        <p:txBody>
          <a:bodyPr/>
          <a:lstStyle/>
          <a:p>
            <a:fld id="{C95FD6CA-F746-408F-B949-979BC12C9B32}" type="slidenum">
              <a:rPr lang="en-US" altLang="zh-CN"/>
              <a:pPr/>
              <a:t>131</a:t>
            </a:fld>
            <a:endParaRPr lang="en-US" altLang="zh-CN"/>
          </a:p>
        </p:txBody>
      </p:sp>
      <p:sp>
        <p:nvSpPr>
          <p:cNvPr id="461826" name="Rectangle 2"/>
          <p:cNvSpPr>
            <a:spLocks noGrp="1" noChangeArrowheads="1"/>
          </p:cNvSpPr>
          <p:nvPr>
            <p:ph type="title" sz="quarter"/>
          </p:nvPr>
        </p:nvSpPr>
        <p:spPr>
          <a:xfrm>
            <a:off x="812800" y="44450"/>
            <a:ext cx="8113713" cy="876300"/>
          </a:xfrm>
          <a:noFill/>
          <a:ln/>
        </p:spPr>
        <p:txBody>
          <a:bodyPr/>
          <a:lstStyle/>
          <a:p>
            <a:r>
              <a:rPr lang="en-US" altLang="zh-CN">
                <a:latin typeface="Times New Roman" pitchFamily="18" charset="0"/>
              </a:rPr>
              <a:t>2.4.1.2 </a:t>
            </a:r>
            <a:r>
              <a:rPr lang="zh-CN" altLang="en-US">
                <a:latin typeface="Times New Roman" pitchFamily="18" charset="0"/>
              </a:rPr>
              <a:t>溶解度和溶度积的关系</a:t>
            </a:r>
          </a:p>
        </p:txBody>
      </p:sp>
      <p:graphicFrame>
        <p:nvGraphicFramePr>
          <p:cNvPr id="461827" name="Object 3"/>
          <p:cNvGraphicFramePr>
            <a:graphicFrameLocks noChangeAspect="1"/>
          </p:cNvGraphicFramePr>
          <p:nvPr>
            <p:ph sz="quarter" idx="1"/>
          </p:nvPr>
        </p:nvGraphicFramePr>
        <p:xfrm>
          <a:off x="1042988" y="5300663"/>
          <a:ext cx="3311525" cy="668337"/>
        </p:xfrm>
        <a:graphic>
          <a:graphicData uri="http://schemas.openxmlformats.org/presentationml/2006/ole">
            <p:oleObj spid="_x0000_s619522" name="Equation" r:id="rId3" imgW="1257120" imgH="253800" progId="Equation.DSMT4">
              <p:embed/>
            </p:oleObj>
          </a:graphicData>
        </a:graphic>
      </p:graphicFrame>
      <p:graphicFrame>
        <p:nvGraphicFramePr>
          <p:cNvPr id="461828" name="Object 4"/>
          <p:cNvGraphicFramePr>
            <a:graphicFrameLocks noChangeAspect="1"/>
          </p:cNvGraphicFramePr>
          <p:nvPr>
            <p:ph sz="quarter" idx="3"/>
          </p:nvPr>
        </p:nvGraphicFramePr>
        <p:xfrm>
          <a:off x="1116013" y="3789363"/>
          <a:ext cx="1657350" cy="808037"/>
        </p:xfrm>
        <a:graphic>
          <a:graphicData uri="http://schemas.openxmlformats.org/presentationml/2006/ole">
            <p:oleObj spid="_x0000_s619523" name="Equation" r:id="rId4" imgW="520560" imgH="253800" progId="Equation.DSMT4">
              <p:embed/>
            </p:oleObj>
          </a:graphicData>
        </a:graphic>
      </p:graphicFrame>
      <p:sp>
        <p:nvSpPr>
          <p:cNvPr id="461829" name="Text Box 5"/>
          <p:cNvSpPr txBox="1">
            <a:spLocks noChangeArrowheads="1"/>
          </p:cNvSpPr>
          <p:nvPr/>
        </p:nvSpPr>
        <p:spPr bwMode="auto">
          <a:xfrm>
            <a:off x="4932363" y="1773238"/>
            <a:ext cx="579437" cy="519112"/>
          </a:xfrm>
          <a:prstGeom prst="rect">
            <a:avLst/>
          </a:prstGeom>
          <a:noFill/>
          <a:ln w="12700" cap="sq">
            <a:noFill/>
            <a:miter lim="800000"/>
            <a:headEnd type="none" w="sm" len="sm"/>
            <a:tailEnd type="none" w="sm" len="sm"/>
          </a:ln>
          <a:effectLst/>
        </p:spPr>
        <p:txBody>
          <a:bodyPr wrap="none">
            <a:spAutoFit/>
          </a:bodyPr>
          <a:lstStyle/>
          <a:p>
            <a:r>
              <a:rPr kumimoji="0" lang="en-US" altLang="zh-CN" sz="2800" i="1"/>
              <a:t>m</a:t>
            </a:r>
            <a:r>
              <a:rPr kumimoji="0" lang="en-US" altLang="zh-CN" sz="2800" i="1">
                <a:ea typeface="宋体" pitchFamily="2" charset="-122"/>
              </a:rPr>
              <a:t>s</a:t>
            </a:r>
          </a:p>
        </p:txBody>
      </p:sp>
      <p:sp>
        <p:nvSpPr>
          <p:cNvPr id="461830" name="Text Box 6"/>
          <p:cNvSpPr txBox="1">
            <a:spLocks noChangeArrowheads="1"/>
          </p:cNvSpPr>
          <p:nvPr/>
        </p:nvSpPr>
        <p:spPr bwMode="auto">
          <a:xfrm>
            <a:off x="6877050" y="1757363"/>
            <a:ext cx="500063" cy="519112"/>
          </a:xfrm>
          <a:prstGeom prst="rect">
            <a:avLst/>
          </a:prstGeom>
          <a:noFill/>
          <a:ln w="12700" cap="sq">
            <a:noFill/>
            <a:miter lim="800000"/>
            <a:headEnd type="none" w="sm" len="sm"/>
            <a:tailEnd type="none" w="sm" len="sm"/>
          </a:ln>
          <a:effectLst/>
        </p:spPr>
        <p:txBody>
          <a:bodyPr wrap="none">
            <a:spAutoFit/>
          </a:bodyPr>
          <a:lstStyle/>
          <a:p>
            <a:r>
              <a:rPr kumimoji="0" lang="en-US" altLang="zh-CN" sz="2800" i="1"/>
              <a:t>n</a:t>
            </a:r>
            <a:r>
              <a:rPr kumimoji="0" lang="en-US" altLang="zh-CN" sz="2800" i="1">
                <a:ea typeface="宋体" pitchFamily="2" charset="-122"/>
              </a:rPr>
              <a:t>s</a:t>
            </a:r>
          </a:p>
        </p:txBody>
      </p:sp>
      <p:graphicFrame>
        <p:nvGraphicFramePr>
          <p:cNvPr id="461831" name="Object 7"/>
          <p:cNvGraphicFramePr>
            <a:graphicFrameLocks noChangeAspect="1"/>
          </p:cNvGraphicFramePr>
          <p:nvPr/>
        </p:nvGraphicFramePr>
        <p:xfrm>
          <a:off x="865188" y="1628775"/>
          <a:ext cx="2843212" cy="719138"/>
        </p:xfrm>
        <a:graphic>
          <a:graphicData uri="http://schemas.openxmlformats.org/presentationml/2006/ole">
            <p:oleObj spid="_x0000_s619524" name="Equation" r:id="rId5" imgW="863280" imgH="203040" progId="Equation.DSMT4">
              <p:embed/>
            </p:oleObj>
          </a:graphicData>
        </a:graphic>
      </p:graphicFrame>
      <p:grpSp>
        <p:nvGrpSpPr>
          <p:cNvPr id="2" name="Group 8"/>
          <p:cNvGrpSpPr>
            <a:grpSpLocks/>
          </p:cNvGrpSpPr>
          <p:nvPr/>
        </p:nvGrpSpPr>
        <p:grpSpPr bwMode="auto">
          <a:xfrm>
            <a:off x="971550" y="2205038"/>
            <a:ext cx="3490913" cy="936625"/>
            <a:chOff x="681" y="1434"/>
            <a:chExt cx="2199" cy="590"/>
          </a:xfrm>
        </p:grpSpPr>
        <p:sp>
          <p:nvSpPr>
            <p:cNvPr id="461833" name="AutoShape 9"/>
            <p:cNvSpPr>
              <a:spLocks noChangeArrowheads="1"/>
            </p:cNvSpPr>
            <p:nvPr/>
          </p:nvSpPr>
          <p:spPr bwMode="auto">
            <a:xfrm>
              <a:off x="681" y="1434"/>
              <a:ext cx="2199" cy="590"/>
            </a:xfrm>
            <a:prstGeom prst="horizontalScroll">
              <a:avLst>
                <a:gd name="adj" fmla="val 12500"/>
              </a:avLst>
            </a:prstGeom>
            <a:gradFill rotWithShape="1">
              <a:gsLst>
                <a:gs pos="0">
                  <a:srgbClr val="ECD9FF">
                    <a:gamma/>
                    <a:shade val="46275"/>
                    <a:invGamma/>
                  </a:srgbClr>
                </a:gs>
                <a:gs pos="50000">
                  <a:srgbClr val="ECD9FF"/>
                </a:gs>
                <a:gs pos="100000">
                  <a:srgbClr val="ECD9FF">
                    <a:gamma/>
                    <a:shade val="46275"/>
                    <a:invGamma/>
                  </a:srgbClr>
                </a:gs>
              </a:gsLst>
              <a:lin ang="5400000" scaled="1"/>
            </a:gradFill>
            <a:ln w="9525">
              <a:solidFill>
                <a:srgbClr val="FF0000"/>
              </a:solidFill>
              <a:miter lim="800000"/>
              <a:headEnd/>
              <a:tailEnd/>
            </a:ln>
            <a:effectLst/>
          </p:spPr>
          <p:txBody>
            <a:bodyPr wrap="none" anchor="ctr"/>
            <a:lstStyle/>
            <a:p>
              <a:endParaRPr lang="zh-CN" altLang="en-US"/>
            </a:p>
          </p:txBody>
        </p:sp>
        <p:sp>
          <p:nvSpPr>
            <p:cNvPr id="461834" name="Rectangle 10"/>
            <p:cNvSpPr>
              <a:spLocks noChangeArrowheads="1"/>
            </p:cNvSpPr>
            <p:nvPr/>
          </p:nvSpPr>
          <p:spPr bwMode="auto">
            <a:xfrm>
              <a:off x="1810" y="1525"/>
              <a:ext cx="104" cy="173"/>
            </a:xfrm>
            <a:prstGeom prst="rect">
              <a:avLst/>
            </a:prstGeom>
            <a:noFill/>
            <a:ln w="9525">
              <a:noFill/>
              <a:miter lim="800000"/>
              <a:headEnd/>
              <a:tailEnd/>
            </a:ln>
          </p:spPr>
          <p:txBody>
            <a:bodyPr wrap="none" lIns="0" tIns="0" rIns="0" bIns="0">
              <a:spAutoFit/>
            </a:bodyPr>
            <a:lstStyle/>
            <a:p>
              <a:pPr eaLnBrk="0" hangingPunct="0"/>
              <a:r>
                <a:rPr kumimoji="0" lang="en-US" altLang="zh-CN" sz="1800" i="1">
                  <a:solidFill>
                    <a:srgbClr val="000000"/>
                  </a:solidFill>
                  <a:ea typeface="宋体" pitchFamily="2" charset="-122"/>
                </a:rPr>
                <a:t>m</a:t>
              </a:r>
              <a:endParaRPr kumimoji="0" lang="en-US" altLang="zh-CN" sz="2400" i="1">
                <a:ea typeface="宋体" pitchFamily="2" charset="-122"/>
              </a:endParaRPr>
            </a:p>
          </p:txBody>
        </p:sp>
        <p:sp>
          <p:nvSpPr>
            <p:cNvPr id="461835" name="Rectangle 11"/>
            <p:cNvSpPr>
              <a:spLocks noChangeArrowheads="1"/>
            </p:cNvSpPr>
            <p:nvPr/>
          </p:nvSpPr>
          <p:spPr bwMode="auto">
            <a:xfrm>
              <a:off x="1188" y="1525"/>
              <a:ext cx="136" cy="298"/>
            </a:xfrm>
            <a:prstGeom prst="rect">
              <a:avLst/>
            </a:prstGeom>
            <a:noFill/>
            <a:ln w="9525">
              <a:noFill/>
              <a:miter lim="800000"/>
              <a:headEnd/>
              <a:tailEnd/>
            </a:ln>
          </p:spPr>
          <p:txBody>
            <a:bodyPr wrap="none" lIns="0" tIns="0" rIns="0" bIns="0">
              <a:spAutoFit/>
            </a:bodyPr>
            <a:lstStyle/>
            <a:p>
              <a:pPr eaLnBrk="0" hangingPunct="0"/>
              <a:r>
                <a:rPr kumimoji="0" lang="en-US" altLang="zh-CN" sz="3100">
                  <a:solidFill>
                    <a:srgbClr val="000000"/>
                  </a:solidFill>
                  <a:latin typeface="Symbol" pitchFamily="18" charset="2"/>
                  <a:ea typeface="宋体" pitchFamily="2" charset="-122"/>
                </a:rPr>
                <a:t>=</a:t>
              </a:r>
              <a:endParaRPr kumimoji="0" lang="en-US" altLang="zh-CN" sz="2400">
                <a:ea typeface="宋体" pitchFamily="2" charset="-122"/>
              </a:endParaRPr>
            </a:p>
          </p:txBody>
        </p:sp>
        <p:sp>
          <p:nvSpPr>
            <p:cNvPr id="461836" name="Rectangle 12"/>
            <p:cNvSpPr>
              <a:spLocks noChangeArrowheads="1"/>
            </p:cNvSpPr>
            <p:nvPr/>
          </p:nvSpPr>
          <p:spPr bwMode="auto">
            <a:xfrm>
              <a:off x="2472" y="1525"/>
              <a:ext cx="72" cy="173"/>
            </a:xfrm>
            <a:prstGeom prst="rect">
              <a:avLst/>
            </a:prstGeom>
            <a:noFill/>
            <a:ln w="9525">
              <a:noFill/>
              <a:miter lim="800000"/>
              <a:headEnd/>
              <a:tailEnd/>
            </a:ln>
          </p:spPr>
          <p:txBody>
            <a:bodyPr wrap="none" lIns="0" tIns="0" rIns="0" bIns="0">
              <a:spAutoFit/>
            </a:bodyPr>
            <a:lstStyle/>
            <a:p>
              <a:pPr eaLnBrk="0" hangingPunct="0"/>
              <a:r>
                <a:rPr kumimoji="0" lang="en-US" altLang="zh-CN" sz="1800" i="1">
                  <a:solidFill>
                    <a:srgbClr val="000000"/>
                  </a:solidFill>
                  <a:ea typeface="宋体" pitchFamily="2" charset="-122"/>
                </a:rPr>
                <a:t>n</a:t>
              </a:r>
              <a:endParaRPr kumimoji="0" lang="en-US" altLang="zh-CN" sz="2400" i="1">
                <a:ea typeface="宋体" pitchFamily="2" charset="-122"/>
              </a:endParaRPr>
            </a:p>
          </p:txBody>
        </p:sp>
        <p:sp>
          <p:nvSpPr>
            <p:cNvPr id="461837" name="Rectangle 13"/>
            <p:cNvSpPr>
              <a:spLocks noChangeArrowheads="1"/>
            </p:cNvSpPr>
            <p:nvPr/>
          </p:nvSpPr>
          <p:spPr bwMode="auto">
            <a:xfrm>
              <a:off x="1036" y="1525"/>
              <a:ext cx="102" cy="173"/>
            </a:xfrm>
            <a:prstGeom prst="rect">
              <a:avLst/>
            </a:prstGeom>
            <a:noFill/>
            <a:ln w="9525">
              <a:noFill/>
              <a:miter lim="800000"/>
              <a:headEnd/>
              <a:tailEnd/>
            </a:ln>
          </p:spPr>
          <p:txBody>
            <a:bodyPr wrap="none" lIns="0" tIns="0" rIns="0" bIns="0">
              <a:spAutoFit/>
            </a:bodyPr>
            <a:lstStyle/>
            <a:p>
              <a:pPr eaLnBrk="0" hangingPunct="0"/>
              <a:r>
                <a:rPr kumimoji="0" lang="en-US" altLang="zh-CN" sz="1800">
                  <a:solidFill>
                    <a:srgbClr val="000000"/>
                  </a:solidFill>
                  <a:ea typeface="Batang" pitchFamily="18" charset="-127"/>
                </a:rPr>
                <a:t>θ</a:t>
              </a:r>
              <a:endParaRPr kumimoji="0" lang="en-US" altLang="zh-CN" sz="2400">
                <a:ea typeface="Batang" pitchFamily="18" charset="-127"/>
              </a:endParaRPr>
            </a:p>
          </p:txBody>
        </p:sp>
        <p:sp>
          <p:nvSpPr>
            <p:cNvPr id="461838" name="Rectangle 14"/>
            <p:cNvSpPr>
              <a:spLocks noChangeArrowheads="1"/>
            </p:cNvSpPr>
            <p:nvPr/>
          </p:nvSpPr>
          <p:spPr bwMode="auto">
            <a:xfrm>
              <a:off x="1036" y="1688"/>
              <a:ext cx="128" cy="173"/>
            </a:xfrm>
            <a:prstGeom prst="rect">
              <a:avLst/>
            </a:prstGeom>
            <a:noFill/>
            <a:ln w="9525">
              <a:noFill/>
              <a:miter lim="800000"/>
              <a:headEnd/>
              <a:tailEnd/>
            </a:ln>
          </p:spPr>
          <p:txBody>
            <a:bodyPr wrap="none" lIns="0" tIns="0" rIns="0" bIns="0">
              <a:spAutoFit/>
            </a:bodyPr>
            <a:lstStyle/>
            <a:p>
              <a:pPr eaLnBrk="0" hangingPunct="0"/>
              <a:r>
                <a:rPr kumimoji="0" lang="en-US" altLang="zh-CN" sz="1800">
                  <a:solidFill>
                    <a:srgbClr val="000000"/>
                  </a:solidFill>
                  <a:ea typeface="宋体" pitchFamily="2" charset="-122"/>
                </a:rPr>
                <a:t>sp</a:t>
              </a:r>
              <a:endParaRPr kumimoji="0" lang="en-US" altLang="zh-CN" sz="2400">
                <a:ea typeface="宋体" pitchFamily="2" charset="-122"/>
              </a:endParaRPr>
            </a:p>
          </p:txBody>
        </p:sp>
        <p:sp>
          <p:nvSpPr>
            <p:cNvPr id="461839" name="Rectangle 15"/>
            <p:cNvSpPr>
              <a:spLocks noChangeArrowheads="1"/>
            </p:cNvSpPr>
            <p:nvPr/>
          </p:nvSpPr>
          <p:spPr bwMode="auto">
            <a:xfrm>
              <a:off x="2069" y="1544"/>
              <a:ext cx="365" cy="298"/>
            </a:xfrm>
            <a:prstGeom prst="rect">
              <a:avLst/>
            </a:prstGeom>
            <a:noFill/>
            <a:ln w="9525">
              <a:noFill/>
              <a:miter lim="800000"/>
              <a:headEnd/>
              <a:tailEnd/>
            </a:ln>
          </p:spPr>
          <p:txBody>
            <a:bodyPr wrap="none" lIns="0" tIns="0" rIns="0" bIns="0">
              <a:spAutoFit/>
            </a:bodyPr>
            <a:lstStyle/>
            <a:p>
              <a:pPr eaLnBrk="0" hangingPunct="0"/>
              <a:r>
                <a:rPr kumimoji="0" lang="en-US" altLang="zh-CN" sz="3100">
                  <a:solidFill>
                    <a:srgbClr val="000000"/>
                  </a:solidFill>
                  <a:ea typeface="宋体" pitchFamily="2" charset="-122"/>
                </a:rPr>
                <a:t>(</a:t>
              </a:r>
              <a:r>
                <a:rPr kumimoji="0" lang="en-US" altLang="zh-CN" sz="2800" i="1"/>
                <a:t>ns</a:t>
              </a:r>
              <a:r>
                <a:rPr kumimoji="0" lang="en-US" altLang="zh-CN" sz="3100">
                  <a:solidFill>
                    <a:srgbClr val="000000"/>
                  </a:solidFill>
                  <a:ea typeface="宋体" pitchFamily="2" charset="-122"/>
                </a:rPr>
                <a:t>)</a:t>
              </a:r>
            </a:p>
          </p:txBody>
        </p:sp>
        <p:sp>
          <p:nvSpPr>
            <p:cNvPr id="461840" name="Rectangle 16"/>
            <p:cNvSpPr>
              <a:spLocks noChangeArrowheads="1"/>
            </p:cNvSpPr>
            <p:nvPr/>
          </p:nvSpPr>
          <p:spPr bwMode="auto">
            <a:xfrm>
              <a:off x="1390" y="1544"/>
              <a:ext cx="407" cy="298"/>
            </a:xfrm>
            <a:prstGeom prst="rect">
              <a:avLst/>
            </a:prstGeom>
            <a:noFill/>
            <a:ln w="9525">
              <a:noFill/>
              <a:miter lim="800000"/>
              <a:headEnd/>
              <a:tailEnd/>
            </a:ln>
          </p:spPr>
          <p:txBody>
            <a:bodyPr wrap="none" lIns="0" tIns="0" rIns="0" bIns="0">
              <a:spAutoFit/>
            </a:bodyPr>
            <a:lstStyle/>
            <a:p>
              <a:pPr eaLnBrk="0" hangingPunct="0"/>
              <a:r>
                <a:rPr kumimoji="0" lang="en-US" altLang="zh-CN" sz="3100">
                  <a:solidFill>
                    <a:srgbClr val="000000"/>
                  </a:solidFill>
                  <a:ea typeface="宋体" pitchFamily="2" charset="-122"/>
                </a:rPr>
                <a:t>(</a:t>
              </a:r>
              <a:r>
                <a:rPr kumimoji="0" lang="en-US" altLang="zh-CN" sz="2800" i="1"/>
                <a:t>ms</a:t>
              </a:r>
              <a:r>
                <a:rPr kumimoji="0" lang="en-US" altLang="zh-CN" sz="2800"/>
                <a:t>)</a:t>
              </a:r>
            </a:p>
          </p:txBody>
        </p:sp>
        <p:sp>
          <p:nvSpPr>
            <p:cNvPr id="461841" name="Rectangle 17"/>
            <p:cNvSpPr>
              <a:spLocks noChangeArrowheads="1"/>
            </p:cNvSpPr>
            <p:nvPr/>
          </p:nvSpPr>
          <p:spPr bwMode="auto">
            <a:xfrm>
              <a:off x="839" y="1544"/>
              <a:ext cx="165" cy="297"/>
            </a:xfrm>
            <a:prstGeom prst="rect">
              <a:avLst/>
            </a:prstGeom>
            <a:noFill/>
            <a:ln w="9525">
              <a:noFill/>
              <a:miter lim="800000"/>
              <a:headEnd/>
              <a:tailEnd/>
            </a:ln>
          </p:spPr>
          <p:txBody>
            <a:bodyPr wrap="none" lIns="0" tIns="0" rIns="0" bIns="0">
              <a:spAutoFit/>
            </a:bodyPr>
            <a:lstStyle/>
            <a:p>
              <a:pPr eaLnBrk="0" hangingPunct="0"/>
              <a:r>
                <a:rPr kumimoji="0" lang="en-US" altLang="zh-CN" sz="3100" i="1">
                  <a:solidFill>
                    <a:srgbClr val="000000"/>
                  </a:solidFill>
                  <a:ea typeface="宋体" pitchFamily="2" charset="-122"/>
                </a:rPr>
                <a:t>K</a:t>
              </a:r>
              <a:endParaRPr kumimoji="0" lang="en-US" altLang="zh-CN" sz="2400" i="1">
                <a:ea typeface="宋体" pitchFamily="2" charset="-122"/>
              </a:endParaRPr>
            </a:p>
          </p:txBody>
        </p:sp>
        <p:sp>
          <p:nvSpPr>
            <p:cNvPr id="461842" name="Rectangle 18"/>
            <p:cNvSpPr>
              <a:spLocks noChangeArrowheads="1"/>
            </p:cNvSpPr>
            <p:nvPr/>
          </p:nvSpPr>
          <p:spPr bwMode="auto">
            <a:xfrm>
              <a:off x="1882" y="1616"/>
              <a:ext cx="248" cy="230"/>
            </a:xfrm>
            <a:prstGeom prst="rect">
              <a:avLst/>
            </a:prstGeom>
            <a:noFill/>
            <a:ln w="9525">
              <a:noFill/>
              <a:miter lim="800000"/>
              <a:headEnd/>
              <a:tailEnd/>
            </a:ln>
          </p:spPr>
          <p:txBody>
            <a:bodyPr lIns="0" tIns="0" rIns="0" bIns="0">
              <a:spAutoFit/>
            </a:bodyPr>
            <a:lstStyle/>
            <a:p>
              <a:pPr eaLnBrk="0" hangingPunct="0"/>
              <a:r>
                <a:rPr kumimoji="0" lang="en-US" altLang="zh-CN" sz="2400">
                  <a:solidFill>
                    <a:srgbClr val="000000"/>
                  </a:solidFill>
                  <a:latin typeface="Symbol" pitchFamily="18" charset="2"/>
                  <a:ea typeface="宋体" pitchFamily="2" charset="-122"/>
                </a:rPr>
                <a:t>×</a:t>
              </a:r>
              <a:endParaRPr kumimoji="0" lang="en-US" altLang="zh-CN" sz="2400"/>
            </a:p>
          </p:txBody>
        </p:sp>
      </p:grpSp>
      <p:graphicFrame>
        <p:nvGraphicFramePr>
          <p:cNvPr id="461843" name="Object 19"/>
          <p:cNvGraphicFramePr>
            <a:graphicFrameLocks noChangeAspect="1"/>
          </p:cNvGraphicFramePr>
          <p:nvPr/>
        </p:nvGraphicFramePr>
        <p:xfrm>
          <a:off x="4864100" y="5210175"/>
          <a:ext cx="1724025" cy="1171575"/>
        </p:xfrm>
        <a:graphic>
          <a:graphicData uri="http://schemas.openxmlformats.org/presentationml/2006/ole">
            <p:oleObj spid="_x0000_s619525" name="Equation" r:id="rId6" imgW="711000" imgH="482400" progId="Equation.DSMT4">
              <p:embed/>
            </p:oleObj>
          </a:graphicData>
        </a:graphic>
      </p:graphicFrame>
      <p:sp>
        <p:nvSpPr>
          <p:cNvPr id="461844" name="Text Box 20"/>
          <p:cNvSpPr txBox="1">
            <a:spLocks noChangeArrowheads="1"/>
          </p:cNvSpPr>
          <p:nvPr/>
        </p:nvSpPr>
        <p:spPr bwMode="auto">
          <a:xfrm>
            <a:off x="684213" y="3141663"/>
            <a:ext cx="7777162" cy="519112"/>
          </a:xfrm>
          <a:prstGeom prst="rect">
            <a:avLst/>
          </a:prstGeom>
          <a:noFill/>
          <a:ln w="9525">
            <a:noFill/>
            <a:miter lim="800000"/>
            <a:headEnd/>
            <a:tailEnd/>
          </a:ln>
          <a:effectLst/>
        </p:spPr>
        <p:txBody>
          <a:bodyPr>
            <a:spAutoFit/>
          </a:bodyPr>
          <a:lstStyle/>
          <a:p>
            <a:pPr>
              <a:buClr>
                <a:srgbClr val="FF00FF"/>
              </a:buClr>
              <a:buFont typeface="Wingdings" pitchFamily="2" charset="2"/>
              <a:buChar char="v"/>
            </a:pPr>
            <a:r>
              <a:rPr kumimoji="0" lang="en-US" altLang="zh-CN" sz="2800">
                <a:solidFill>
                  <a:schemeClr val="hlink"/>
                </a:solidFill>
              </a:rPr>
              <a:t>AB</a:t>
            </a:r>
            <a:r>
              <a:rPr kumimoji="0" lang="zh-CN" altLang="en-US" sz="2800">
                <a:solidFill>
                  <a:schemeClr val="hlink"/>
                </a:solidFill>
              </a:rPr>
              <a:t>型：</a:t>
            </a:r>
            <a:r>
              <a:rPr lang="zh-CN" altLang="en-US" sz="2800">
                <a:solidFill>
                  <a:schemeClr val="hlink"/>
                </a:solidFill>
              </a:rPr>
              <a:t>如</a:t>
            </a:r>
            <a:r>
              <a:rPr lang="en-US" altLang="zh-CN" sz="2800">
                <a:solidFill>
                  <a:schemeClr val="hlink"/>
                </a:solidFill>
              </a:rPr>
              <a:t>AgCl</a:t>
            </a:r>
            <a:r>
              <a:rPr lang="zh-CN" altLang="en-US" sz="2800">
                <a:solidFill>
                  <a:schemeClr val="hlink"/>
                </a:solidFill>
              </a:rPr>
              <a:t>，</a:t>
            </a:r>
            <a:r>
              <a:rPr lang="en-US" altLang="zh-CN" sz="2800">
                <a:solidFill>
                  <a:schemeClr val="hlink"/>
                </a:solidFill>
              </a:rPr>
              <a:t>CaCO</a:t>
            </a:r>
            <a:r>
              <a:rPr lang="en-US" altLang="zh-CN" sz="2800" baseline="-25000">
                <a:solidFill>
                  <a:schemeClr val="hlink"/>
                </a:solidFill>
              </a:rPr>
              <a:t>3</a:t>
            </a:r>
            <a:r>
              <a:rPr lang="zh-CN" altLang="en-US" sz="2800">
                <a:solidFill>
                  <a:schemeClr val="hlink"/>
                </a:solidFill>
              </a:rPr>
              <a:t>，</a:t>
            </a:r>
            <a:r>
              <a:rPr lang="en-US" altLang="zh-CN" sz="2800">
                <a:solidFill>
                  <a:schemeClr val="hlink"/>
                </a:solidFill>
              </a:rPr>
              <a:t>BaSO</a:t>
            </a:r>
            <a:r>
              <a:rPr lang="en-US" altLang="zh-CN" sz="2800" baseline="-25000">
                <a:solidFill>
                  <a:schemeClr val="hlink"/>
                </a:solidFill>
              </a:rPr>
              <a:t>4</a:t>
            </a:r>
            <a:r>
              <a:rPr lang="zh-CN" altLang="en-US" sz="2800">
                <a:solidFill>
                  <a:schemeClr val="hlink"/>
                </a:solidFill>
              </a:rPr>
              <a:t>等，则</a:t>
            </a:r>
          </a:p>
        </p:txBody>
      </p:sp>
      <p:sp>
        <p:nvSpPr>
          <p:cNvPr id="461845" name="Text Box 21"/>
          <p:cNvSpPr txBox="1">
            <a:spLocks noChangeArrowheads="1"/>
          </p:cNvSpPr>
          <p:nvPr/>
        </p:nvSpPr>
        <p:spPr bwMode="auto">
          <a:xfrm>
            <a:off x="684213" y="4652963"/>
            <a:ext cx="7588250" cy="519112"/>
          </a:xfrm>
          <a:prstGeom prst="rect">
            <a:avLst/>
          </a:prstGeom>
          <a:noFill/>
          <a:ln w="9525">
            <a:noFill/>
            <a:miter lim="800000"/>
            <a:headEnd/>
            <a:tailEnd/>
          </a:ln>
          <a:effectLst/>
        </p:spPr>
        <p:txBody>
          <a:bodyPr wrap="none">
            <a:spAutoFit/>
          </a:bodyPr>
          <a:lstStyle/>
          <a:p>
            <a:pPr>
              <a:buClr>
                <a:srgbClr val="FF00FF"/>
              </a:buClr>
              <a:buFont typeface="Wingdings" pitchFamily="2" charset="2"/>
              <a:buChar char="v"/>
            </a:pPr>
            <a:r>
              <a:rPr kumimoji="0" lang="en-US" altLang="zh-CN" sz="2800">
                <a:solidFill>
                  <a:schemeClr val="hlink"/>
                </a:solidFill>
              </a:rPr>
              <a:t>A</a:t>
            </a:r>
            <a:r>
              <a:rPr kumimoji="0" lang="en-US" altLang="zh-CN" sz="2800" baseline="-25000">
                <a:solidFill>
                  <a:schemeClr val="hlink"/>
                </a:solidFill>
              </a:rPr>
              <a:t>2</a:t>
            </a:r>
            <a:r>
              <a:rPr kumimoji="0" lang="en-US" altLang="zh-CN" sz="2800">
                <a:solidFill>
                  <a:schemeClr val="hlink"/>
                </a:solidFill>
              </a:rPr>
              <a:t>B</a:t>
            </a:r>
            <a:r>
              <a:rPr kumimoji="0" lang="zh-CN" altLang="en-US" sz="2800">
                <a:solidFill>
                  <a:schemeClr val="hlink"/>
                </a:solidFill>
              </a:rPr>
              <a:t>型</a:t>
            </a:r>
            <a:r>
              <a:rPr kumimoji="0" lang="zh-CN" altLang="en-US" sz="2800" b="1">
                <a:solidFill>
                  <a:schemeClr val="hlink"/>
                </a:solidFill>
              </a:rPr>
              <a:t>或</a:t>
            </a:r>
            <a:r>
              <a:rPr kumimoji="0" lang="en-US" altLang="zh-CN" sz="2800">
                <a:solidFill>
                  <a:schemeClr val="hlink"/>
                </a:solidFill>
              </a:rPr>
              <a:t>AB</a:t>
            </a:r>
            <a:r>
              <a:rPr kumimoji="0" lang="en-US" altLang="zh-CN" sz="2800" baseline="-25000">
                <a:solidFill>
                  <a:schemeClr val="hlink"/>
                </a:solidFill>
              </a:rPr>
              <a:t>2</a:t>
            </a:r>
            <a:r>
              <a:rPr kumimoji="0" lang="zh-CN" altLang="en-US" sz="2800">
                <a:solidFill>
                  <a:schemeClr val="hlink"/>
                </a:solidFill>
              </a:rPr>
              <a:t>型：</a:t>
            </a:r>
            <a:r>
              <a:rPr lang="zh-CN" altLang="en-US" sz="2800">
                <a:solidFill>
                  <a:schemeClr val="hlink"/>
                </a:solidFill>
              </a:rPr>
              <a:t>如</a:t>
            </a:r>
            <a:r>
              <a:rPr lang="en-US" altLang="zh-CN" sz="2800">
                <a:solidFill>
                  <a:schemeClr val="hlink"/>
                </a:solidFill>
              </a:rPr>
              <a:t>Ag</a:t>
            </a:r>
            <a:r>
              <a:rPr lang="en-US" altLang="zh-CN" sz="2800" baseline="-25000">
                <a:solidFill>
                  <a:schemeClr val="hlink"/>
                </a:solidFill>
              </a:rPr>
              <a:t>2</a:t>
            </a:r>
            <a:r>
              <a:rPr lang="en-US" altLang="zh-CN" sz="2800">
                <a:solidFill>
                  <a:schemeClr val="hlink"/>
                </a:solidFill>
              </a:rPr>
              <a:t>CrO</a:t>
            </a:r>
            <a:r>
              <a:rPr lang="en-US" altLang="zh-CN" sz="2800" baseline="-25000">
                <a:solidFill>
                  <a:schemeClr val="hlink"/>
                </a:solidFill>
              </a:rPr>
              <a:t>4</a:t>
            </a:r>
            <a:r>
              <a:rPr lang="zh-CN" altLang="en-US" sz="2800">
                <a:solidFill>
                  <a:schemeClr val="hlink"/>
                </a:solidFill>
              </a:rPr>
              <a:t>，</a:t>
            </a:r>
            <a:r>
              <a:rPr lang="en-US" altLang="zh-CN" sz="2800">
                <a:solidFill>
                  <a:schemeClr val="hlink"/>
                </a:solidFill>
              </a:rPr>
              <a:t>Mg(OH)</a:t>
            </a:r>
            <a:r>
              <a:rPr lang="en-US" altLang="zh-CN" sz="2800" baseline="-25000">
                <a:solidFill>
                  <a:schemeClr val="hlink"/>
                </a:solidFill>
              </a:rPr>
              <a:t>2</a:t>
            </a:r>
            <a:r>
              <a:rPr lang="zh-CN" altLang="en-US" sz="2800">
                <a:solidFill>
                  <a:schemeClr val="hlink"/>
                </a:solidFill>
              </a:rPr>
              <a:t>等，则</a:t>
            </a:r>
            <a:endParaRPr kumimoji="0" lang="zh-CN" altLang="en-US" sz="2800">
              <a:solidFill>
                <a:schemeClr val="hlink"/>
              </a:solidFill>
            </a:endParaRPr>
          </a:p>
        </p:txBody>
      </p:sp>
      <p:graphicFrame>
        <p:nvGraphicFramePr>
          <p:cNvPr id="461846" name="Object 22"/>
          <p:cNvGraphicFramePr>
            <a:graphicFrameLocks noChangeAspect="1"/>
          </p:cNvGraphicFramePr>
          <p:nvPr>
            <p:ph sz="quarter" idx="4"/>
          </p:nvPr>
        </p:nvGraphicFramePr>
        <p:xfrm>
          <a:off x="4859338" y="3760788"/>
          <a:ext cx="1573212" cy="820737"/>
        </p:xfrm>
        <a:graphic>
          <a:graphicData uri="http://schemas.openxmlformats.org/presentationml/2006/ole">
            <p:oleObj spid="_x0000_s619526" name="Equation" r:id="rId7" imgW="583920" imgH="304560" progId="Equation.DSMT4">
              <p:embed/>
            </p:oleObj>
          </a:graphicData>
        </a:graphic>
      </p:graphicFrame>
      <p:graphicFrame>
        <p:nvGraphicFramePr>
          <p:cNvPr id="461847" name="Object 23" descr="花束"/>
          <p:cNvGraphicFramePr>
            <a:graphicFrameLocks noChangeAspect="1"/>
          </p:cNvGraphicFramePr>
          <p:nvPr/>
        </p:nvGraphicFramePr>
        <p:xfrm>
          <a:off x="2844800" y="1196975"/>
          <a:ext cx="5472113" cy="581025"/>
        </p:xfrm>
        <a:graphic>
          <a:graphicData uri="http://schemas.openxmlformats.org/presentationml/2006/ole">
            <p:oleObj spid="_x0000_s619527" name="Equation" r:id="rId8" imgW="2286000" imgH="241200" progId="Equation.DSMT4">
              <p:embed/>
            </p:oleObj>
          </a:graphicData>
        </a:graphic>
      </p:graphicFrame>
      <p:sp>
        <p:nvSpPr>
          <p:cNvPr id="461848" name="WordArt 24"/>
          <p:cNvSpPr>
            <a:spLocks noChangeArrowheads="1" noChangeShapeType="1" noTextEdit="1"/>
          </p:cNvSpPr>
          <p:nvPr/>
        </p:nvSpPr>
        <p:spPr bwMode="auto">
          <a:xfrm>
            <a:off x="5219700" y="2420938"/>
            <a:ext cx="3240088" cy="503237"/>
          </a:xfrm>
          <a:prstGeom prst="rect">
            <a:avLst/>
          </a:prstGeom>
        </p:spPr>
        <p:txBody>
          <a:bodyPr wrap="none" fromWordArt="1">
            <a:prstTxWarp prst="textPlain">
              <a:avLst>
                <a:gd name="adj" fmla="val 50000"/>
              </a:avLst>
            </a:prstTxWarp>
          </a:bodyPr>
          <a:lstStyle/>
          <a:p>
            <a:pPr algn="ctr"/>
            <a:r>
              <a:rPr lang="en-US" altLang="zh-CN" sz="3600" b="1" i="1" kern="10" normalizeH="1">
                <a:ln w="12700" cap="sq">
                  <a:solidFill>
                    <a:srgbClr val="EAEAEA"/>
                  </a:solidFill>
                  <a:round/>
                  <a:headEnd type="none" w="sm" len="sm"/>
                  <a:tailEnd type="none" w="sm" len="sm"/>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Pay attention!</a:t>
            </a:r>
            <a:endParaRPr lang="zh-CN" altLang="en-US" sz="3600" b="1" i="1" kern="10" normalizeH="1">
              <a:ln w="12700" cap="sq">
                <a:solidFill>
                  <a:srgbClr val="EAEAEA"/>
                </a:solidFill>
                <a:round/>
                <a:headEnd type="none" w="sm" len="sm"/>
                <a:tailEnd type="none" w="sm" len="sm"/>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endParaRPr>
          </a:p>
        </p:txBody>
      </p:sp>
      <p:pic>
        <p:nvPicPr>
          <p:cNvPr id="461849" name="Picture 25" descr="返回">
            <a:hlinkClick r:id="rId9" action="ppaction://hlinksldjump"/>
          </p:cNvPr>
          <p:cNvPicPr>
            <a:picLocks noChangeAspect="1" noChangeArrowheads="1"/>
          </p:cNvPicPr>
          <p:nvPr/>
        </p:nvPicPr>
        <p:blipFill>
          <a:blip r:embed="rId10"/>
          <a:srcRect/>
          <a:stretch>
            <a:fillRect/>
          </a:stretch>
        </p:blipFill>
        <p:spPr bwMode="auto">
          <a:xfrm>
            <a:off x="7494588" y="6383338"/>
            <a:ext cx="792162" cy="468312"/>
          </a:xfrm>
          <a:prstGeom prst="rect">
            <a:avLst/>
          </a:prstGeom>
          <a:noFill/>
        </p:spPr>
      </p:pic>
      <p:pic>
        <p:nvPicPr>
          <p:cNvPr id="28" name="Picture 21"/>
          <p:cNvPicPr>
            <a:picLocks noChangeAspect="1" noChangeArrowheads="1"/>
          </p:cNvPicPr>
          <p:nvPr/>
        </p:nvPicPr>
        <p:blipFill>
          <a:blip r:embed="rId11"/>
          <a:srcRect/>
          <a:stretch>
            <a:fillRect/>
          </a:stretch>
        </p:blipFill>
        <p:spPr bwMode="auto">
          <a:xfrm>
            <a:off x="4500562" y="1285860"/>
            <a:ext cx="428628" cy="324718"/>
          </a:xfrm>
          <a:prstGeom prst="rect">
            <a:avLst/>
          </a:prstGeom>
          <a:noFill/>
          <a:ln w="9525">
            <a:noFill/>
            <a:miter lim="800000"/>
            <a:headEnd/>
            <a:tailEnd/>
          </a:ln>
        </p:spPr>
      </p:pic>
    </p:spTree>
  </p:cSld>
  <p:clrMapOvr>
    <a:masterClrMapping/>
  </p:clrMapOvr>
  <p:transition>
    <p:blinds/>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日期占位符 4"/>
          <p:cNvSpPr>
            <a:spLocks noGrp="1"/>
          </p:cNvSpPr>
          <p:nvPr>
            <p:ph type="dt" sz="half" idx="10"/>
          </p:nvPr>
        </p:nvSpPr>
        <p:spPr/>
        <p:txBody>
          <a:bodyPr/>
          <a:lstStyle/>
          <a:p>
            <a:fld id="{E0BB0C9F-504C-4507-AB01-1249471E8268}" type="datetime7">
              <a:rPr lang="zh-CN" altLang="en-US"/>
              <a:pPr/>
              <a:t>17.11.12</a:t>
            </a:fld>
            <a:endParaRPr lang="en-US" altLang="zh-CN"/>
          </a:p>
        </p:txBody>
      </p:sp>
      <p:sp>
        <p:nvSpPr>
          <p:cNvPr id="33" name="页脚占位符 5"/>
          <p:cNvSpPr>
            <a:spLocks noGrp="1"/>
          </p:cNvSpPr>
          <p:nvPr>
            <p:ph type="ftr" sz="quarter" idx="11"/>
          </p:nvPr>
        </p:nvSpPr>
        <p:spPr/>
        <p:txBody>
          <a:bodyPr/>
          <a:lstStyle/>
          <a:p>
            <a:fld id="{BFA1EB24-9F11-4C0E-B68B-6818C88B49D0}" type="slidenum">
              <a:rPr lang="en-US" altLang="zh-CN"/>
              <a:pPr/>
              <a:t>132</a:t>
            </a:fld>
            <a:endParaRPr lang="en-US" altLang="zh-CN"/>
          </a:p>
        </p:txBody>
      </p:sp>
      <p:sp>
        <p:nvSpPr>
          <p:cNvPr id="462850" name="Text Box 2"/>
          <p:cNvSpPr txBox="1">
            <a:spLocks noChangeArrowheads="1"/>
          </p:cNvSpPr>
          <p:nvPr/>
        </p:nvSpPr>
        <p:spPr bwMode="auto">
          <a:xfrm>
            <a:off x="900113" y="1125538"/>
            <a:ext cx="7920037" cy="871537"/>
          </a:xfrm>
          <a:prstGeom prst="rect">
            <a:avLst/>
          </a:prstGeom>
          <a:noFill/>
          <a:ln w="9525">
            <a:noFill/>
            <a:miter lim="800000"/>
            <a:headEnd/>
            <a:tailEnd/>
          </a:ln>
          <a:effectLst/>
        </p:spPr>
        <p:txBody>
          <a:bodyPr>
            <a:spAutoFit/>
          </a:bodyPr>
          <a:lstStyle/>
          <a:p>
            <a:pPr algn="just" eaLnBrk="0" hangingPunct="0">
              <a:lnSpc>
                <a:spcPct val="160000"/>
              </a:lnSpc>
              <a:spcBef>
                <a:spcPct val="20000"/>
              </a:spcBef>
            </a:pPr>
            <a:r>
              <a:rPr kumimoji="0" lang="zh-CN" altLang="en-US">
                <a:solidFill>
                  <a:schemeClr val="hlink"/>
                </a:solidFill>
              </a:rPr>
              <a:t>求</a:t>
            </a:r>
            <a:r>
              <a:rPr kumimoji="0" lang="en-US" altLang="zh-CN">
                <a:solidFill>
                  <a:schemeClr val="hlink"/>
                </a:solidFill>
              </a:rPr>
              <a:t>Ca</a:t>
            </a:r>
            <a:r>
              <a:rPr kumimoji="0" lang="en-US" altLang="zh-CN" baseline="-25000">
                <a:solidFill>
                  <a:schemeClr val="hlink"/>
                </a:solidFill>
              </a:rPr>
              <a:t>3</a:t>
            </a:r>
            <a:r>
              <a:rPr kumimoji="0" lang="en-US" altLang="zh-CN">
                <a:solidFill>
                  <a:schemeClr val="hlink"/>
                </a:solidFill>
              </a:rPr>
              <a:t>(PO</a:t>
            </a:r>
            <a:r>
              <a:rPr kumimoji="0" lang="en-US" altLang="zh-CN" baseline="-25000">
                <a:solidFill>
                  <a:schemeClr val="hlink"/>
                </a:solidFill>
              </a:rPr>
              <a:t>4</a:t>
            </a:r>
            <a:r>
              <a:rPr kumimoji="0" lang="en-US" altLang="zh-CN">
                <a:solidFill>
                  <a:schemeClr val="hlink"/>
                </a:solidFill>
              </a:rPr>
              <a:t>)</a:t>
            </a:r>
            <a:r>
              <a:rPr kumimoji="0" lang="en-US" altLang="zh-CN" baseline="-25000">
                <a:solidFill>
                  <a:schemeClr val="hlink"/>
                </a:solidFill>
              </a:rPr>
              <a:t>2</a:t>
            </a:r>
            <a:r>
              <a:rPr kumimoji="0" lang="zh-CN" altLang="en-US">
                <a:solidFill>
                  <a:schemeClr val="hlink"/>
                </a:solidFill>
              </a:rPr>
              <a:t>的</a:t>
            </a:r>
            <a:r>
              <a:rPr lang="en-US" altLang="zh-CN" i="1">
                <a:solidFill>
                  <a:schemeClr val="hlink"/>
                </a:solidFill>
              </a:rPr>
              <a:t>K</a:t>
            </a:r>
            <a:r>
              <a:rPr lang="en-US" altLang="zh-CN" baseline="-25000">
                <a:solidFill>
                  <a:schemeClr val="hlink"/>
                </a:solidFill>
              </a:rPr>
              <a:t>sp</a:t>
            </a:r>
            <a:r>
              <a:rPr lang="en-US" altLang="zh-CN" baseline="30000">
                <a:solidFill>
                  <a:schemeClr val="hlink"/>
                </a:solidFill>
                <a:sym typeface="Webdings" pitchFamily="18" charset="2"/>
              </a:rPr>
              <a:t></a:t>
            </a:r>
            <a:r>
              <a:rPr lang="zh-CN" altLang="en-US">
                <a:solidFill>
                  <a:schemeClr val="hlink"/>
                </a:solidFill>
                <a:sym typeface="Symbol" pitchFamily="18" charset="2"/>
              </a:rPr>
              <a:t>与</a:t>
            </a:r>
            <a:r>
              <a:rPr lang="en-US" altLang="zh-CN" i="1">
                <a:solidFill>
                  <a:schemeClr val="hlink"/>
                </a:solidFill>
                <a:sym typeface="Symbol" pitchFamily="18" charset="2"/>
              </a:rPr>
              <a:t>s</a:t>
            </a:r>
            <a:r>
              <a:rPr lang="zh-CN" altLang="en-US">
                <a:solidFill>
                  <a:schemeClr val="hlink"/>
                </a:solidFill>
                <a:sym typeface="Symbol" pitchFamily="18" charset="2"/>
              </a:rPr>
              <a:t>间的关系。</a:t>
            </a:r>
          </a:p>
        </p:txBody>
      </p:sp>
      <p:grpSp>
        <p:nvGrpSpPr>
          <p:cNvPr id="2" name="Group 3"/>
          <p:cNvGrpSpPr>
            <a:grpSpLocks/>
          </p:cNvGrpSpPr>
          <p:nvPr/>
        </p:nvGrpSpPr>
        <p:grpSpPr bwMode="auto">
          <a:xfrm>
            <a:off x="2084388" y="1989138"/>
            <a:ext cx="7059612" cy="579437"/>
            <a:chOff x="657" y="1974"/>
            <a:chExt cx="4447" cy="365"/>
          </a:xfrm>
        </p:grpSpPr>
        <p:sp>
          <p:nvSpPr>
            <p:cNvPr id="462852" name="Rectangle 4"/>
            <p:cNvSpPr>
              <a:spLocks noChangeArrowheads="1"/>
            </p:cNvSpPr>
            <p:nvPr/>
          </p:nvSpPr>
          <p:spPr bwMode="auto">
            <a:xfrm>
              <a:off x="657" y="1974"/>
              <a:ext cx="4447" cy="365"/>
            </a:xfrm>
            <a:prstGeom prst="rect">
              <a:avLst/>
            </a:prstGeom>
            <a:noFill/>
            <a:ln w="9525">
              <a:noFill/>
              <a:miter lim="800000"/>
              <a:headEnd/>
              <a:tailEnd/>
            </a:ln>
            <a:effectLst/>
          </p:spPr>
          <p:txBody>
            <a:bodyPr wrap="none" anchorCtr="1">
              <a:spAutoFit/>
            </a:bodyPr>
            <a:lstStyle/>
            <a:p>
              <a:pPr eaLnBrk="0" hangingPunct="0"/>
              <a:r>
                <a:rPr kumimoji="0" lang="en-US" altLang="zh-CN"/>
                <a:t>Ca</a:t>
              </a:r>
              <a:r>
                <a:rPr kumimoji="0" lang="en-US" altLang="zh-CN" baseline="-25000"/>
                <a:t>3</a:t>
              </a:r>
              <a:r>
                <a:rPr kumimoji="0" lang="en-US" altLang="zh-CN"/>
                <a:t>(PO</a:t>
              </a:r>
              <a:r>
                <a:rPr kumimoji="0" lang="en-US" altLang="zh-CN" baseline="-25000"/>
                <a:t>4</a:t>
              </a:r>
              <a:r>
                <a:rPr kumimoji="0" lang="en-US" altLang="zh-CN"/>
                <a:t>)</a:t>
              </a:r>
              <a:r>
                <a:rPr kumimoji="0" lang="en-US" altLang="zh-CN" baseline="-25000"/>
                <a:t>2</a:t>
              </a:r>
              <a:r>
                <a:rPr kumimoji="0" lang="en-US" altLang="zh-CN"/>
                <a:t> (s)        3Ca</a:t>
              </a:r>
              <a:r>
                <a:rPr kumimoji="0" lang="en-US" altLang="zh-CN" baseline="30000"/>
                <a:t>2+ </a:t>
              </a:r>
              <a:r>
                <a:rPr kumimoji="0" lang="en-US" altLang="zh-CN"/>
                <a:t>(aq) + 2PO</a:t>
              </a:r>
              <a:r>
                <a:rPr kumimoji="0" lang="en-US" altLang="zh-CN" baseline="-25000"/>
                <a:t>4</a:t>
              </a:r>
              <a:r>
                <a:rPr kumimoji="0" lang="en-US" altLang="zh-CN" baseline="30000"/>
                <a:t>3- </a:t>
              </a:r>
              <a:r>
                <a:rPr kumimoji="0" lang="en-US" altLang="zh-CN"/>
                <a:t>(aq)</a:t>
              </a:r>
            </a:p>
          </p:txBody>
        </p:sp>
        <p:grpSp>
          <p:nvGrpSpPr>
            <p:cNvPr id="3" name="Group 5"/>
            <p:cNvGrpSpPr>
              <a:grpSpLocks/>
            </p:cNvGrpSpPr>
            <p:nvPr/>
          </p:nvGrpSpPr>
          <p:grpSpPr bwMode="auto">
            <a:xfrm>
              <a:off x="2160" y="2112"/>
              <a:ext cx="330" cy="133"/>
              <a:chOff x="2018" y="2976"/>
              <a:chExt cx="454" cy="137"/>
            </a:xfrm>
          </p:grpSpPr>
          <p:sp>
            <p:nvSpPr>
              <p:cNvPr id="462854" name="Line 6"/>
              <p:cNvSpPr>
                <a:spLocks noChangeShapeType="1"/>
              </p:cNvSpPr>
              <p:nvPr/>
            </p:nvSpPr>
            <p:spPr bwMode="auto">
              <a:xfrm>
                <a:off x="2018" y="3067"/>
                <a:ext cx="454" cy="0"/>
              </a:xfrm>
              <a:prstGeom prst="line">
                <a:avLst/>
              </a:prstGeom>
              <a:noFill/>
              <a:ln w="28575">
                <a:solidFill>
                  <a:schemeClr val="tx1"/>
                </a:solidFill>
                <a:miter lim="800000"/>
                <a:headEnd/>
                <a:tailEnd/>
              </a:ln>
              <a:effectLst/>
            </p:spPr>
            <p:txBody>
              <a:bodyPr wrap="none"/>
              <a:lstStyle/>
              <a:p>
                <a:endParaRPr lang="zh-CN" altLang="en-US"/>
              </a:p>
            </p:txBody>
          </p:sp>
          <p:grpSp>
            <p:nvGrpSpPr>
              <p:cNvPr id="4" name="Group 7"/>
              <p:cNvGrpSpPr>
                <a:grpSpLocks/>
              </p:cNvGrpSpPr>
              <p:nvPr/>
            </p:nvGrpSpPr>
            <p:grpSpPr bwMode="auto">
              <a:xfrm>
                <a:off x="2018" y="2976"/>
                <a:ext cx="454" cy="137"/>
                <a:chOff x="2018" y="2976"/>
                <a:chExt cx="454" cy="137"/>
              </a:xfrm>
            </p:grpSpPr>
            <p:sp>
              <p:nvSpPr>
                <p:cNvPr id="462856" name="Line 8"/>
                <p:cNvSpPr>
                  <a:spLocks noChangeShapeType="1"/>
                </p:cNvSpPr>
                <p:nvPr/>
              </p:nvSpPr>
              <p:spPr bwMode="auto">
                <a:xfrm>
                  <a:off x="2018" y="3022"/>
                  <a:ext cx="454" cy="0"/>
                </a:xfrm>
                <a:prstGeom prst="line">
                  <a:avLst/>
                </a:prstGeom>
                <a:noFill/>
                <a:ln w="28575">
                  <a:solidFill>
                    <a:schemeClr val="tx1"/>
                  </a:solidFill>
                  <a:miter lim="800000"/>
                  <a:headEnd/>
                  <a:tailEnd/>
                </a:ln>
                <a:effectLst/>
              </p:spPr>
              <p:txBody>
                <a:bodyPr wrap="none"/>
                <a:lstStyle/>
                <a:p>
                  <a:endParaRPr lang="zh-CN" altLang="en-US"/>
                </a:p>
              </p:txBody>
            </p:sp>
            <p:sp>
              <p:nvSpPr>
                <p:cNvPr id="462857" name="Line 9"/>
                <p:cNvSpPr>
                  <a:spLocks noChangeShapeType="1"/>
                </p:cNvSpPr>
                <p:nvPr/>
              </p:nvSpPr>
              <p:spPr bwMode="auto">
                <a:xfrm flipH="1" flipV="1">
                  <a:off x="2381" y="2976"/>
                  <a:ext cx="91" cy="46"/>
                </a:xfrm>
                <a:prstGeom prst="line">
                  <a:avLst/>
                </a:prstGeom>
                <a:noFill/>
                <a:ln w="28575">
                  <a:solidFill>
                    <a:schemeClr val="tx1"/>
                  </a:solidFill>
                  <a:miter lim="800000"/>
                  <a:headEnd/>
                  <a:tailEnd/>
                </a:ln>
                <a:effectLst/>
              </p:spPr>
              <p:txBody>
                <a:bodyPr wrap="none"/>
                <a:lstStyle/>
                <a:p>
                  <a:endParaRPr lang="zh-CN" altLang="en-US"/>
                </a:p>
              </p:txBody>
            </p:sp>
            <p:sp>
              <p:nvSpPr>
                <p:cNvPr id="462858" name="Line 10"/>
                <p:cNvSpPr>
                  <a:spLocks noChangeShapeType="1"/>
                </p:cNvSpPr>
                <p:nvPr/>
              </p:nvSpPr>
              <p:spPr bwMode="auto">
                <a:xfrm>
                  <a:off x="2018" y="3067"/>
                  <a:ext cx="136" cy="46"/>
                </a:xfrm>
                <a:prstGeom prst="line">
                  <a:avLst/>
                </a:prstGeom>
                <a:noFill/>
                <a:ln w="28575">
                  <a:solidFill>
                    <a:schemeClr val="tx1"/>
                  </a:solidFill>
                  <a:miter lim="800000"/>
                  <a:headEnd/>
                  <a:tailEnd/>
                </a:ln>
                <a:effectLst/>
              </p:spPr>
              <p:txBody>
                <a:bodyPr wrap="none"/>
                <a:lstStyle/>
                <a:p>
                  <a:endParaRPr lang="zh-CN" altLang="en-US"/>
                </a:p>
              </p:txBody>
            </p:sp>
          </p:grpSp>
        </p:grpSp>
      </p:grpSp>
      <p:sp>
        <p:nvSpPr>
          <p:cNvPr id="462859" name="Rectangle 11"/>
          <p:cNvSpPr>
            <a:spLocks noChangeArrowheads="1"/>
          </p:cNvSpPr>
          <p:nvPr/>
        </p:nvSpPr>
        <p:spPr bwMode="auto">
          <a:xfrm>
            <a:off x="863600" y="2708275"/>
            <a:ext cx="3276600" cy="579438"/>
          </a:xfrm>
          <a:prstGeom prst="rect">
            <a:avLst/>
          </a:prstGeom>
          <a:noFill/>
          <a:ln w="9525">
            <a:noFill/>
            <a:miter lim="800000"/>
            <a:headEnd/>
            <a:tailEnd/>
          </a:ln>
          <a:effectLst/>
        </p:spPr>
        <p:txBody>
          <a:bodyPr anchorCtr="1">
            <a:spAutoFit/>
          </a:bodyPr>
          <a:lstStyle/>
          <a:p>
            <a:pPr eaLnBrk="0" hangingPunct="0"/>
            <a:r>
              <a:rPr kumimoji="0" lang="zh-CN" altLang="en-US">
                <a:solidFill>
                  <a:srgbClr val="000000"/>
                </a:solidFill>
              </a:rPr>
              <a:t>平衡浓度</a:t>
            </a:r>
            <a:r>
              <a:rPr lang="en-US" altLang="en-US">
                <a:solidFill>
                  <a:srgbClr val="010000"/>
                </a:solidFill>
                <a:sym typeface="Symbol" pitchFamily="18" charset="2"/>
              </a:rPr>
              <a:t>/</a:t>
            </a:r>
            <a:r>
              <a:rPr kumimoji="0" lang="en-US" altLang="zh-CN">
                <a:solidFill>
                  <a:srgbClr val="000000"/>
                </a:solidFill>
              </a:rPr>
              <a:t> </a:t>
            </a:r>
            <a:r>
              <a:rPr kumimoji="0" lang="en-US" altLang="zh-CN">
                <a:solidFill>
                  <a:srgbClr val="FF00FF"/>
                </a:solidFill>
              </a:rPr>
              <a:t>mol</a:t>
            </a:r>
            <a:r>
              <a:rPr lang="en-US" altLang="zh-CN">
                <a:solidFill>
                  <a:srgbClr val="FF00FF"/>
                </a:solidFill>
              </a:rPr>
              <a:t>·L</a:t>
            </a:r>
            <a:r>
              <a:rPr lang="en-US" altLang="zh-CN" baseline="30000">
                <a:solidFill>
                  <a:srgbClr val="FF00FF"/>
                </a:solidFill>
              </a:rPr>
              <a:t>-1</a:t>
            </a:r>
          </a:p>
        </p:txBody>
      </p:sp>
      <p:sp>
        <p:nvSpPr>
          <p:cNvPr id="462860" name="Rectangle 12"/>
          <p:cNvSpPr>
            <a:spLocks noGrp="1" noChangeArrowheads="1"/>
          </p:cNvSpPr>
          <p:nvPr>
            <p:ph type="title"/>
          </p:nvPr>
        </p:nvSpPr>
        <p:spPr/>
        <p:txBody>
          <a:bodyPr/>
          <a:lstStyle/>
          <a:p>
            <a:r>
              <a:rPr lang="zh-CN" altLang="en-US"/>
              <a:t>思考题</a:t>
            </a:r>
            <a:r>
              <a:rPr lang="en-US" altLang="zh-CN"/>
              <a:t>18</a:t>
            </a:r>
          </a:p>
        </p:txBody>
      </p:sp>
      <p:sp>
        <p:nvSpPr>
          <p:cNvPr id="462861" name="Rectangle 13"/>
          <p:cNvSpPr>
            <a:spLocks noChangeArrowheads="1"/>
          </p:cNvSpPr>
          <p:nvPr/>
        </p:nvSpPr>
        <p:spPr bwMode="auto">
          <a:xfrm>
            <a:off x="5249863" y="2565400"/>
            <a:ext cx="546100" cy="676275"/>
          </a:xfrm>
          <a:prstGeom prst="rect">
            <a:avLst/>
          </a:prstGeom>
          <a:noFill/>
          <a:ln w="9525">
            <a:noFill/>
            <a:miter lim="800000"/>
            <a:headEnd/>
            <a:tailEnd/>
          </a:ln>
          <a:effectLst/>
        </p:spPr>
        <p:txBody>
          <a:bodyPr wrap="none">
            <a:spAutoFit/>
          </a:bodyPr>
          <a:lstStyle/>
          <a:p>
            <a:pPr algn="just" eaLnBrk="0" hangingPunct="0">
              <a:lnSpc>
                <a:spcPct val="120000"/>
              </a:lnSpc>
              <a:spcBef>
                <a:spcPct val="20000"/>
              </a:spcBef>
            </a:pPr>
            <a:r>
              <a:rPr lang="en-US" altLang="zh-CN"/>
              <a:t>3</a:t>
            </a:r>
            <a:r>
              <a:rPr lang="en-US" altLang="zh-CN" i="1">
                <a:effectLst>
                  <a:outerShdw blurRad="38100" dist="38100" dir="2700000" algn="tl">
                    <a:srgbClr val="C0C0C0"/>
                  </a:outerShdw>
                </a:effectLst>
              </a:rPr>
              <a:t>s</a:t>
            </a:r>
          </a:p>
        </p:txBody>
      </p:sp>
      <p:sp>
        <p:nvSpPr>
          <p:cNvPr id="462862" name="Rectangle 14"/>
          <p:cNvSpPr>
            <a:spLocks noChangeArrowheads="1"/>
          </p:cNvSpPr>
          <p:nvPr/>
        </p:nvSpPr>
        <p:spPr bwMode="auto">
          <a:xfrm>
            <a:off x="7092950" y="2565400"/>
            <a:ext cx="546100" cy="676275"/>
          </a:xfrm>
          <a:prstGeom prst="rect">
            <a:avLst/>
          </a:prstGeom>
          <a:noFill/>
          <a:ln w="9525">
            <a:noFill/>
            <a:miter lim="800000"/>
            <a:headEnd/>
            <a:tailEnd/>
          </a:ln>
          <a:effectLst/>
        </p:spPr>
        <p:txBody>
          <a:bodyPr wrap="none">
            <a:spAutoFit/>
          </a:bodyPr>
          <a:lstStyle/>
          <a:p>
            <a:pPr algn="just" eaLnBrk="0" hangingPunct="0">
              <a:lnSpc>
                <a:spcPct val="120000"/>
              </a:lnSpc>
              <a:spcBef>
                <a:spcPct val="20000"/>
              </a:spcBef>
            </a:pPr>
            <a:r>
              <a:rPr lang="en-US" altLang="zh-CN"/>
              <a:t>2</a:t>
            </a:r>
            <a:r>
              <a:rPr lang="en-US" altLang="zh-CN" i="1">
                <a:effectLst>
                  <a:outerShdw blurRad="38100" dist="38100" dir="2700000" algn="tl">
                    <a:srgbClr val="C0C0C0"/>
                  </a:outerShdw>
                </a:effectLst>
              </a:rPr>
              <a:t>s</a:t>
            </a:r>
          </a:p>
        </p:txBody>
      </p:sp>
      <p:sp>
        <p:nvSpPr>
          <p:cNvPr id="462863" name="Rectangle 15"/>
          <p:cNvSpPr>
            <a:spLocks noChangeArrowheads="1"/>
          </p:cNvSpPr>
          <p:nvPr/>
        </p:nvSpPr>
        <p:spPr bwMode="auto">
          <a:xfrm>
            <a:off x="812800" y="968375"/>
            <a:ext cx="8113713" cy="876300"/>
          </a:xfrm>
          <a:prstGeom prst="rect">
            <a:avLst/>
          </a:prstGeom>
          <a:noFill/>
          <a:ln w="9525" algn="ctr">
            <a:noFill/>
            <a:miter lim="800000"/>
            <a:headEnd/>
            <a:tailEnd/>
          </a:ln>
          <a:effectLst/>
        </p:spPr>
        <p:txBody>
          <a:bodyPr anchor="b"/>
          <a:lstStyle/>
          <a:p>
            <a:pPr algn="ctr"/>
            <a:endParaRPr lang="zh-CN" altLang="zh-CN" sz="4000">
              <a:solidFill>
                <a:srgbClr val="FF3300"/>
              </a:solidFill>
              <a:effectLst>
                <a:outerShdw blurRad="38100" dist="38100" dir="2700000" algn="tl">
                  <a:srgbClr val="C0C0C0"/>
                </a:outerShdw>
              </a:effectLst>
            </a:endParaRPr>
          </a:p>
        </p:txBody>
      </p:sp>
      <p:graphicFrame>
        <p:nvGraphicFramePr>
          <p:cNvPr id="462864" name="Object 16"/>
          <p:cNvGraphicFramePr>
            <a:graphicFrameLocks noChangeAspect="1"/>
          </p:cNvGraphicFramePr>
          <p:nvPr>
            <p:ph sz="half" idx="2"/>
          </p:nvPr>
        </p:nvGraphicFramePr>
        <p:xfrm>
          <a:off x="2195513" y="3500438"/>
          <a:ext cx="4897437" cy="771525"/>
        </p:xfrm>
        <a:graphic>
          <a:graphicData uri="http://schemas.openxmlformats.org/presentationml/2006/ole">
            <p:oleObj spid="_x0000_s620546" name="Equation" r:id="rId3" imgW="1612800" imgH="253800" progId="Equation.DSMT4">
              <p:embed/>
            </p:oleObj>
          </a:graphicData>
        </a:graphic>
      </p:graphicFrame>
      <p:sp>
        <p:nvSpPr>
          <p:cNvPr id="462865" name="Rectangle 17"/>
          <p:cNvSpPr>
            <a:spLocks noChangeArrowheads="1"/>
          </p:cNvSpPr>
          <p:nvPr/>
        </p:nvSpPr>
        <p:spPr bwMode="auto">
          <a:xfrm>
            <a:off x="876300" y="1989138"/>
            <a:ext cx="1403350" cy="579437"/>
          </a:xfrm>
          <a:prstGeom prst="rect">
            <a:avLst/>
          </a:prstGeom>
          <a:noFill/>
          <a:ln w="9525" algn="ctr">
            <a:noFill/>
            <a:miter lim="800000"/>
            <a:headEnd/>
            <a:tailEnd/>
          </a:ln>
          <a:effectLst/>
        </p:spPr>
        <p:txBody>
          <a:bodyPr wrap="none">
            <a:spAutoFit/>
          </a:bodyPr>
          <a:lstStyle/>
          <a:p>
            <a:r>
              <a:rPr lang="zh-CN" altLang="en-US">
                <a:solidFill>
                  <a:srgbClr val="FF3300"/>
                </a:solidFill>
              </a:rPr>
              <a:t>解答：</a:t>
            </a:r>
          </a:p>
        </p:txBody>
      </p:sp>
      <p:grpSp>
        <p:nvGrpSpPr>
          <p:cNvPr id="5" name="Group 18"/>
          <p:cNvGrpSpPr>
            <a:grpSpLocks/>
          </p:cNvGrpSpPr>
          <p:nvPr/>
        </p:nvGrpSpPr>
        <p:grpSpPr bwMode="auto">
          <a:xfrm>
            <a:off x="3040063" y="4292600"/>
            <a:ext cx="2684462" cy="1657350"/>
            <a:chOff x="1915" y="2704"/>
            <a:chExt cx="1691" cy="1044"/>
          </a:xfrm>
        </p:grpSpPr>
        <p:sp>
          <p:nvSpPr>
            <p:cNvPr id="462867" name="Oval 19"/>
            <p:cNvSpPr>
              <a:spLocks noChangeArrowheads="1"/>
            </p:cNvSpPr>
            <p:nvPr/>
          </p:nvSpPr>
          <p:spPr bwMode="auto">
            <a:xfrm>
              <a:off x="1927" y="2704"/>
              <a:ext cx="1679" cy="1044"/>
            </a:xfrm>
            <a:prstGeom prst="ellipse">
              <a:avLst/>
            </a:prstGeom>
            <a:solidFill>
              <a:srgbClr val="ECD9FF"/>
            </a:solidFill>
            <a:ln w="9525" algn="ctr">
              <a:solidFill>
                <a:schemeClr val="accent2"/>
              </a:solidFill>
              <a:miter lim="800000"/>
              <a:headEnd/>
              <a:tailEnd/>
            </a:ln>
            <a:effectLst/>
          </p:spPr>
          <p:txBody>
            <a:bodyPr wrap="none" anchor="ctr"/>
            <a:lstStyle/>
            <a:p>
              <a:endParaRPr lang="zh-CN" altLang="en-US"/>
            </a:p>
          </p:txBody>
        </p:sp>
        <p:sp>
          <p:nvSpPr>
            <p:cNvPr id="462868" name="Line 20"/>
            <p:cNvSpPr>
              <a:spLocks noChangeShapeType="1"/>
            </p:cNvSpPr>
            <p:nvPr/>
          </p:nvSpPr>
          <p:spPr bwMode="auto">
            <a:xfrm>
              <a:off x="2702" y="3249"/>
              <a:ext cx="387" cy="1"/>
            </a:xfrm>
            <a:prstGeom prst="line">
              <a:avLst/>
            </a:prstGeom>
            <a:noFill/>
            <a:ln w="17463">
              <a:solidFill>
                <a:srgbClr val="000000"/>
              </a:solidFill>
              <a:round/>
              <a:headEnd/>
              <a:tailEnd/>
            </a:ln>
          </p:spPr>
          <p:txBody>
            <a:bodyPr/>
            <a:lstStyle/>
            <a:p>
              <a:endParaRPr lang="zh-CN" altLang="en-US"/>
            </a:p>
          </p:txBody>
        </p:sp>
        <p:sp>
          <p:nvSpPr>
            <p:cNvPr id="462869" name="Line 21"/>
            <p:cNvSpPr>
              <a:spLocks noChangeShapeType="1"/>
            </p:cNvSpPr>
            <p:nvPr/>
          </p:nvSpPr>
          <p:spPr bwMode="auto">
            <a:xfrm flipV="1">
              <a:off x="2532" y="3268"/>
              <a:ext cx="33" cy="20"/>
            </a:xfrm>
            <a:prstGeom prst="line">
              <a:avLst/>
            </a:prstGeom>
            <a:noFill/>
            <a:ln w="17463">
              <a:solidFill>
                <a:srgbClr val="000000"/>
              </a:solidFill>
              <a:round/>
              <a:headEnd/>
              <a:tailEnd/>
            </a:ln>
          </p:spPr>
          <p:txBody>
            <a:bodyPr/>
            <a:lstStyle/>
            <a:p>
              <a:endParaRPr lang="zh-CN" altLang="en-US"/>
            </a:p>
          </p:txBody>
        </p:sp>
        <p:sp>
          <p:nvSpPr>
            <p:cNvPr id="462870" name="Line 22"/>
            <p:cNvSpPr>
              <a:spLocks noChangeShapeType="1"/>
            </p:cNvSpPr>
            <p:nvPr/>
          </p:nvSpPr>
          <p:spPr bwMode="auto">
            <a:xfrm>
              <a:off x="2565" y="3274"/>
              <a:ext cx="48" cy="266"/>
            </a:xfrm>
            <a:prstGeom prst="line">
              <a:avLst/>
            </a:prstGeom>
            <a:noFill/>
            <a:ln w="34925">
              <a:solidFill>
                <a:srgbClr val="000000"/>
              </a:solidFill>
              <a:round/>
              <a:headEnd/>
              <a:tailEnd/>
            </a:ln>
          </p:spPr>
          <p:txBody>
            <a:bodyPr/>
            <a:lstStyle/>
            <a:p>
              <a:endParaRPr lang="zh-CN" altLang="en-US"/>
            </a:p>
          </p:txBody>
        </p:sp>
        <p:sp>
          <p:nvSpPr>
            <p:cNvPr id="462871" name="Line 23"/>
            <p:cNvSpPr>
              <a:spLocks noChangeShapeType="1"/>
            </p:cNvSpPr>
            <p:nvPr/>
          </p:nvSpPr>
          <p:spPr bwMode="auto">
            <a:xfrm flipV="1">
              <a:off x="2619" y="2824"/>
              <a:ext cx="63" cy="716"/>
            </a:xfrm>
            <a:prstGeom prst="line">
              <a:avLst/>
            </a:prstGeom>
            <a:noFill/>
            <a:ln w="17463">
              <a:solidFill>
                <a:srgbClr val="000000"/>
              </a:solidFill>
              <a:round/>
              <a:headEnd/>
              <a:tailEnd/>
            </a:ln>
          </p:spPr>
          <p:txBody>
            <a:bodyPr/>
            <a:lstStyle/>
            <a:p>
              <a:endParaRPr lang="zh-CN" altLang="en-US"/>
            </a:p>
          </p:txBody>
        </p:sp>
        <p:sp>
          <p:nvSpPr>
            <p:cNvPr id="462872" name="Line 24"/>
            <p:cNvSpPr>
              <a:spLocks noChangeShapeType="1"/>
            </p:cNvSpPr>
            <p:nvPr/>
          </p:nvSpPr>
          <p:spPr bwMode="auto">
            <a:xfrm>
              <a:off x="2682" y="2824"/>
              <a:ext cx="429" cy="1"/>
            </a:xfrm>
            <a:prstGeom prst="line">
              <a:avLst/>
            </a:prstGeom>
            <a:noFill/>
            <a:ln w="17463">
              <a:solidFill>
                <a:srgbClr val="000000"/>
              </a:solidFill>
              <a:round/>
              <a:headEnd/>
              <a:tailEnd/>
            </a:ln>
          </p:spPr>
          <p:txBody>
            <a:bodyPr/>
            <a:lstStyle/>
            <a:p>
              <a:endParaRPr lang="zh-CN" altLang="en-US"/>
            </a:p>
          </p:txBody>
        </p:sp>
        <p:sp>
          <p:nvSpPr>
            <p:cNvPr id="462873" name="Rectangle 25"/>
            <p:cNvSpPr>
              <a:spLocks noChangeArrowheads="1"/>
            </p:cNvSpPr>
            <p:nvPr/>
          </p:nvSpPr>
          <p:spPr bwMode="auto">
            <a:xfrm>
              <a:off x="2528" y="2795"/>
              <a:ext cx="80"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ea typeface="宋体" pitchFamily="2" charset="-122"/>
                </a:rPr>
                <a:t>5</a:t>
              </a:r>
              <a:endParaRPr kumimoji="0" lang="en-US" altLang="zh-CN" sz="1800">
                <a:latin typeface="Arial" pitchFamily="34" charset="0"/>
                <a:ea typeface="宋体" pitchFamily="2" charset="-122"/>
              </a:endParaRPr>
            </a:p>
          </p:txBody>
        </p:sp>
        <p:sp>
          <p:nvSpPr>
            <p:cNvPr id="462874" name="Rectangle 26"/>
            <p:cNvSpPr>
              <a:spLocks noChangeArrowheads="1"/>
            </p:cNvSpPr>
            <p:nvPr/>
          </p:nvSpPr>
          <p:spPr bwMode="auto">
            <a:xfrm>
              <a:off x="2693" y="3286"/>
              <a:ext cx="408"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108</a:t>
              </a:r>
              <a:endParaRPr kumimoji="0" lang="en-US" altLang="zh-CN" sz="1800">
                <a:latin typeface="Arial" pitchFamily="34" charset="0"/>
                <a:ea typeface="宋体" pitchFamily="2" charset="-122"/>
              </a:endParaRPr>
            </a:p>
          </p:txBody>
        </p:sp>
        <p:sp>
          <p:nvSpPr>
            <p:cNvPr id="462875" name="Rectangle 27"/>
            <p:cNvSpPr>
              <a:spLocks noChangeArrowheads="1"/>
            </p:cNvSpPr>
            <p:nvPr/>
          </p:nvSpPr>
          <p:spPr bwMode="auto">
            <a:xfrm>
              <a:off x="1915" y="3077"/>
              <a:ext cx="204"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462876" name="Rectangle 28"/>
            <p:cNvSpPr>
              <a:spLocks noChangeArrowheads="1"/>
            </p:cNvSpPr>
            <p:nvPr/>
          </p:nvSpPr>
          <p:spPr bwMode="auto">
            <a:xfrm>
              <a:off x="2110" y="3077"/>
              <a:ext cx="106" cy="326"/>
            </a:xfrm>
            <a:prstGeom prst="rect">
              <a:avLst/>
            </a:prstGeom>
            <a:noFill/>
            <a:ln w="9525">
              <a:noFill/>
              <a:miter lim="800000"/>
              <a:headEnd/>
              <a:tailEnd/>
            </a:ln>
          </p:spPr>
          <p:txBody>
            <a:bodyPr wrap="none" lIns="0" tIns="0" rIns="0" bIns="0">
              <a:spAutoFit/>
            </a:bodyPr>
            <a:lstStyle/>
            <a:p>
              <a:r>
                <a:rPr kumimoji="0" lang="en-US" altLang="zh-CN" sz="3400" i="1">
                  <a:solidFill>
                    <a:srgbClr val="000000"/>
                  </a:solidFill>
                  <a:ea typeface="宋体" pitchFamily="2" charset="-122"/>
                </a:rPr>
                <a:t>s</a:t>
              </a:r>
              <a:endParaRPr kumimoji="0" lang="en-US" altLang="zh-CN" sz="1800">
                <a:latin typeface="Arial" pitchFamily="34" charset="0"/>
                <a:ea typeface="宋体" pitchFamily="2" charset="-122"/>
              </a:endParaRPr>
            </a:p>
          </p:txBody>
        </p:sp>
        <p:sp>
          <p:nvSpPr>
            <p:cNvPr id="462877" name="Rectangle 29"/>
            <p:cNvSpPr>
              <a:spLocks noChangeArrowheads="1"/>
            </p:cNvSpPr>
            <p:nvPr/>
          </p:nvSpPr>
          <p:spPr bwMode="auto">
            <a:xfrm>
              <a:off x="2320" y="3046"/>
              <a:ext cx="149"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graphicFrame>
          <p:nvGraphicFramePr>
            <p:cNvPr id="462878" name="Object 30"/>
            <p:cNvGraphicFramePr>
              <a:graphicFrameLocks noChangeAspect="1"/>
            </p:cNvGraphicFramePr>
            <p:nvPr/>
          </p:nvGraphicFramePr>
          <p:xfrm>
            <a:off x="2710" y="2874"/>
            <a:ext cx="371" cy="331"/>
          </p:xfrm>
          <a:graphic>
            <a:graphicData uri="http://schemas.openxmlformats.org/presentationml/2006/ole">
              <p:oleObj spid="_x0000_s620547" name="CS ChemDraw Drawing" r:id="rId4" imgW="588960" imgH="525600" progId="">
                <p:embed/>
              </p:oleObj>
            </a:graphicData>
          </a:graphic>
        </p:graphicFrame>
      </p:grpSp>
      <p:pic>
        <p:nvPicPr>
          <p:cNvPr id="462880" name="Picture 32" descr="返回">
            <a:hlinkClick r:id="rId5" action="ppaction://hlinksldjump"/>
          </p:cNvPr>
          <p:cNvPicPr>
            <a:picLocks noChangeAspect="1" noChangeArrowheads="1"/>
          </p:cNvPicPr>
          <p:nvPr/>
        </p:nvPicPr>
        <p:blipFill>
          <a:blip r:embed="rId6"/>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2859"/>
                                        </p:tgtEl>
                                        <p:attrNameLst>
                                          <p:attrName>style.visibility</p:attrName>
                                        </p:attrNameLst>
                                      </p:cBhvr>
                                      <p:to>
                                        <p:strVal val="visible"/>
                                      </p:to>
                                    </p:set>
                                    <p:animEffect transition="in" filter="blinds(horizontal)">
                                      <p:cBhvr>
                                        <p:cTn id="7" dur="500"/>
                                        <p:tgtEl>
                                          <p:spTgt spid="46285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62861"/>
                                        </p:tgtEl>
                                        <p:attrNameLst>
                                          <p:attrName>style.visibility</p:attrName>
                                        </p:attrNameLst>
                                      </p:cBhvr>
                                      <p:to>
                                        <p:strVal val="visible"/>
                                      </p:to>
                                    </p:set>
                                    <p:animEffect transition="in" filter="blinds(horizontal)">
                                      <p:cBhvr>
                                        <p:cTn id="10" dur="500"/>
                                        <p:tgtEl>
                                          <p:spTgt spid="46286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62862"/>
                                        </p:tgtEl>
                                        <p:attrNameLst>
                                          <p:attrName>style.visibility</p:attrName>
                                        </p:attrNameLst>
                                      </p:cBhvr>
                                      <p:to>
                                        <p:strVal val="visible"/>
                                      </p:to>
                                    </p:set>
                                    <p:animEffect transition="in" filter="blinds(horizontal)">
                                      <p:cBhvr>
                                        <p:cTn id="13" dur="500"/>
                                        <p:tgtEl>
                                          <p:spTgt spid="46286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62864"/>
                                        </p:tgtEl>
                                        <p:attrNameLst>
                                          <p:attrName>style.visibility</p:attrName>
                                        </p:attrNameLst>
                                      </p:cBhvr>
                                      <p:to>
                                        <p:strVal val="visible"/>
                                      </p:to>
                                    </p:set>
                                    <p:animEffect transition="in" filter="blinds(horizontal)">
                                      <p:cBhvr>
                                        <p:cTn id="18" dur="500"/>
                                        <p:tgtEl>
                                          <p:spTgt spid="462864"/>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59" grpId="0"/>
      <p:bldP spid="462861" grpId="0"/>
      <p:bldP spid="462862"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日期占位符 1"/>
          <p:cNvSpPr>
            <a:spLocks noGrp="1"/>
          </p:cNvSpPr>
          <p:nvPr>
            <p:ph type="dt" sz="half" idx="10"/>
          </p:nvPr>
        </p:nvSpPr>
        <p:spPr/>
        <p:txBody>
          <a:bodyPr/>
          <a:lstStyle/>
          <a:p>
            <a:fld id="{607B3123-A446-468C-BC01-CA6AC1659A15}" type="datetime7">
              <a:rPr lang="zh-CN" altLang="en-US"/>
              <a:pPr/>
              <a:t>17.11.12</a:t>
            </a:fld>
            <a:endParaRPr lang="en-US" altLang="zh-CN"/>
          </a:p>
        </p:txBody>
      </p:sp>
      <p:sp>
        <p:nvSpPr>
          <p:cNvPr id="17" name="页脚占位符 2"/>
          <p:cNvSpPr>
            <a:spLocks noGrp="1"/>
          </p:cNvSpPr>
          <p:nvPr>
            <p:ph type="ftr" sz="quarter" idx="11"/>
          </p:nvPr>
        </p:nvSpPr>
        <p:spPr/>
        <p:txBody>
          <a:bodyPr/>
          <a:lstStyle/>
          <a:p>
            <a:fld id="{D6913708-FA4D-496A-9D02-02D7C168622D}" type="slidenum">
              <a:rPr lang="en-US" altLang="zh-CN"/>
              <a:pPr/>
              <a:t>133</a:t>
            </a:fld>
            <a:endParaRPr lang="en-US" altLang="zh-CN"/>
          </a:p>
        </p:txBody>
      </p:sp>
      <p:sp>
        <p:nvSpPr>
          <p:cNvPr id="463874" name="AutoShape 2"/>
          <p:cNvSpPr>
            <a:spLocks noChangeArrowheads="1"/>
          </p:cNvSpPr>
          <p:nvPr/>
        </p:nvSpPr>
        <p:spPr bwMode="auto">
          <a:xfrm>
            <a:off x="828675" y="115888"/>
            <a:ext cx="8064500" cy="792162"/>
          </a:xfrm>
          <a:prstGeom prst="horizontalScroll">
            <a:avLst>
              <a:gd name="adj" fmla="val 12500"/>
            </a:avLst>
          </a:prstGeom>
          <a:solidFill>
            <a:srgbClr val="CCFFFF"/>
          </a:solidFill>
          <a:ln w="9525">
            <a:solidFill>
              <a:srgbClr val="8409FF"/>
            </a:solidFill>
            <a:miter lim="800000"/>
            <a:headEnd/>
            <a:tailEnd/>
          </a:ln>
          <a:effectLst/>
        </p:spPr>
        <p:txBody>
          <a:bodyPr wrap="none" anchor="ctr"/>
          <a:lstStyle/>
          <a:p>
            <a:pPr algn="ctr"/>
            <a:r>
              <a:rPr lang="en-US" altLang="zh-CN" sz="2800">
                <a:solidFill>
                  <a:schemeClr val="hlink"/>
                </a:solidFill>
                <a:latin typeface="隶书" pitchFamily="49" charset="-122"/>
                <a:ea typeface="隶书" pitchFamily="49" charset="-122"/>
              </a:rPr>
              <a:t>      </a:t>
            </a:r>
            <a:r>
              <a:rPr lang="zh-CN" altLang="en-US" sz="2800">
                <a:solidFill>
                  <a:schemeClr val="hlink"/>
                </a:solidFill>
                <a:latin typeface="隶书" pitchFamily="49" charset="-122"/>
                <a:ea typeface="隶书" pitchFamily="49" charset="-122"/>
              </a:rPr>
              <a:t>可以用</a:t>
            </a:r>
            <a:r>
              <a:rPr kumimoji="0" lang="zh-CN" altLang="en-US" sz="2800">
                <a:solidFill>
                  <a:schemeClr val="hlink"/>
                </a:solidFill>
                <a:ea typeface="隶书" pitchFamily="49" charset="-122"/>
              </a:rPr>
              <a:t>溶度积</a:t>
            </a:r>
            <a:r>
              <a:rPr lang="zh-CN" altLang="en-US" sz="2800">
                <a:solidFill>
                  <a:schemeClr val="hlink"/>
                </a:solidFill>
                <a:latin typeface="隶书" pitchFamily="49" charset="-122"/>
                <a:ea typeface="隶书" pitchFamily="49" charset="-122"/>
              </a:rPr>
              <a:t>的大小判断溶解度的大小吗？</a:t>
            </a:r>
          </a:p>
        </p:txBody>
      </p:sp>
      <p:grpSp>
        <p:nvGrpSpPr>
          <p:cNvPr id="2" name="Group 3"/>
          <p:cNvGrpSpPr>
            <a:grpSpLocks/>
          </p:cNvGrpSpPr>
          <p:nvPr/>
        </p:nvGrpSpPr>
        <p:grpSpPr bwMode="auto">
          <a:xfrm>
            <a:off x="873125" y="1268413"/>
            <a:ext cx="7875588" cy="2940050"/>
            <a:chOff x="550" y="807"/>
            <a:chExt cx="4961" cy="1852"/>
          </a:xfrm>
        </p:grpSpPr>
        <p:graphicFrame>
          <p:nvGraphicFramePr>
            <p:cNvPr id="463876" name="Object 4"/>
            <p:cNvGraphicFramePr>
              <a:graphicFrameLocks noChangeAspect="1"/>
            </p:cNvGraphicFramePr>
            <p:nvPr/>
          </p:nvGraphicFramePr>
          <p:xfrm>
            <a:off x="550" y="807"/>
            <a:ext cx="4961" cy="1852"/>
          </p:xfrm>
          <a:graphic>
            <a:graphicData uri="http://schemas.openxmlformats.org/presentationml/2006/ole">
              <p:oleObj spid="_x0000_s621573" name="工作表" r:id="rId3" imgW="2962351" imgH="1086002" progId="Excel.Sheet.8">
                <p:embed/>
              </p:oleObj>
            </a:graphicData>
          </a:graphic>
        </p:graphicFrame>
        <p:sp>
          <p:nvSpPr>
            <p:cNvPr id="463877" name="Rectangle 5"/>
            <p:cNvSpPr>
              <a:spLocks noChangeArrowheads="1"/>
            </p:cNvSpPr>
            <p:nvPr/>
          </p:nvSpPr>
          <p:spPr bwMode="auto">
            <a:xfrm>
              <a:off x="572" y="2287"/>
              <a:ext cx="1038" cy="327"/>
            </a:xfrm>
            <a:prstGeom prst="rect">
              <a:avLst/>
            </a:prstGeom>
            <a:solidFill>
              <a:srgbClr val="FFFFCC"/>
            </a:solidFill>
            <a:ln w="9525">
              <a:noFill/>
              <a:miter lim="800000"/>
              <a:headEnd/>
              <a:tailEnd/>
            </a:ln>
            <a:effectLst/>
          </p:spPr>
          <p:txBody>
            <a:bodyPr>
              <a:spAutoFit/>
            </a:bodyPr>
            <a:lstStyle/>
            <a:p>
              <a:pPr algn="r">
                <a:spcBef>
                  <a:spcPct val="20000"/>
                </a:spcBef>
              </a:pPr>
              <a:r>
                <a:rPr lang="en-US" altLang="zh-CN" sz="2800" b="1">
                  <a:ea typeface="宋体" pitchFamily="2" charset="-122"/>
                </a:rPr>
                <a:t>Ag</a:t>
              </a:r>
              <a:r>
                <a:rPr lang="en-US" altLang="zh-CN" sz="2800" b="1" baseline="-25000">
                  <a:ea typeface="宋体" pitchFamily="2" charset="-122"/>
                </a:rPr>
                <a:t>2</a:t>
              </a:r>
              <a:r>
                <a:rPr lang="en-US" altLang="zh-CN" sz="2800" b="1">
                  <a:ea typeface="宋体" pitchFamily="2" charset="-122"/>
                </a:rPr>
                <a:t>CrO</a:t>
              </a:r>
              <a:r>
                <a:rPr lang="en-US" altLang="zh-CN" sz="2800" b="1" baseline="-25000">
                  <a:ea typeface="宋体" pitchFamily="2" charset="-122"/>
                </a:rPr>
                <a:t>4</a:t>
              </a:r>
            </a:p>
          </p:txBody>
        </p:sp>
      </p:grpSp>
      <p:graphicFrame>
        <p:nvGraphicFramePr>
          <p:cNvPr id="463878" name="Object 6"/>
          <p:cNvGraphicFramePr>
            <a:graphicFrameLocks noChangeAspect="1"/>
          </p:cNvGraphicFramePr>
          <p:nvPr/>
        </p:nvGraphicFramePr>
        <p:xfrm>
          <a:off x="917575" y="4337050"/>
          <a:ext cx="7902575" cy="531813"/>
        </p:xfrm>
        <a:graphic>
          <a:graphicData uri="http://schemas.openxmlformats.org/presentationml/2006/ole">
            <p:oleObj spid="_x0000_s621570" name="Equation" r:id="rId4" imgW="3771720" imgH="253800" progId="Equation.DSMT4">
              <p:embed/>
            </p:oleObj>
          </a:graphicData>
        </a:graphic>
      </p:graphicFrame>
      <p:grpSp>
        <p:nvGrpSpPr>
          <p:cNvPr id="3" name="Group 7"/>
          <p:cNvGrpSpPr>
            <a:grpSpLocks/>
          </p:cNvGrpSpPr>
          <p:nvPr/>
        </p:nvGrpSpPr>
        <p:grpSpPr bwMode="auto">
          <a:xfrm>
            <a:off x="539750" y="5084763"/>
            <a:ext cx="8534400" cy="1127125"/>
            <a:chOff x="384" y="2659"/>
            <a:chExt cx="5376" cy="710"/>
          </a:xfrm>
        </p:grpSpPr>
        <p:sp>
          <p:nvSpPr>
            <p:cNvPr id="463880" name="Text Box 8"/>
            <p:cNvSpPr txBox="1">
              <a:spLocks noChangeArrowheads="1"/>
            </p:cNvSpPr>
            <p:nvPr/>
          </p:nvSpPr>
          <p:spPr bwMode="auto">
            <a:xfrm>
              <a:off x="384" y="2659"/>
              <a:ext cx="5376" cy="710"/>
            </a:xfrm>
            <a:prstGeom prst="rect">
              <a:avLst/>
            </a:prstGeom>
            <a:solidFill>
              <a:srgbClr val="EFFDFF"/>
            </a:solidFill>
            <a:ln w="9525">
              <a:solidFill>
                <a:srgbClr val="339933"/>
              </a:solidFill>
              <a:miter lim="800000"/>
              <a:headEnd/>
              <a:tailEnd/>
            </a:ln>
            <a:effectLst>
              <a:outerShdw dist="107763" dir="2700000" algn="ctr" rotWithShape="0">
                <a:srgbClr val="8409FF">
                  <a:alpha val="50000"/>
                </a:srgbClr>
              </a:outerShdw>
            </a:effectLst>
          </p:spPr>
          <p:txBody>
            <a:bodyPr>
              <a:spAutoFit/>
            </a:bodyPr>
            <a:lstStyle/>
            <a:p>
              <a:pPr>
                <a:lnSpc>
                  <a:spcPct val="120000"/>
                </a:lnSpc>
              </a:pPr>
              <a:r>
                <a:rPr kumimoji="0" lang="zh-CN" altLang="en-US" sz="2800">
                  <a:solidFill>
                    <a:srgbClr val="0000FF"/>
                  </a:solidFill>
                </a:rPr>
                <a:t>相同类型的难溶电解质，  大的 </a:t>
              </a:r>
              <a:r>
                <a:rPr kumimoji="0" lang="en-US" altLang="zh-CN" sz="2800" i="1">
                  <a:solidFill>
                    <a:srgbClr val="0000FF"/>
                  </a:solidFill>
                </a:rPr>
                <a:t>s </a:t>
              </a:r>
              <a:r>
                <a:rPr kumimoji="0" lang="zh-CN" altLang="en-US" sz="2800">
                  <a:solidFill>
                    <a:srgbClr val="0000FF"/>
                  </a:solidFill>
                </a:rPr>
                <a:t>也大。</a:t>
              </a:r>
            </a:p>
            <a:p>
              <a:pPr>
                <a:lnSpc>
                  <a:spcPct val="120000"/>
                </a:lnSpc>
              </a:pPr>
              <a:r>
                <a:rPr kumimoji="0" lang="zh-CN" altLang="en-US" sz="2800">
                  <a:solidFill>
                    <a:srgbClr val="0000FF"/>
                  </a:solidFill>
                </a:rPr>
                <a:t>不同类型的难溶电解质，不能直接用    比较其</a:t>
              </a:r>
              <a:r>
                <a:rPr kumimoji="0" lang="en-US" altLang="zh-CN" sz="2800" i="1">
                  <a:solidFill>
                    <a:srgbClr val="0000FF"/>
                  </a:solidFill>
                </a:rPr>
                <a:t>s</a:t>
              </a:r>
              <a:r>
                <a:rPr kumimoji="0" lang="zh-CN" altLang="en-US" sz="2800">
                  <a:solidFill>
                    <a:srgbClr val="0000FF"/>
                  </a:solidFill>
                </a:rPr>
                <a:t>的大小</a:t>
              </a:r>
            </a:p>
          </p:txBody>
        </p:sp>
        <p:graphicFrame>
          <p:nvGraphicFramePr>
            <p:cNvPr id="463881" name="Object 9"/>
            <p:cNvGraphicFramePr>
              <a:graphicFrameLocks noChangeAspect="1"/>
            </p:cNvGraphicFramePr>
            <p:nvPr/>
          </p:nvGraphicFramePr>
          <p:xfrm>
            <a:off x="2757" y="2750"/>
            <a:ext cx="259" cy="272"/>
          </p:xfrm>
          <a:graphic>
            <a:graphicData uri="http://schemas.openxmlformats.org/presentationml/2006/ole">
              <p:oleObj spid="_x0000_s621571" name="Equation" r:id="rId5" imgW="241200" imgH="253800" progId="Equation.DSMT4">
                <p:embed/>
              </p:oleObj>
            </a:graphicData>
          </a:graphic>
        </p:graphicFrame>
        <p:graphicFrame>
          <p:nvGraphicFramePr>
            <p:cNvPr id="463882" name="Object 10"/>
            <p:cNvGraphicFramePr>
              <a:graphicFrameLocks noChangeAspect="1"/>
            </p:cNvGraphicFramePr>
            <p:nvPr/>
          </p:nvGraphicFramePr>
          <p:xfrm>
            <a:off x="4014" y="3067"/>
            <a:ext cx="259" cy="272"/>
          </p:xfrm>
          <a:graphic>
            <a:graphicData uri="http://schemas.openxmlformats.org/presentationml/2006/ole">
              <p:oleObj spid="_x0000_s621572" name="Equation" r:id="rId6" imgW="241200" imgH="253800" progId="Equation.DSMT4">
                <p:embed/>
              </p:oleObj>
            </a:graphicData>
          </a:graphic>
        </p:graphicFrame>
      </p:grpSp>
      <p:sp>
        <p:nvSpPr>
          <p:cNvPr id="463883" name="AutoShape 11"/>
          <p:cNvSpPr>
            <a:spLocks noChangeArrowheads="1"/>
          </p:cNvSpPr>
          <p:nvPr/>
        </p:nvSpPr>
        <p:spPr bwMode="auto">
          <a:xfrm>
            <a:off x="827088" y="1844675"/>
            <a:ext cx="7993062" cy="504825"/>
          </a:xfrm>
          <a:prstGeom prst="roundRect">
            <a:avLst>
              <a:gd name="adj" fmla="val 16667"/>
            </a:avLst>
          </a:prstGeom>
          <a:solidFill>
            <a:srgbClr val="CCFFFF">
              <a:alpha val="59000"/>
            </a:srgbClr>
          </a:solidFill>
          <a:ln w="9525" algn="ctr">
            <a:solidFill>
              <a:schemeClr val="tx1"/>
            </a:solidFill>
            <a:miter lim="800000"/>
            <a:headEnd/>
            <a:tailEnd/>
          </a:ln>
          <a:effectLst/>
        </p:spPr>
        <p:txBody>
          <a:bodyPr wrap="none" anchor="ctr"/>
          <a:lstStyle/>
          <a:p>
            <a:endParaRPr lang="zh-CN" altLang="en-US"/>
          </a:p>
        </p:txBody>
      </p:sp>
      <p:sp>
        <p:nvSpPr>
          <p:cNvPr id="463884" name="AutoShape 12"/>
          <p:cNvSpPr>
            <a:spLocks noChangeArrowheads="1"/>
          </p:cNvSpPr>
          <p:nvPr/>
        </p:nvSpPr>
        <p:spPr bwMode="auto">
          <a:xfrm>
            <a:off x="827088" y="3644900"/>
            <a:ext cx="7993062" cy="504825"/>
          </a:xfrm>
          <a:prstGeom prst="roundRect">
            <a:avLst>
              <a:gd name="adj" fmla="val 16667"/>
            </a:avLst>
          </a:prstGeom>
          <a:solidFill>
            <a:srgbClr val="CCFFFF">
              <a:alpha val="59000"/>
            </a:srgbClr>
          </a:solidFill>
          <a:ln w="9525" algn="ctr">
            <a:solidFill>
              <a:schemeClr val="tx1"/>
            </a:solidFill>
            <a:miter lim="800000"/>
            <a:headEnd/>
            <a:tailEnd/>
          </a:ln>
          <a:effectLst/>
        </p:spPr>
        <p:txBody>
          <a:bodyPr wrap="none" anchor="ctr"/>
          <a:lstStyle/>
          <a:p>
            <a:endParaRPr lang="zh-CN" altLang="en-US"/>
          </a:p>
        </p:txBody>
      </p:sp>
      <p:sp>
        <p:nvSpPr>
          <p:cNvPr id="463885" name="WordArt 13"/>
          <p:cNvSpPr>
            <a:spLocks noChangeArrowheads="1" noChangeShapeType="1" noTextEdit="1"/>
          </p:cNvSpPr>
          <p:nvPr/>
        </p:nvSpPr>
        <p:spPr bwMode="auto">
          <a:xfrm>
            <a:off x="6805613" y="5229225"/>
            <a:ext cx="2087562" cy="287338"/>
          </a:xfrm>
          <a:prstGeom prst="rect">
            <a:avLst/>
          </a:prstGeom>
        </p:spPr>
        <p:txBody>
          <a:bodyPr wrap="none" fromWordArt="1">
            <a:prstTxWarp prst="textPlain">
              <a:avLst>
                <a:gd name="adj" fmla="val 50000"/>
              </a:avLst>
            </a:prstTxWarp>
          </a:bodyPr>
          <a:lstStyle/>
          <a:p>
            <a:pPr algn="ctr"/>
            <a:r>
              <a:rPr lang="en-US" altLang="zh-CN" sz="3600" b="1" i="1" kern="10" normalizeH="1">
                <a:ln w="12700" cap="sq">
                  <a:solidFill>
                    <a:srgbClr val="EAEAEA"/>
                  </a:solidFill>
                  <a:round/>
                  <a:headEnd type="none" w="sm" len="sm"/>
                  <a:tailEnd type="none" w="sm" len="sm"/>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Pay attention!</a:t>
            </a:r>
            <a:endParaRPr lang="zh-CN" altLang="en-US" sz="3600" b="1" i="1" kern="10" normalizeH="1">
              <a:ln w="12700" cap="sq">
                <a:solidFill>
                  <a:srgbClr val="EAEAEA"/>
                </a:solidFill>
                <a:round/>
                <a:headEnd type="none" w="sm" len="sm"/>
                <a:tailEnd type="none" w="sm" len="sm"/>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endParaRPr>
          </a:p>
        </p:txBody>
      </p:sp>
      <p:sp>
        <p:nvSpPr>
          <p:cNvPr id="463886" name="Rectangle 14"/>
          <p:cNvSpPr>
            <a:spLocks noGrp="1" noChangeArrowheads="1"/>
          </p:cNvSpPr>
          <p:nvPr>
            <p:ph type="title" idx="4294967295"/>
          </p:nvPr>
        </p:nvSpPr>
        <p:spPr>
          <a:xfrm>
            <a:off x="812800" y="114300"/>
            <a:ext cx="8113713" cy="650875"/>
          </a:xfrm>
        </p:spPr>
        <p:txBody>
          <a:bodyPr/>
          <a:lstStyle/>
          <a:p>
            <a:pPr algn="l"/>
            <a:r>
              <a:rPr lang="zh-CN" altLang="en-US" sz="3200" b="1">
                <a:effectLst/>
                <a:ea typeface="隶书" pitchFamily="49" charset="-122"/>
              </a:rPr>
              <a:t>思考：</a:t>
            </a:r>
          </a:p>
        </p:txBody>
      </p:sp>
      <p:pic>
        <p:nvPicPr>
          <p:cNvPr id="463887" name="Picture 15" descr="返回">
            <a:hlinkClick r:id="rId7" action="ppaction://hlinksldjump"/>
          </p:cNvPr>
          <p:cNvPicPr>
            <a:picLocks noChangeAspect="1" noChangeArrowheads="1"/>
          </p:cNvPicPr>
          <p:nvPr/>
        </p:nvPicPr>
        <p:blipFill>
          <a:blip r:embed="rId8"/>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463878"/>
                                        </p:tgtEl>
                                        <p:attrNameLst>
                                          <p:attrName>style.visibility</p:attrName>
                                        </p:attrNameLst>
                                      </p:cBhvr>
                                      <p:to>
                                        <p:strVal val="visible"/>
                                      </p:to>
                                    </p:set>
                                    <p:anim calcmode="lin" valueType="num">
                                      <p:cBhvr>
                                        <p:cTn id="12" dur="1000" fill="hold"/>
                                        <p:tgtEl>
                                          <p:spTgt spid="463878"/>
                                        </p:tgtEl>
                                        <p:attrNameLst>
                                          <p:attrName>ppt_w</p:attrName>
                                        </p:attrNameLst>
                                      </p:cBhvr>
                                      <p:tavLst>
                                        <p:tav tm="0">
                                          <p:val>
                                            <p:strVal val="#ppt_w*0.70"/>
                                          </p:val>
                                        </p:tav>
                                        <p:tav tm="100000">
                                          <p:val>
                                            <p:strVal val="#ppt_w"/>
                                          </p:val>
                                        </p:tav>
                                      </p:tavLst>
                                    </p:anim>
                                    <p:anim calcmode="lin" valueType="num">
                                      <p:cBhvr>
                                        <p:cTn id="13" dur="1000" fill="hold"/>
                                        <p:tgtEl>
                                          <p:spTgt spid="463878"/>
                                        </p:tgtEl>
                                        <p:attrNameLst>
                                          <p:attrName>ppt_h</p:attrName>
                                        </p:attrNameLst>
                                      </p:cBhvr>
                                      <p:tavLst>
                                        <p:tav tm="0">
                                          <p:val>
                                            <p:strVal val="#ppt_h"/>
                                          </p:val>
                                        </p:tav>
                                        <p:tav tm="100000">
                                          <p:val>
                                            <p:strVal val="#ppt_h"/>
                                          </p:val>
                                        </p:tav>
                                      </p:tavLst>
                                    </p:anim>
                                    <p:animEffect transition="in" filter="fade">
                                      <p:cBhvr>
                                        <p:cTn id="14" dur="1000"/>
                                        <p:tgtEl>
                                          <p:spTgt spid="463878"/>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strVal val="#ppt_w*0.70"/>
                                          </p:val>
                                        </p:tav>
                                        <p:tav tm="100000">
                                          <p:val>
                                            <p:strVal val="#ppt_w"/>
                                          </p:val>
                                        </p:tav>
                                      </p:tavLst>
                                    </p:anim>
                                    <p:anim calcmode="lin" valueType="num">
                                      <p:cBhvr>
                                        <p:cTn id="20" dur="1000" fill="hold"/>
                                        <p:tgtEl>
                                          <p:spTgt spid="3"/>
                                        </p:tgtEl>
                                        <p:attrNameLst>
                                          <p:attrName>ppt_h</p:attrName>
                                        </p:attrNameLst>
                                      </p:cBhvr>
                                      <p:tavLst>
                                        <p:tav tm="0">
                                          <p:val>
                                            <p:strVal val="#ppt_h"/>
                                          </p:val>
                                        </p:tav>
                                        <p:tav tm="100000">
                                          <p:val>
                                            <p:strVal val="#ppt_h"/>
                                          </p:val>
                                        </p:tav>
                                      </p:tavLst>
                                    </p:anim>
                                    <p:animEffect transition="in" filter="fade">
                                      <p:cBhvr>
                                        <p:cTn id="21" dur="10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463885"/>
                                        </p:tgtEl>
                                        <p:attrNameLst>
                                          <p:attrName>style.visibility</p:attrName>
                                        </p:attrNameLst>
                                      </p:cBhvr>
                                      <p:to>
                                        <p:strVal val="visible"/>
                                      </p:to>
                                    </p:set>
                                    <p:anim calcmode="lin" valueType="num">
                                      <p:cBhvr>
                                        <p:cTn id="26" dur="1000" fill="hold"/>
                                        <p:tgtEl>
                                          <p:spTgt spid="463885"/>
                                        </p:tgtEl>
                                        <p:attrNameLst>
                                          <p:attrName>ppt_w</p:attrName>
                                        </p:attrNameLst>
                                      </p:cBhvr>
                                      <p:tavLst>
                                        <p:tav tm="0">
                                          <p:val>
                                            <p:strVal val="#ppt_w*0.70"/>
                                          </p:val>
                                        </p:tav>
                                        <p:tav tm="100000">
                                          <p:val>
                                            <p:strVal val="#ppt_w"/>
                                          </p:val>
                                        </p:tav>
                                      </p:tavLst>
                                    </p:anim>
                                    <p:anim calcmode="lin" valueType="num">
                                      <p:cBhvr>
                                        <p:cTn id="27" dur="1000" fill="hold"/>
                                        <p:tgtEl>
                                          <p:spTgt spid="463885"/>
                                        </p:tgtEl>
                                        <p:attrNameLst>
                                          <p:attrName>ppt_h</p:attrName>
                                        </p:attrNameLst>
                                      </p:cBhvr>
                                      <p:tavLst>
                                        <p:tav tm="0">
                                          <p:val>
                                            <p:strVal val="#ppt_h"/>
                                          </p:val>
                                        </p:tav>
                                        <p:tav tm="100000">
                                          <p:val>
                                            <p:strVal val="#ppt_h"/>
                                          </p:val>
                                        </p:tav>
                                      </p:tavLst>
                                    </p:anim>
                                    <p:animEffect transition="in" filter="fade">
                                      <p:cBhvr>
                                        <p:cTn id="28" dur="1000"/>
                                        <p:tgtEl>
                                          <p:spTgt spid="463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85"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C8FD6C3B-DFBB-4C6C-BD48-23CF1C98FCC1}" type="datetime7">
              <a:rPr lang="zh-CN" altLang="en-US"/>
              <a:pPr/>
              <a:t>17.11.12</a:t>
            </a:fld>
            <a:endParaRPr lang="en-US" altLang="zh-CN"/>
          </a:p>
        </p:txBody>
      </p:sp>
      <p:sp>
        <p:nvSpPr>
          <p:cNvPr id="7" name="页脚占位符 6"/>
          <p:cNvSpPr>
            <a:spLocks noGrp="1"/>
          </p:cNvSpPr>
          <p:nvPr>
            <p:ph type="ftr" sz="quarter" idx="11"/>
          </p:nvPr>
        </p:nvSpPr>
        <p:spPr/>
        <p:txBody>
          <a:bodyPr/>
          <a:lstStyle/>
          <a:p>
            <a:fld id="{1645946A-F047-473B-AEA8-79D343B22087}" type="slidenum">
              <a:rPr lang="en-US" altLang="zh-CN"/>
              <a:pPr/>
              <a:t>134</a:t>
            </a:fld>
            <a:endParaRPr lang="en-US" altLang="zh-CN"/>
          </a:p>
        </p:txBody>
      </p:sp>
      <p:sp>
        <p:nvSpPr>
          <p:cNvPr id="665605" name="Rectangle 5"/>
          <p:cNvSpPr>
            <a:spLocks noGrp="1" noChangeArrowheads="1"/>
          </p:cNvSpPr>
          <p:nvPr>
            <p:ph type="title"/>
          </p:nvPr>
        </p:nvSpPr>
        <p:spPr/>
        <p:txBody>
          <a:bodyPr/>
          <a:lstStyle/>
          <a:p>
            <a:r>
              <a:rPr lang="zh-CN" altLang="en-US"/>
              <a:t>注意</a:t>
            </a:r>
          </a:p>
        </p:txBody>
      </p:sp>
      <p:sp>
        <p:nvSpPr>
          <p:cNvPr id="665603" name="Rectangle 3"/>
          <p:cNvSpPr>
            <a:spLocks noGrp="1" noChangeArrowheads="1"/>
          </p:cNvSpPr>
          <p:nvPr>
            <p:ph type="body" sz="half" idx="1"/>
          </p:nvPr>
        </p:nvSpPr>
        <p:spPr>
          <a:xfrm>
            <a:off x="838200" y="1371600"/>
            <a:ext cx="8126413" cy="4864100"/>
          </a:xfrm>
        </p:spPr>
        <p:txBody>
          <a:bodyPr/>
          <a:lstStyle/>
          <a:p>
            <a:r>
              <a:rPr lang="zh-CN" altLang="en-US" sz="2400"/>
              <a:t>只有</a:t>
            </a:r>
            <a:r>
              <a:rPr lang="en-US" altLang="zh-CN" sz="2400"/>
              <a:t>AgBr</a:t>
            </a:r>
            <a:r>
              <a:rPr lang="zh-CN" altLang="en-US" sz="2400"/>
              <a:t>、</a:t>
            </a:r>
            <a:r>
              <a:rPr lang="en-US" altLang="zh-CN" sz="2400"/>
              <a:t>AgCl</a:t>
            </a:r>
            <a:r>
              <a:rPr lang="zh-CN" altLang="en-US" sz="2400"/>
              <a:t>、</a:t>
            </a:r>
            <a:r>
              <a:rPr lang="en-US" altLang="zh-CN" sz="2400"/>
              <a:t>BaSO</a:t>
            </a:r>
            <a:r>
              <a:rPr lang="en-US" altLang="zh-CN" sz="2400" baseline="-25000"/>
              <a:t>4</a:t>
            </a:r>
            <a:r>
              <a:rPr lang="zh-CN" altLang="en-US" sz="2400"/>
              <a:t>、</a:t>
            </a:r>
            <a:r>
              <a:rPr lang="en-US" altLang="zh-CN" sz="2400"/>
              <a:t>SrSO</a:t>
            </a:r>
            <a:r>
              <a:rPr lang="en-US" altLang="zh-CN" sz="2400" baseline="-25000"/>
              <a:t>4</a:t>
            </a:r>
            <a:r>
              <a:rPr lang="zh-CN" altLang="en-US" sz="2400"/>
              <a:t>等少数难溶电解质由    计算得到的溶解度与实测的相近，多数难溶电解质的实际溶解度都比由      计算得到的溶解度大。原因有：</a:t>
            </a:r>
          </a:p>
          <a:p>
            <a:r>
              <a:rPr lang="zh-CN" altLang="en-US" sz="2400">
                <a:solidFill>
                  <a:srgbClr val="FF0000"/>
                </a:solidFill>
              </a:rPr>
              <a:t>分子溶解度的影响：</a:t>
            </a:r>
            <a:r>
              <a:rPr lang="zh-CN" altLang="en-US" sz="2400"/>
              <a:t>溶解了的分子未全部电离。</a:t>
            </a:r>
          </a:p>
          <a:p>
            <a:r>
              <a:rPr lang="zh-CN" altLang="en-US" sz="2400">
                <a:solidFill>
                  <a:srgbClr val="FF0000"/>
                </a:solidFill>
              </a:rPr>
              <a:t>离子对的影响：</a:t>
            </a:r>
            <a:r>
              <a:rPr lang="zh-CN" altLang="en-US" sz="2400"/>
              <a:t>由于离子的静电作用，形成离子对。</a:t>
            </a:r>
          </a:p>
          <a:p>
            <a:r>
              <a:rPr lang="zh-CN" altLang="en-US" sz="2400">
                <a:solidFill>
                  <a:srgbClr val="FF0000"/>
                </a:solidFill>
              </a:rPr>
              <a:t>分步解离的影响</a:t>
            </a:r>
            <a:r>
              <a:rPr lang="zh-CN" altLang="en-US" sz="2400"/>
              <a:t> ：</a:t>
            </a:r>
            <a:r>
              <a:rPr lang="en-US" altLang="zh-CN" sz="2400"/>
              <a:t>AB</a:t>
            </a:r>
            <a:r>
              <a:rPr lang="en-US" altLang="zh-CN" sz="2400" baseline="-25000"/>
              <a:t>n</a:t>
            </a:r>
            <a:r>
              <a:rPr lang="zh-CN" altLang="en-US" sz="2400"/>
              <a:t>型的分步解离，存在</a:t>
            </a:r>
            <a:r>
              <a:rPr lang="en-US" altLang="zh-CN" sz="2400"/>
              <a:t>[AB</a:t>
            </a:r>
            <a:r>
              <a:rPr lang="en-US" altLang="zh-CN" sz="2400" baseline="-25000"/>
              <a:t>n-1</a:t>
            </a:r>
            <a:r>
              <a:rPr lang="en-US" altLang="zh-CN" sz="2400"/>
              <a:t>]</a:t>
            </a:r>
            <a:r>
              <a:rPr lang="en-US" altLang="zh-CN" sz="2400" baseline="30000"/>
              <a:t>+</a:t>
            </a:r>
            <a:r>
              <a:rPr lang="zh-CN" altLang="en-US" sz="2400"/>
              <a:t>、</a:t>
            </a:r>
            <a:r>
              <a:rPr lang="en-US" altLang="zh-CN" sz="2400"/>
              <a:t>[AB</a:t>
            </a:r>
            <a:r>
              <a:rPr lang="en-US" altLang="zh-CN" sz="2400" baseline="-25000"/>
              <a:t>n-2</a:t>
            </a:r>
            <a:r>
              <a:rPr lang="en-US" altLang="zh-CN" sz="2400"/>
              <a:t>] </a:t>
            </a:r>
            <a:r>
              <a:rPr lang="en-US" altLang="zh-CN" sz="2400" baseline="30000"/>
              <a:t>2+</a:t>
            </a:r>
            <a:r>
              <a:rPr lang="zh-CN" altLang="en-US" sz="2400"/>
              <a:t>等物种。</a:t>
            </a:r>
          </a:p>
          <a:p>
            <a:r>
              <a:rPr lang="zh-CN" altLang="en-US" sz="2400">
                <a:solidFill>
                  <a:srgbClr val="FF0000"/>
                </a:solidFill>
              </a:rPr>
              <a:t>水解的影响</a:t>
            </a:r>
            <a:r>
              <a:rPr lang="zh-CN" altLang="en-US" sz="2400"/>
              <a:t>：弱酸盐或弱碱盐发生水解生成弱酸或弱碱，使平衡发生移动。</a:t>
            </a:r>
          </a:p>
        </p:txBody>
      </p:sp>
      <p:graphicFrame>
        <p:nvGraphicFramePr>
          <p:cNvPr id="665604" name="Object 4"/>
          <p:cNvGraphicFramePr>
            <a:graphicFrameLocks noChangeAspect="1"/>
          </p:cNvGraphicFramePr>
          <p:nvPr>
            <p:ph sz="quarter" idx="2"/>
          </p:nvPr>
        </p:nvGraphicFramePr>
        <p:xfrm>
          <a:off x="8027988" y="1484313"/>
          <a:ext cx="357187" cy="357187"/>
        </p:xfrm>
        <a:graphic>
          <a:graphicData uri="http://schemas.openxmlformats.org/presentationml/2006/ole">
            <p:oleObj spid="_x0000_s622594" name="公式" r:id="rId3" imgW="253800" imgH="253800" progId="Equation.3">
              <p:embed/>
            </p:oleObj>
          </a:graphicData>
        </a:graphic>
      </p:graphicFrame>
      <p:graphicFrame>
        <p:nvGraphicFramePr>
          <p:cNvPr id="665607" name="Object 7"/>
          <p:cNvGraphicFramePr>
            <a:graphicFrameLocks noChangeAspect="1"/>
          </p:cNvGraphicFramePr>
          <p:nvPr>
            <p:ph sz="quarter" idx="3"/>
          </p:nvPr>
        </p:nvGraphicFramePr>
        <p:xfrm>
          <a:off x="3132138" y="2420938"/>
          <a:ext cx="428625" cy="428625"/>
        </p:xfrm>
        <a:graphic>
          <a:graphicData uri="http://schemas.openxmlformats.org/presentationml/2006/ole">
            <p:oleObj spid="_x0000_s622595" name="公式" r:id="rId4" imgW="253800" imgH="253800" progId="Equation.3">
              <p:embed/>
            </p:oleObj>
          </a:graphicData>
        </a:graphic>
      </p:graphicFrame>
    </p:spTree>
  </p:cSld>
  <p:clrMapOvr>
    <a:masterClrMapping/>
  </p:clrMapOvr>
  <p:transition>
    <p:blinds/>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2AAC90A4-8A1C-4B45-819A-0AF288A24E53}" type="datetime7">
              <a:rPr lang="zh-CN" altLang="en-US"/>
              <a:pPr/>
              <a:t>17.11.12</a:t>
            </a:fld>
            <a:endParaRPr lang="en-US" altLang="zh-CN"/>
          </a:p>
        </p:txBody>
      </p:sp>
      <p:sp>
        <p:nvSpPr>
          <p:cNvPr id="6" name="页脚占位符 5"/>
          <p:cNvSpPr>
            <a:spLocks noGrp="1"/>
          </p:cNvSpPr>
          <p:nvPr>
            <p:ph type="ftr" sz="quarter" idx="11"/>
          </p:nvPr>
        </p:nvSpPr>
        <p:spPr/>
        <p:txBody>
          <a:bodyPr/>
          <a:lstStyle/>
          <a:p>
            <a:fld id="{723C8708-790D-4A73-8D99-6DE83A6C296B}" type="slidenum">
              <a:rPr lang="en-US" altLang="zh-CN"/>
              <a:pPr/>
              <a:t>135</a:t>
            </a:fld>
            <a:endParaRPr lang="en-US" altLang="zh-CN"/>
          </a:p>
        </p:txBody>
      </p:sp>
      <p:sp>
        <p:nvSpPr>
          <p:cNvPr id="516098" name="Rectangle 2"/>
          <p:cNvSpPr>
            <a:spLocks noGrp="1" noChangeArrowheads="1"/>
          </p:cNvSpPr>
          <p:nvPr>
            <p:ph type="title"/>
          </p:nvPr>
        </p:nvSpPr>
        <p:spPr>
          <a:noFill/>
          <a:ln/>
        </p:spPr>
        <p:txBody>
          <a:bodyPr/>
          <a:lstStyle/>
          <a:p>
            <a:r>
              <a:rPr lang="en-US" altLang="zh-CN">
                <a:latin typeface="Times New Roman" pitchFamily="18" charset="0"/>
              </a:rPr>
              <a:t>2.4.2  </a:t>
            </a:r>
            <a:r>
              <a:rPr lang="zh-CN" altLang="en-US">
                <a:latin typeface="Times New Roman" pitchFamily="18" charset="0"/>
              </a:rPr>
              <a:t>溶度积规则及其应用</a:t>
            </a:r>
          </a:p>
        </p:txBody>
      </p:sp>
      <p:sp>
        <p:nvSpPr>
          <p:cNvPr id="516105" name="Rectangle 9"/>
          <p:cNvSpPr>
            <a:spLocks noGrp="1" noChangeArrowheads="1"/>
          </p:cNvSpPr>
          <p:nvPr>
            <p:ph sz="half" idx="1"/>
          </p:nvPr>
        </p:nvSpPr>
        <p:spPr>
          <a:xfrm>
            <a:off x="1835150" y="1371600"/>
            <a:ext cx="6840538" cy="4864100"/>
          </a:xfrm>
          <a:noFill/>
          <a:ln/>
        </p:spPr>
        <p:txBody>
          <a:bodyPr/>
          <a:lstStyle/>
          <a:p>
            <a:pPr>
              <a:lnSpc>
                <a:spcPct val="150000"/>
              </a:lnSpc>
              <a:buFont typeface="Wingdings" pitchFamily="2" charset="2"/>
              <a:buNone/>
            </a:pPr>
            <a:r>
              <a:rPr lang="en-US" altLang="zh-CN" sz="3600">
                <a:latin typeface="Times New Roman" pitchFamily="18" charset="0"/>
              </a:rPr>
              <a:t>2.4.2.1  </a:t>
            </a:r>
            <a:r>
              <a:rPr lang="zh-CN" altLang="en-US" sz="3600">
                <a:latin typeface="Times New Roman" pitchFamily="18" charset="0"/>
              </a:rPr>
              <a:t>溶度积规则</a:t>
            </a:r>
          </a:p>
          <a:p>
            <a:pPr>
              <a:lnSpc>
                <a:spcPct val="150000"/>
              </a:lnSpc>
              <a:buFont typeface="Wingdings" pitchFamily="2" charset="2"/>
              <a:buNone/>
            </a:pPr>
            <a:r>
              <a:rPr lang="en-US" altLang="zh-CN" sz="3600">
                <a:latin typeface="Times New Roman" pitchFamily="18" charset="0"/>
              </a:rPr>
              <a:t>2.4.2.2  </a:t>
            </a:r>
            <a:r>
              <a:rPr lang="zh-CN" altLang="en-US" sz="3600">
                <a:latin typeface="Times New Roman" pitchFamily="18" charset="0"/>
              </a:rPr>
              <a:t>同离子效应</a:t>
            </a:r>
          </a:p>
          <a:p>
            <a:pPr>
              <a:lnSpc>
                <a:spcPct val="150000"/>
              </a:lnSpc>
              <a:buFont typeface="Wingdings" pitchFamily="2" charset="2"/>
              <a:buNone/>
            </a:pPr>
            <a:r>
              <a:rPr lang="en-US" altLang="zh-CN" sz="3600">
                <a:latin typeface="Times New Roman" pitchFamily="18" charset="0"/>
              </a:rPr>
              <a:t>2.4.2.3  </a:t>
            </a:r>
            <a:r>
              <a:rPr lang="zh-CN" altLang="en-US" sz="3600">
                <a:latin typeface="Times New Roman" pitchFamily="18" charset="0"/>
              </a:rPr>
              <a:t>沉淀的溶解</a:t>
            </a:r>
          </a:p>
          <a:p>
            <a:pPr>
              <a:lnSpc>
                <a:spcPct val="150000"/>
              </a:lnSpc>
              <a:buFont typeface="Wingdings" pitchFamily="2" charset="2"/>
              <a:buNone/>
            </a:pPr>
            <a:r>
              <a:rPr lang="en-US" altLang="zh-CN" sz="3600">
                <a:latin typeface="Times New Roman" pitchFamily="18" charset="0"/>
              </a:rPr>
              <a:t>2.4.2.4  </a:t>
            </a:r>
            <a:r>
              <a:rPr lang="zh-CN" altLang="en-US" sz="3600">
                <a:latin typeface="Times New Roman" pitchFamily="18" charset="0"/>
              </a:rPr>
              <a:t>沉淀的转化</a:t>
            </a:r>
          </a:p>
          <a:p>
            <a:pPr>
              <a:lnSpc>
                <a:spcPct val="150000"/>
              </a:lnSpc>
              <a:buFont typeface="Wingdings" pitchFamily="2" charset="2"/>
              <a:buNone/>
            </a:pPr>
            <a:r>
              <a:rPr lang="en-US" altLang="zh-CN" sz="3600">
                <a:latin typeface="Times New Roman" pitchFamily="18" charset="0"/>
              </a:rPr>
              <a:t>2.4.2.5  </a:t>
            </a:r>
            <a:r>
              <a:rPr lang="zh-CN" altLang="en-US" sz="3600">
                <a:latin typeface="Times New Roman" pitchFamily="18" charset="0"/>
              </a:rPr>
              <a:t>分步沉淀</a:t>
            </a:r>
          </a:p>
        </p:txBody>
      </p:sp>
      <p:pic>
        <p:nvPicPr>
          <p:cNvPr id="516106" name="Picture 10" descr="返回">
            <a:hlinkClick r:id="rId2" action="ppaction://hlinksldjump"/>
          </p:cNvPr>
          <p:cNvPicPr>
            <a:picLocks noChangeAspect="1" noChangeArrowheads="1"/>
          </p:cNvPicPr>
          <p:nvPr/>
        </p:nvPicPr>
        <p:blipFill>
          <a:blip r:embed="rId3"/>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4"/>
          <p:cNvSpPr>
            <a:spLocks noGrp="1"/>
          </p:cNvSpPr>
          <p:nvPr>
            <p:ph type="dt" sz="half" idx="10"/>
          </p:nvPr>
        </p:nvSpPr>
        <p:spPr/>
        <p:txBody>
          <a:bodyPr/>
          <a:lstStyle/>
          <a:p>
            <a:fld id="{2E0F9BC2-E068-4F01-A2A4-59153DAF8D69}" type="datetime7">
              <a:rPr lang="zh-CN" altLang="en-US"/>
              <a:pPr/>
              <a:t>17.11.12</a:t>
            </a:fld>
            <a:endParaRPr lang="en-US" altLang="zh-CN"/>
          </a:p>
        </p:txBody>
      </p:sp>
      <p:sp>
        <p:nvSpPr>
          <p:cNvPr id="12" name="页脚占位符 5"/>
          <p:cNvSpPr>
            <a:spLocks noGrp="1"/>
          </p:cNvSpPr>
          <p:nvPr>
            <p:ph type="ftr" sz="quarter" idx="11"/>
          </p:nvPr>
        </p:nvSpPr>
        <p:spPr/>
        <p:txBody>
          <a:bodyPr/>
          <a:lstStyle/>
          <a:p>
            <a:fld id="{4A7BF744-5FC3-4073-9A42-6B286C48ADED}" type="slidenum">
              <a:rPr lang="en-US" altLang="zh-CN"/>
              <a:pPr/>
              <a:t>136</a:t>
            </a:fld>
            <a:endParaRPr lang="en-US" altLang="zh-CN"/>
          </a:p>
        </p:txBody>
      </p:sp>
      <p:sp>
        <p:nvSpPr>
          <p:cNvPr id="465922" name="Rectangle 2"/>
          <p:cNvSpPr>
            <a:spLocks noGrp="1" noChangeArrowheads="1"/>
          </p:cNvSpPr>
          <p:nvPr>
            <p:ph type="title"/>
          </p:nvPr>
        </p:nvSpPr>
        <p:spPr>
          <a:noFill/>
          <a:ln/>
        </p:spPr>
        <p:txBody>
          <a:bodyPr/>
          <a:lstStyle/>
          <a:p>
            <a:r>
              <a:rPr lang="en-US" altLang="zh-CN">
                <a:latin typeface="Times New Roman" pitchFamily="18" charset="0"/>
              </a:rPr>
              <a:t>2.4.2.1 </a:t>
            </a:r>
            <a:r>
              <a:rPr lang="zh-CN" altLang="en-US">
                <a:latin typeface="Times New Roman" pitchFamily="18" charset="0"/>
              </a:rPr>
              <a:t>溶度积规则</a:t>
            </a:r>
          </a:p>
        </p:txBody>
      </p:sp>
      <p:sp>
        <p:nvSpPr>
          <p:cNvPr id="465923" name="Rectangle 3"/>
          <p:cNvSpPr>
            <a:spLocks noChangeArrowheads="1"/>
          </p:cNvSpPr>
          <p:nvPr/>
        </p:nvSpPr>
        <p:spPr bwMode="auto">
          <a:xfrm>
            <a:off x="395288" y="2997200"/>
            <a:ext cx="9001125" cy="3384550"/>
          </a:xfrm>
          <a:prstGeom prst="rect">
            <a:avLst/>
          </a:prstGeom>
          <a:noFill/>
          <a:ln w="9525">
            <a:noFill/>
            <a:miter lim="800000"/>
            <a:headEnd/>
            <a:tailEnd/>
          </a:ln>
          <a:effectLst/>
        </p:spPr>
        <p:txBody>
          <a:bodyPr/>
          <a:lstStyle/>
          <a:p>
            <a:pPr marL="342900" indent="-342900">
              <a:lnSpc>
                <a:spcPct val="130000"/>
              </a:lnSpc>
              <a:spcBef>
                <a:spcPct val="20000"/>
              </a:spcBef>
              <a:buClr>
                <a:srgbClr val="FF00FF"/>
              </a:buClr>
              <a:buFont typeface="Wingdings" pitchFamily="2" charset="2"/>
              <a:buChar char="v"/>
            </a:pPr>
            <a:r>
              <a:rPr lang="el-GR" altLang="zh-CN" sz="2800">
                <a:solidFill>
                  <a:srgbClr val="0000FF"/>
                </a:solidFill>
              </a:rPr>
              <a:t>Δ</a:t>
            </a:r>
            <a:r>
              <a:rPr lang="en-US" altLang="zh-CN" sz="2800" baseline="-25000">
                <a:solidFill>
                  <a:srgbClr val="0000FF"/>
                </a:solidFill>
              </a:rPr>
              <a:t>r</a:t>
            </a:r>
            <a:r>
              <a:rPr lang="en-US" altLang="zh-CN" sz="2800">
                <a:solidFill>
                  <a:srgbClr val="0000FF"/>
                </a:solidFill>
              </a:rPr>
              <a:t>G</a:t>
            </a:r>
            <a:r>
              <a:rPr lang="en-US" altLang="zh-CN" sz="2800" baseline="-25000">
                <a:solidFill>
                  <a:srgbClr val="0000FF"/>
                </a:solidFill>
              </a:rPr>
              <a:t>m </a:t>
            </a:r>
            <a:r>
              <a:rPr lang="en-US" altLang="zh-CN" sz="2800">
                <a:solidFill>
                  <a:srgbClr val="0000FF"/>
                </a:solidFill>
              </a:rPr>
              <a:t>&lt; 0, </a:t>
            </a:r>
            <a:r>
              <a:rPr lang="en-US" altLang="zh-CN" sz="2800" i="1">
                <a:solidFill>
                  <a:srgbClr val="0000FF"/>
                </a:solidFill>
              </a:rPr>
              <a:t>J</a:t>
            </a:r>
            <a:r>
              <a:rPr lang="en-US" altLang="zh-CN" sz="2800">
                <a:solidFill>
                  <a:srgbClr val="0000FF"/>
                </a:solidFill>
              </a:rPr>
              <a:t> &lt; </a:t>
            </a:r>
            <a:r>
              <a:rPr lang="en-US" altLang="zh-CN" sz="2800" i="1">
                <a:solidFill>
                  <a:srgbClr val="0000FF"/>
                </a:solidFill>
              </a:rPr>
              <a:t>K</a:t>
            </a:r>
            <a:r>
              <a:rPr lang="en-US" altLang="zh-CN" sz="2800" baseline="-25000">
                <a:solidFill>
                  <a:srgbClr val="0000FF"/>
                </a:solidFill>
              </a:rPr>
              <a:t>sp</a:t>
            </a:r>
            <a:r>
              <a:rPr lang="en-US" altLang="zh-CN" sz="2400" baseline="30000">
                <a:solidFill>
                  <a:schemeClr val="hlink"/>
                </a:solidFill>
                <a:sym typeface="Webdings" pitchFamily="18" charset="2"/>
              </a:rPr>
              <a:t></a:t>
            </a:r>
            <a:r>
              <a:rPr lang="zh-CN" altLang="en-US" sz="2800">
                <a:solidFill>
                  <a:srgbClr val="0000FF"/>
                </a:solidFill>
              </a:rPr>
              <a:t>，正向自发，</a:t>
            </a:r>
            <a:r>
              <a:rPr lang="zh-CN" altLang="en-US" sz="2800"/>
              <a:t>不饱和溶液，无沉淀；</a:t>
            </a:r>
          </a:p>
          <a:p>
            <a:pPr marL="342900" indent="-342900">
              <a:lnSpc>
                <a:spcPct val="130000"/>
              </a:lnSpc>
              <a:spcBef>
                <a:spcPct val="20000"/>
              </a:spcBef>
              <a:buClr>
                <a:srgbClr val="FF00FF"/>
              </a:buClr>
              <a:buFont typeface="Wingdings" pitchFamily="2" charset="2"/>
              <a:buNone/>
            </a:pPr>
            <a:r>
              <a:rPr lang="zh-CN" altLang="en-US" sz="2800"/>
              <a:t>                                       若原来有沉淀，则沉淀溶解</a:t>
            </a:r>
          </a:p>
          <a:p>
            <a:pPr marL="342900" indent="-342900">
              <a:lnSpc>
                <a:spcPct val="130000"/>
              </a:lnSpc>
              <a:spcBef>
                <a:spcPct val="20000"/>
              </a:spcBef>
              <a:buClr>
                <a:srgbClr val="FF00FF"/>
              </a:buClr>
              <a:buFont typeface="Wingdings" pitchFamily="2" charset="2"/>
              <a:buChar char="v"/>
            </a:pPr>
            <a:r>
              <a:rPr lang="el-GR" altLang="zh-CN" sz="2800">
                <a:solidFill>
                  <a:srgbClr val="0000FF"/>
                </a:solidFill>
              </a:rPr>
              <a:t>Δ</a:t>
            </a:r>
            <a:r>
              <a:rPr lang="en-US" altLang="zh-CN" sz="2800" baseline="-25000">
                <a:solidFill>
                  <a:srgbClr val="0000FF"/>
                </a:solidFill>
              </a:rPr>
              <a:t>r</a:t>
            </a:r>
            <a:r>
              <a:rPr lang="en-US" altLang="zh-CN" sz="2800">
                <a:solidFill>
                  <a:srgbClr val="0000FF"/>
                </a:solidFill>
              </a:rPr>
              <a:t>G</a:t>
            </a:r>
            <a:r>
              <a:rPr lang="en-US" altLang="zh-CN" sz="2800" baseline="-25000">
                <a:solidFill>
                  <a:srgbClr val="0000FF"/>
                </a:solidFill>
              </a:rPr>
              <a:t>m </a:t>
            </a:r>
            <a:r>
              <a:rPr lang="en-US" altLang="zh-CN" sz="2800">
                <a:solidFill>
                  <a:srgbClr val="0000FF"/>
                </a:solidFill>
              </a:rPr>
              <a:t>= 0, </a:t>
            </a:r>
            <a:r>
              <a:rPr lang="en-US" altLang="zh-CN" sz="2800" i="1">
                <a:solidFill>
                  <a:srgbClr val="0000FF"/>
                </a:solidFill>
              </a:rPr>
              <a:t>J</a:t>
            </a:r>
            <a:r>
              <a:rPr lang="en-US" altLang="zh-CN" sz="2800">
                <a:solidFill>
                  <a:srgbClr val="0000FF"/>
                </a:solidFill>
              </a:rPr>
              <a:t> = </a:t>
            </a:r>
            <a:r>
              <a:rPr lang="en-US" altLang="zh-CN" sz="2800" i="1">
                <a:solidFill>
                  <a:srgbClr val="0000FF"/>
                </a:solidFill>
              </a:rPr>
              <a:t>K</a:t>
            </a:r>
            <a:r>
              <a:rPr lang="en-US" altLang="zh-CN" sz="2800" baseline="-25000">
                <a:solidFill>
                  <a:srgbClr val="0000FF"/>
                </a:solidFill>
              </a:rPr>
              <a:t>sp</a:t>
            </a:r>
            <a:r>
              <a:rPr lang="en-US" altLang="zh-CN" sz="2400" baseline="30000">
                <a:solidFill>
                  <a:schemeClr val="hlink"/>
                </a:solidFill>
                <a:sym typeface="Webdings" pitchFamily="18" charset="2"/>
              </a:rPr>
              <a:t></a:t>
            </a:r>
            <a:r>
              <a:rPr lang="zh-CN" altLang="en-US" sz="2800">
                <a:solidFill>
                  <a:srgbClr val="0000FF"/>
                </a:solidFill>
              </a:rPr>
              <a:t>，沉淀溶解平衡，</a:t>
            </a:r>
            <a:r>
              <a:rPr lang="zh-CN" altLang="en-US" sz="2800"/>
              <a:t>饱和溶液</a:t>
            </a:r>
          </a:p>
          <a:p>
            <a:pPr marL="342900" indent="-342900">
              <a:lnSpc>
                <a:spcPct val="130000"/>
              </a:lnSpc>
              <a:spcBef>
                <a:spcPct val="20000"/>
              </a:spcBef>
              <a:buClr>
                <a:srgbClr val="FF00FF"/>
              </a:buClr>
              <a:buFont typeface="Wingdings" pitchFamily="2" charset="2"/>
              <a:buChar char="v"/>
            </a:pPr>
            <a:r>
              <a:rPr lang="el-GR" altLang="zh-CN" sz="2800">
                <a:solidFill>
                  <a:srgbClr val="0000FF"/>
                </a:solidFill>
              </a:rPr>
              <a:t>Δ</a:t>
            </a:r>
            <a:r>
              <a:rPr lang="en-US" altLang="zh-CN" sz="2800" baseline="-25000">
                <a:solidFill>
                  <a:srgbClr val="0000FF"/>
                </a:solidFill>
              </a:rPr>
              <a:t>r</a:t>
            </a:r>
            <a:r>
              <a:rPr lang="en-US" altLang="zh-CN" sz="2800">
                <a:solidFill>
                  <a:srgbClr val="0000FF"/>
                </a:solidFill>
              </a:rPr>
              <a:t>G</a:t>
            </a:r>
            <a:r>
              <a:rPr lang="en-US" altLang="zh-CN" sz="2800" baseline="-25000">
                <a:solidFill>
                  <a:srgbClr val="0000FF"/>
                </a:solidFill>
              </a:rPr>
              <a:t>m </a:t>
            </a:r>
            <a:r>
              <a:rPr lang="en-US" altLang="zh-CN" sz="2800">
                <a:solidFill>
                  <a:srgbClr val="0000FF"/>
                </a:solidFill>
              </a:rPr>
              <a:t>&gt; 0, J &gt; </a:t>
            </a:r>
            <a:r>
              <a:rPr lang="en-US" altLang="zh-CN" sz="2800" i="1">
                <a:solidFill>
                  <a:srgbClr val="0000FF"/>
                </a:solidFill>
              </a:rPr>
              <a:t>K</a:t>
            </a:r>
            <a:r>
              <a:rPr lang="en-US" altLang="zh-CN" sz="2800" baseline="-25000">
                <a:solidFill>
                  <a:srgbClr val="0000FF"/>
                </a:solidFill>
              </a:rPr>
              <a:t>sp</a:t>
            </a:r>
            <a:r>
              <a:rPr lang="en-US" altLang="zh-CN" sz="2400" baseline="30000">
                <a:solidFill>
                  <a:schemeClr val="hlink"/>
                </a:solidFill>
                <a:sym typeface="Webdings" pitchFamily="18" charset="2"/>
              </a:rPr>
              <a:t></a:t>
            </a:r>
            <a:r>
              <a:rPr lang="zh-CN" altLang="en-US" sz="2800">
                <a:solidFill>
                  <a:srgbClr val="0000FF"/>
                </a:solidFill>
              </a:rPr>
              <a:t>，逆向自发，</a:t>
            </a:r>
            <a:r>
              <a:rPr lang="zh-CN" altLang="en-US" sz="2800"/>
              <a:t>过饱和溶液，</a:t>
            </a:r>
          </a:p>
          <a:p>
            <a:pPr marL="342900" indent="-342900">
              <a:lnSpc>
                <a:spcPct val="130000"/>
              </a:lnSpc>
              <a:spcBef>
                <a:spcPct val="20000"/>
              </a:spcBef>
              <a:buClr>
                <a:srgbClr val="FF00FF"/>
              </a:buClr>
              <a:buFont typeface="Wingdings" pitchFamily="2" charset="2"/>
              <a:buNone/>
            </a:pPr>
            <a:r>
              <a:rPr lang="zh-CN" altLang="en-US" sz="2800"/>
              <a:t>                                        沉淀析出</a:t>
            </a:r>
            <a:endParaRPr lang="el-GR" altLang="zh-CN" sz="2800"/>
          </a:p>
        </p:txBody>
      </p:sp>
      <p:grpSp>
        <p:nvGrpSpPr>
          <p:cNvPr id="2" name="Group 4"/>
          <p:cNvGrpSpPr>
            <a:grpSpLocks/>
          </p:cNvGrpSpPr>
          <p:nvPr/>
        </p:nvGrpSpPr>
        <p:grpSpPr bwMode="auto">
          <a:xfrm>
            <a:off x="663575" y="2276475"/>
            <a:ext cx="8480425" cy="579438"/>
            <a:chOff x="377" y="1523"/>
            <a:chExt cx="5342" cy="365"/>
          </a:xfrm>
        </p:grpSpPr>
        <p:sp>
          <p:nvSpPr>
            <p:cNvPr id="465925" name="Line 5"/>
            <p:cNvSpPr>
              <a:spLocks noChangeShapeType="1"/>
            </p:cNvSpPr>
            <p:nvPr/>
          </p:nvSpPr>
          <p:spPr bwMode="auto">
            <a:xfrm>
              <a:off x="2245" y="1706"/>
              <a:ext cx="589" cy="0"/>
            </a:xfrm>
            <a:prstGeom prst="line">
              <a:avLst/>
            </a:prstGeom>
            <a:noFill/>
            <a:ln w="76200">
              <a:solidFill>
                <a:srgbClr val="CC99FF"/>
              </a:solidFill>
              <a:round/>
              <a:headEnd/>
              <a:tailEnd type="triangle" w="med" len="med"/>
            </a:ln>
            <a:effectLst/>
          </p:spPr>
          <p:txBody>
            <a:bodyPr/>
            <a:lstStyle/>
            <a:p>
              <a:endParaRPr lang="zh-CN" altLang="en-US"/>
            </a:p>
          </p:txBody>
        </p:sp>
        <p:sp>
          <p:nvSpPr>
            <p:cNvPr id="465926" name="Rectangle 6"/>
            <p:cNvSpPr>
              <a:spLocks noChangeArrowheads="1"/>
            </p:cNvSpPr>
            <p:nvPr/>
          </p:nvSpPr>
          <p:spPr bwMode="auto">
            <a:xfrm>
              <a:off x="377" y="1523"/>
              <a:ext cx="5342" cy="365"/>
            </a:xfrm>
            <a:prstGeom prst="rect">
              <a:avLst/>
            </a:prstGeom>
            <a:noFill/>
            <a:ln w="9525" algn="ctr">
              <a:noFill/>
              <a:miter lim="800000"/>
              <a:headEnd/>
              <a:tailEnd/>
            </a:ln>
            <a:effectLst/>
          </p:spPr>
          <p:txBody>
            <a:bodyPr wrap="none">
              <a:spAutoFit/>
            </a:bodyPr>
            <a:lstStyle/>
            <a:p>
              <a:r>
                <a:rPr lang="zh-CN" altLang="en-US">
                  <a:solidFill>
                    <a:schemeClr val="hlink"/>
                  </a:solidFill>
                </a:rPr>
                <a:t>最小自由能原理           </a:t>
              </a:r>
              <a:r>
                <a:rPr lang="zh-CN" altLang="en-US">
                  <a:solidFill>
                    <a:schemeClr val="folHlink"/>
                  </a:solidFill>
                </a:rPr>
                <a:t>溶度积规则</a:t>
              </a:r>
              <a:r>
                <a:rPr lang="en-US" altLang="zh-CN">
                  <a:solidFill>
                    <a:schemeClr val="hlink"/>
                  </a:solidFill>
                </a:rPr>
                <a:t>(</a:t>
              </a:r>
              <a:r>
                <a:rPr lang="zh-CN" altLang="en-US">
                  <a:solidFill>
                    <a:schemeClr val="hlink"/>
                  </a:solidFill>
                </a:rPr>
                <a:t>反应商判据</a:t>
              </a:r>
              <a:r>
                <a:rPr lang="en-US" altLang="zh-CN">
                  <a:solidFill>
                    <a:schemeClr val="hlink"/>
                  </a:solidFill>
                </a:rPr>
                <a:t>)</a:t>
              </a:r>
            </a:p>
          </p:txBody>
        </p:sp>
      </p:grpSp>
      <p:graphicFrame>
        <p:nvGraphicFramePr>
          <p:cNvPr id="465927" name="Object 7"/>
          <p:cNvGraphicFramePr>
            <a:graphicFrameLocks noChangeAspect="1"/>
          </p:cNvGraphicFramePr>
          <p:nvPr>
            <p:ph sz="half" idx="1"/>
          </p:nvPr>
        </p:nvGraphicFramePr>
        <p:xfrm>
          <a:off x="6515100" y="1255713"/>
          <a:ext cx="2305050" cy="1020762"/>
        </p:xfrm>
        <a:graphic>
          <a:graphicData uri="http://schemas.openxmlformats.org/presentationml/2006/ole">
            <p:oleObj spid="_x0000_s623618" name="Equation" r:id="rId3" imgW="1002960" imgH="444240" progId="Equation.DSMT4">
              <p:embed/>
            </p:oleObj>
          </a:graphicData>
        </a:graphic>
      </p:graphicFrame>
      <p:graphicFrame>
        <p:nvGraphicFramePr>
          <p:cNvPr id="465928" name="Object 8" descr="花束"/>
          <p:cNvGraphicFramePr>
            <a:graphicFrameLocks noChangeAspect="1"/>
          </p:cNvGraphicFramePr>
          <p:nvPr>
            <p:ph sz="half" idx="2"/>
          </p:nvPr>
        </p:nvGraphicFramePr>
        <p:xfrm>
          <a:off x="828675" y="1411288"/>
          <a:ext cx="5472113" cy="577850"/>
        </p:xfrm>
        <a:graphic>
          <a:graphicData uri="http://schemas.openxmlformats.org/presentationml/2006/ole">
            <p:oleObj spid="_x0000_s623619" name="Equation" r:id="rId4" imgW="2286000" imgH="241200" progId="Equation.DSMT4">
              <p:embed/>
            </p:oleObj>
          </a:graphicData>
        </a:graphic>
      </p:graphicFrame>
      <p:pic>
        <p:nvPicPr>
          <p:cNvPr id="465929" name="Picture 9" descr="返回">
            <a:hlinkClick r:id="rId5" action="ppaction://hlinksldjump"/>
          </p:cNvPr>
          <p:cNvPicPr>
            <a:picLocks noChangeAspect="1" noChangeArrowheads="1"/>
          </p:cNvPicPr>
          <p:nvPr/>
        </p:nvPicPr>
        <p:blipFill>
          <a:blip r:embed="rId6"/>
          <a:srcRect/>
          <a:stretch>
            <a:fillRect/>
          </a:stretch>
        </p:blipFill>
        <p:spPr bwMode="auto">
          <a:xfrm>
            <a:off x="7494588" y="6383338"/>
            <a:ext cx="792162" cy="468312"/>
          </a:xfrm>
          <a:prstGeom prst="rect">
            <a:avLst/>
          </a:prstGeom>
          <a:noFill/>
        </p:spPr>
      </p:pic>
      <p:pic>
        <p:nvPicPr>
          <p:cNvPr id="465930" name="Picture 10"/>
          <p:cNvPicPr>
            <a:picLocks noChangeAspect="1" noChangeArrowheads="1"/>
          </p:cNvPicPr>
          <p:nvPr/>
        </p:nvPicPr>
        <p:blipFill>
          <a:blip r:embed="rId7"/>
          <a:srcRect/>
          <a:stretch>
            <a:fillRect/>
          </a:stretch>
        </p:blipFill>
        <p:spPr bwMode="auto">
          <a:xfrm>
            <a:off x="2268538" y="1484313"/>
            <a:ext cx="576262" cy="436562"/>
          </a:xfrm>
          <a:prstGeom prst="rect">
            <a:avLst/>
          </a:prstGeom>
          <a:noFill/>
          <a:ln w="9525">
            <a:noFill/>
            <a:miter lim="800000"/>
            <a:headEnd/>
            <a:tailEnd/>
          </a:ln>
        </p:spPr>
      </p:pic>
    </p:spTree>
  </p:cSld>
  <p:clrMapOvr>
    <a:masterClrMapping/>
  </p:clrMapOvr>
  <p:transition>
    <p:blinds/>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5074" name="Picture 18"/>
          <p:cNvPicPr>
            <a:picLocks noChangeAspect="1" noChangeArrowheads="1"/>
          </p:cNvPicPr>
          <p:nvPr/>
        </p:nvPicPr>
        <p:blipFill>
          <a:blip r:embed="rId2">
            <a:lum bright="18000" contrast="18000"/>
          </a:blip>
          <a:srcRect/>
          <a:stretch>
            <a:fillRect/>
          </a:stretch>
        </p:blipFill>
        <p:spPr bwMode="auto">
          <a:xfrm>
            <a:off x="5076825" y="2924175"/>
            <a:ext cx="1743075" cy="2879725"/>
          </a:xfrm>
          <a:prstGeom prst="rect">
            <a:avLst/>
          </a:prstGeom>
          <a:noFill/>
          <a:ln w="9525" algn="ctr">
            <a:noFill/>
            <a:miter lim="800000"/>
            <a:headEnd/>
            <a:tailEnd/>
          </a:ln>
          <a:effectLst/>
        </p:spPr>
      </p:pic>
      <p:sp>
        <p:nvSpPr>
          <p:cNvPr id="21" name="日期占位符 3"/>
          <p:cNvSpPr>
            <a:spLocks noGrp="1"/>
          </p:cNvSpPr>
          <p:nvPr>
            <p:ph type="dt" sz="half" idx="10"/>
          </p:nvPr>
        </p:nvSpPr>
        <p:spPr/>
        <p:txBody>
          <a:bodyPr/>
          <a:lstStyle/>
          <a:p>
            <a:fld id="{D0EC8B91-8A0E-49E0-832A-00795D0A7D9A}" type="datetime7">
              <a:rPr lang="zh-CN" altLang="en-US"/>
              <a:pPr/>
              <a:t>17.11.12</a:t>
            </a:fld>
            <a:endParaRPr lang="en-US" altLang="zh-CN"/>
          </a:p>
        </p:txBody>
      </p:sp>
      <p:sp>
        <p:nvSpPr>
          <p:cNvPr id="22" name="页脚占位符 4"/>
          <p:cNvSpPr>
            <a:spLocks noGrp="1"/>
          </p:cNvSpPr>
          <p:nvPr>
            <p:ph type="ftr" sz="quarter" idx="11"/>
          </p:nvPr>
        </p:nvSpPr>
        <p:spPr/>
        <p:txBody>
          <a:bodyPr/>
          <a:lstStyle/>
          <a:p>
            <a:fld id="{A432546F-9D2D-4956-A145-5CBECA82D9E1}" type="slidenum">
              <a:rPr lang="en-US" altLang="zh-CN"/>
              <a:pPr/>
              <a:t>137</a:t>
            </a:fld>
            <a:endParaRPr lang="en-US" altLang="zh-CN"/>
          </a:p>
        </p:txBody>
      </p:sp>
      <p:pic>
        <p:nvPicPr>
          <p:cNvPr id="685058" name="Picture 2"/>
          <p:cNvPicPr>
            <a:picLocks noChangeAspect="1" noChangeArrowheads="1"/>
          </p:cNvPicPr>
          <p:nvPr/>
        </p:nvPicPr>
        <p:blipFill>
          <a:blip r:embed="rId3">
            <a:lum bright="18000" contrast="6000"/>
          </a:blip>
          <a:srcRect/>
          <a:stretch>
            <a:fillRect/>
          </a:stretch>
        </p:blipFill>
        <p:spPr bwMode="auto">
          <a:xfrm>
            <a:off x="7223125" y="3500438"/>
            <a:ext cx="1685925" cy="2160587"/>
          </a:xfrm>
          <a:prstGeom prst="rect">
            <a:avLst/>
          </a:prstGeom>
          <a:noFill/>
          <a:ln w="9525" algn="ctr">
            <a:noFill/>
            <a:miter lim="800000"/>
            <a:headEnd/>
            <a:tailEnd/>
          </a:ln>
          <a:effectLst/>
        </p:spPr>
      </p:pic>
      <p:sp>
        <p:nvSpPr>
          <p:cNvPr id="685059" name="AutoShape 3"/>
          <p:cNvSpPr>
            <a:spLocks noChangeArrowheads="1"/>
          </p:cNvSpPr>
          <p:nvPr/>
        </p:nvSpPr>
        <p:spPr bwMode="auto">
          <a:xfrm>
            <a:off x="2357422" y="2214554"/>
            <a:ext cx="1368425" cy="576263"/>
          </a:xfrm>
          <a:prstGeom prst="flowChartAlternateProcess">
            <a:avLst/>
          </a:prstGeom>
          <a:solidFill>
            <a:srgbClr val="FFFF00"/>
          </a:solidFill>
          <a:ln w="9525" algn="ctr">
            <a:noFill/>
            <a:miter lim="800000"/>
            <a:headEnd/>
            <a:tailEnd/>
          </a:ln>
          <a:effectLst/>
        </p:spPr>
        <p:txBody>
          <a:bodyPr wrap="none" anchor="ctr"/>
          <a:lstStyle/>
          <a:p>
            <a:endParaRPr lang="zh-CN" altLang="en-US"/>
          </a:p>
        </p:txBody>
      </p:sp>
      <p:sp>
        <p:nvSpPr>
          <p:cNvPr id="685060" name="Text Box 4"/>
          <p:cNvSpPr txBox="1">
            <a:spLocks noChangeArrowheads="1"/>
          </p:cNvSpPr>
          <p:nvPr/>
        </p:nvSpPr>
        <p:spPr bwMode="auto">
          <a:xfrm>
            <a:off x="684213" y="1268413"/>
            <a:ext cx="8208962" cy="1031875"/>
          </a:xfrm>
          <a:prstGeom prst="rect">
            <a:avLst/>
          </a:prstGeom>
          <a:noFill/>
          <a:ln w="9525">
            <a:noFill/>
            <a:miter lim="800000"/>
            <a:headEnd/>
            <a:tailEnd/>
          </a:ln>
          <a:effectLst/>
        </p:spPr>
        <p:txBody>
          <a:bodyPr>
            <a:spAutoFit/>
          </a:bodyPr>
          <a:lstStyle/>
          <a:p>
            <a:pPr>
              <a:lnSpc>
                <a:spcPct val="110000"/>
              </a:lnSpc>
              <a:spcBef>
                <a:spcPct val="50000"/>
              </a:spcBef>
            </a:pPr>
            <a:r>
              <a:rPr lang="zh-CN" altLang="en-US" sz="2800">
                <a:solidFill>
                  <a:srgbClr val="FF0000"/>
                </a:solidFill>
              </a:rPr>
              <a:t>等体积</a:t>
            </a:r>
            <a:r>
              <a:rPr lang="zh-CN" altLang="en-US" sz="2800">
                <a:solidFill>
                  <a:schemeClr val="hlink"/>
                </a:solidFill>
              </a:rPr>
              <a:t>的</a:t>
            </a:r>
            <a:r>
              <a:rPr lang="en-US" altLang="zh-CN" sz="2800">
                <a:solidFill>
                  <a:schemeClr val="hlink"/>
                </a:solidFill>
              </a:rPr>
              <a:t>0.2 </a:t>
            </a:r>
            <a:r>
              <a:rPr lang="en-US" altLang="zh-CN" sz="2800">
                <a:solidFill>
                  <a:srgbClr val="0000FF"/>
                </a:solidFill>
              </a:rPr>
              <a:t>mol·L</a:t>
            </a:r>
            <a:r>
              <a:rPr lang="en-US" altLang="zh-CN" sz="2800" baseline="30000">
                <a:solidFill>
                  <a:srgbClr val="0000FF"/>
                </a:solidFill>
              </a:rPr>
              <a:t>-1</a:t>
            </a:r>
            <a:r>
              <a:rPr lang="zh-CN" altLang="en-US" sz="2800">
                <a:solidFill>
                  <a:schemeClr val="hlink"/>
                </a:solidFill>
              </a:rPr>
              <a:t>的</a:t>
            </a:r>
            <a:r>
              <a:rPr lang="en-US" altLang="zh-CN" sz="2800">
                <a:solidFill>
                  <a:schemeClr val="hlink"/>
                </a:solidFill>
              </a:rPr>
              <a:t>Pb(NO</a:t>
            </a:r>
            <a:r>
              <a:rPr lang="en-US" altLang="zh-CN" sz="2800" baseline="-25000">
                <a:solidFill>
                  <a:schemeClr val="hlink"/>
                </a:solidFill>
              </a:rPr>
              <a:t>3</a:t>
            </a:r>
            <a:r>
              <a:rPr lang="en-US" altLang="zh-CN" sz="2800">
                <a:solidFill>
                  <a:schemeClr val="hlink"/>
                </a:solidFill>
              </a:rPr>
              <a:t>)</a:t>
            </a:r>
            <a:r>
              <a:rPr lang="en-US" altLang="zh-CN" sz="2800" baseline="-25000">
                <a:solidFill>
                  <a:schemeClr val="hlink"/>
                </a:solidFill>
              </a:rPr>
              <a:t>2</a:t>
            </a:r>
            <a:r>
              <a:rPr lang="zh-CN" altLang="en-US" sz="2800">
                <a:solidFill>
                  <a:schemeClr val="hlink"/>
                </a:solidFill>
              </a:rPr>
              <a:t>和</a:t>
            </a:r>
            <a:r>
              <a:rPr lang="en-US" altLang="zh-CN" sz="2800">
                <a:solidFill>
                  <a:schemeClr val="hlink"/>
                </a:solidFill>
              </a:rPr>
              <a:t>KI</a:t>
            </a:r>
            <a:r>
              <a:rPr lang="zh-CN" altLang="en-US" sz="2800">
                <a:solidFill>
                  <a:schemeClr val="hlink"/>
                </a:solidFill>
              </a:rPr>
              <a:t>水溶液混合是否会产生</a:t>
            </a:r>
            <a:r>
              <a:rPr lang="en-US" altLang="zh-CN" sz="2800">
                <a:solidFill>
                  <a:schemeClr val="hlink"/>
                </a:solidFill>
              </a:rPr>
              <a:t>PbI</a:t>
            </a:r>
            <a:r>
              <a:rPr lang="en-US" altLang="zh-CN" sz="2800" baseline="-25000">
                <a:solidFill>
                  <a:schemeClr val="hlink"/>
                </a:solidFill>
              </a:rPr>
              <a:t>2</a:t>
            </a:r>
            <a:r>
              <a:rPr lang="zh-CN" altLang="en-US" sz="2800">
                <a:solidFill>
                  <a:schemeClr val="hlink"/>
                </a:solidFill>
              </a:rPr>
              <a:t>沉淀？</a:t>
            </a:r>
          </a:p>
        </p:txBody>
      </p:sp>
      <p:grpSp>
        <p:nvGrpSpPr>
          <p:cNvPr id="2" name="Group 5"/>
          <p:cNvGrpSpPr>
            <a:grpSpLocks/>
          </p:cNvGrpSpPr>
          <p:nvPr/>
        </p:nvGrpSpPr>
        <p:grpSpPr bwMode="auto">
          <a:xfrm>
            <a:off x="539750" y="2205038"/>
            <a:ext cx="7924800" cy="579437"/>
            <a:chOff x="431" y="1480"/>
            <a:chExt cx="4992" cy="365"/>
          </a:xfrm>
        </p:grpSpPr>
        <p:sp>
          <p:nvSpPr>
            <p:cNvPr id="685062" name="Text Box 6"/>
            <p:cNvSpPr txBox="1">
              <a:spLocks noChangeArrowheads="1"/>
            </p:cNvSpPr>
            <p:nvPr/>
          </p:nvSpPr>
          <p:spPr bwMode="auto">
            <a:xfrm>
              <a:off x="431" y="1480"/>
              <a:ext cx="4992" cy="365"/>
            </a:xfrm>
            <a:prstGeom prst="rect">
              <a:avLst/>
            </a:prstGeom>
            <a:noFill/>
            <a:ln w="9525">
              <a:noFill/>
              <a:miter lim="800000"/>
              <a:headEnd/>
              <a:tailEnd/>
            </a:ln>
            <a:effectLst/>
          </p:spPr>
          <p:txBody>
            <a:bodyPr>
              <a:spAutoFit/>
            </a:bodyPr>
            <a:lstStyle/>
            <a:p>
              <a:pPr>
                <a:spcBef>
                  <a:spcPct val="50000"/>
                </a:spcBef>
              </a:pPr>
              <a:r>
                <a:rPr lang="zh-CN" altLang="en-US" sz="2800">
                  <a:solidFill>
                    <a:srgbClr val="FF3300"/>
                  </a:solidFill>
                </a:rPr>
                <a:t>解：对于           </a:t>
              </a:r>
              <a:r>
                <a:rPr lang="en-US" altLang="zh-CN" sz="2800"/>
                <a:t>PbI</a:t>
              </a:r>
              <a:r>
                <a:rPr lang="en-US" altLang="zh-CN" sz="2800" baseline="-25000"/>
                <a:t>2</a:t>
              </a:r>
              <a:r>
                <a:rPr lang="en-US" altLang="zh-CN" sz="2800"/>
                <a:t> (s)</a:t>
              </a:r>
              <a:r>
                <a:rPr lang="en-US" altLang="zh-CN"/>
                <a:t>          </a:t>
              </a:r>
              <a:r>
                <a:rPr lang="en-US" altLang="zh-CN" sz="2800">
                  <a:solidFill>
                    <a:srgbClr val="FF3300"/>
                  </a:solidFill>
                </a:rPr>
                <a:t> </a:t>
              </a:r>
              <a:r>
                <a:rPr lang="en-US" altLang="zh-CN" sz="2800"/>
                <a:t>Pb</a:t>
              </a:r>
              <a:r>
                <a:rPr lang="en-US" altLang="zh-CN" sz="2800" baseline="30000"/>
                <a:t>2+</a:t>
              </a:r>
              <a:r>
                <a:rPr lang="en-US" altLang="zh-CN" sz="2800"/>
                <a:t> (aq) + 2 I</a:t>
              </a:r>
              <a:r>
                <a:rPr lang="en-US" altLang="zh-CN" sz="2800" baseline="30000"/>
                <a:t>-</a:t>
              </a:r>
              <a:r>
                <a:rPr lang="en-US" altLang="zh-CN" sz="2800"/>
                <a:t> (aq)</a:t>
              </a:r>
            </a:p>
          </p:txBody>
        </p:sp>
        <p:grpSp>
          <p:nvGrpSpPr>
            <p:cNvPr id="3" name="Group 7"/>
            <p:cNvGrpSpPr>
              <a:grpSpLocks/>
            </p:cNvGrpSpPr>
            <p:nvPr/>
          </p:nvGrpSpPr>
          <p:grpSpPr bwMode="auto">
            <a:xfrm>
              <a:off x="2925" y="1615"/>
              <a:ext cx="454" cy="137"/>
              <a:chOff x="2925" y="1615"/>
              <a:chExt cx="454" cy="137"/>
            </a:xfrm>
          </p:grpSpPr>
          <p:sp>
            <p:nvSpPr>
              <p:cNvPr id="685064" name="Line 8"/>
              <p:cNvSpPr>
                <a:spLocks noChangeShapeType="1"/>
              </p:cNvSpPr>
              <p:nvPr/>
            </p:nvSpPr>
            <p:spPr bwMode="auto">
              <a:xfrm>
                <a:off x="2925" y="1706"/>
                <a:ext cx="454" cy="0"/>
              </a:xfrm>
              <a:prstGeom prst="line">
                <a:avLst/>
              </a:prstGeom>
              <a:noFill/>
              <a:ln w="28575">
                <a:solidFill>
                  <a:schemeClr val="tx1"/>
                </a:solidFill>
                <a:miter lim="800000"/>
                <a:headEnd/>
                <a:tailEnd/>
              </a:ln>
              <a:effectLst/>
            </p:spPr>
            <p:txBody>
              <a:bodyPr wrap="none"/>
              <a:lstStyle/>
              <a:p>
                <a:endParaRPr lang="zh-CN" altLang="en-US"/>
              </a:p>
            </p:txBody>
          </p:sp>
          <p:grpSp>
            <p:nvGrpSpPr>
              <p:cNvPr id="4" name="Group 9"/>
              <p:cNvGrpSpPr>
                <a:grpSpLocks/>
              </p:cNvGrpSpPr>
              <p:nvPr/>
            </p:nvGrpSpPr>
            <p:grpSpPr bwMode="auto">
              <a:xfrm>
                <a:off x="2925" y="1615"/>
                <a:ext cx="454" cy="137"/>
                <a:chOff x="2018" y="2976"/>
                <a:chExt cx="454" cy="137"/>
              </a:xfrm>
            </p:grpSpPr>
            <p:sp>
              <p:nvSpPr>
                <p:cNvPr id="685066" name="Line 10"/>
                <p:cNvSpPr>
                  <a:spLocks noChangeShapeType="1"/>
                </p:cNvSpPr>
                <p:nvPr/>
              </p:nvSpPr>
              <p:spPr bwMode="auto">
                <a:xfrm>
                  <a:off x="2018" y="3022"/>
                  <a:ext cx="454" cy="0"/>
                </a:xfrm>
                <a:prstGeom prst="line">
                  <a:avLst/>
                </a:prstGeom>
                <a:noFill/>
                <a:ln w="28575">
                  <a:solidFill>
                    <a:schemeClr val="tx1"/>
                  </a:solidFill>
                  <a:miter lim="800000"/>
                  <a:headEnd/>
                  <a:tailEnd/>
                </a:ln>
                <a:effectLst/>
              </p:spPr>
              <p:txBody>
                <a:bodyPr wrap="none"/>
                <a:lstStyle/>
                <a:p>
                  <a:endParaRPr lang="zh-CN" altLang="en-US"/>
                </a:p>
              </p:txBody>
            </p:sp>
            <p:sp>
              <p:nvSpPr>
                <p:cNvPr id="685067" name="Line 11"/>
                <p:cNvSpPr>
                  <a:spLocks noChangeShapeType="1"/>
                </p:cNvSpPr>
                <p:nvPr/>
              </p:nvSpPr>
              <p:spPr bwMode="auto">
                <a:xfrm flipH="1" flipV="1">
                  <a:off x="2381" y="2976"/>
                  <a:ext cx="91" cy="46"/>
                </a:xfrm>
                <a:prstGeom prst="line">
                  <a:avLst/>
                </a:prstGeom>
                <a:noFill/>
                <a:ln w="28575">
                  <a:solidFill>
                    <a:schemeClr val="tx1"/>
                  </a:solidFill>
                  <a:miter lim="800000"/>
                  <a:headEnd/>
                  <a:tailEnd/>
                </a:ln>
                <a:effectLst/>
              </p:spPr>
              <p:txBody>
                <a:bodyPr wrap="none"/>
                <a:lstStyle/>
                <a:p>
                  <a:endParaRPr lang="zh-CN" altLang="en-US"/>
                </a:p>
              </p:txBody>
            </p:sp>
            <p:sp>
              <p:nvSpPr>
                <p:cNvPr id="685068" name="Line 12"/>
                <p:cNvSpPr>
                  <a:spLocks noChangeShapeType="1"/>
                </p:cNvSpPr>
                <p:nvPr/>
              </p:nvSpPr>
              <p:spPr bwMode="auto">
                <a:xfrm>
                  <a:off x="2018" y="3067"/>
                  <a:ext cx="136" cy="46"/>
                </a:xfrm>
                <a:prstGeom prst="line">
                  <a:avLst/>
                </a:prstGeom>
                <a:noFill/>
                <a:ln w="28575">
                  <a:solidFill>
                    <a:schemeClr val="tx1"/>
                  </a:solidFill>
                  <a:miter lim="800000"/>
                  <a:headEnd/>
                  <a:tailEnd/>
                </a:ln>
                <a:effectLst/>
              </p:spPr>
              <p:txBody>
                <a:bodyPr wrap="none"/>
                <a:lstStyle/>
                <a:p>
                  <a:endParaRPr lang="zh-CN" altLang="en-US"/>
                </a:p>
              </p:txBody>
            </p:sp>
          </p:grpSp>
        </p:grpSp>
      </p:grpSp>
      <p:sp>
        <p:nvSpPr>
          <p:cNvPr id="685069" name="Text Box 13"/>
          <p:cNvSpPr txBox="1">
            <a:spLocks noChangeArrowheads="1"/>
          </p:cNvSpPr>
          <p:nvPr/>
        </p:nvSpPr>
        <p:spPr bwMode="auto">
          <a:xfrm>
            <a:off x="285720" y="2928934"/>
            <a:ext cx="5184775" cy="3084513"/>
          </a:xfrm>
          <a:prstGeom prst="rect">
            <a:avLst/>
          </a:prstGeom>
          <a:noFill/>
          <a:ln w="9525">
            <a:noFill/>
            <a:miter lim="800000"/>
            <a:headEnd/>
            <a:tailEnd/>
          </a:ln>
          <a:effectLst/>
        </p:spPr>
        <p:txBody>
          <a:bodyPr>
            <a:spAutoFit/>
          </a:bodyPr>
          <a:lstStyle/>
          <a:p>
            <a:pPr>
              <a:spcBef>
                <a:spcPct val="50000"/>
              </a:spcBef>
            </a:pPr>
            <a:r>
              <a:rPr lang="zh-CN" altLang="en-US" sz="2800" dirty="0"/>
              <a:t>因为</a:t>
            </a:r>
            <a:r>
              <a:rPr lang="en-US" altLang="zh-CN" sz="2800" i="1" dirty="0" err="1"/>
              <a:t>K</a:t>
            </a:r>
            <a:r>
              <a:rPr lang="en-US" altLang="zh-CN" sz="2800" baseline="-25000" dirty="0" err="1"/>
              <a:t>sp</a:t>
            </a:r>
            <a:r>
              <a:rPr lang="en-US" altLang="zh-CN" sz="2800" baseline="30000" dirty="0">
                <a:sym typeface="Webdings" pitchFamily="18" charset="2"/>
              </a:rPr>
              <a:t></a:t>
            </a:r>
            <a:r>
              <a:rPr lang="en-US" altLang="zh-CN" sz="2800" dirty="0"/>
              <a:t>(PbI</a:t>
            </a:r>
            <a:r>
              <a:rPr lang="en-US" altLang="zh-CN" sz="2800" baseline="-25000" dirty="0"/>
              <a:t>2</a:t>
            </a:r>
            <a:r>
              <a:rPr lang="en-US" altLang="zh-CN" sz="2800" dirty="0"/>
              <a:t>) = 8.4×10</a:t>
            </a:r>
            <a:r>
              <a:rPr lang="en-US" altLang="zh-CN" sz="2800" baseline="30000" dirty="0"/>
              <a:t>-9</a:t>
            </a:r>
            <a:r>
              <a:rPr lang="en-US" altLang="zh-CN" sz="2800" i="1" dirty="0"/>
              <a:t> </a:t>
            </a:r>
          </a:p>
          <a:p>
            <a:pPr>
              <a:spcBef>
                <a:spcPct val="50000"/>
              </a:spcBef>
            </a:pPr>
            <a:r>
              <a:rPr lang="zh-CN" altLang="en-US" sz="2800" dirty="0"/>
              <a:t>而</a:t>
            </a:r>
            <a:r>
              <a:rPr lang="en-US" altLang="zh-CN" sz="2800" i="1" dirty="0"/>
              <a:t>J</a:t>
            </a:r>
            <a:r>
              <a:rPr lang="en-US" altLang="zh-CN" sz="2800" dirty="0"/>
              <a:t> = </a:t>
            </a:r>
            <a:r>
              <a:rPr lang="en-US" altLang="zh-CN" sz="2800" i="1" dirty="0"/>
              <a:t>c</a:t>
            </a:r>
            <a:r>
              <a:rPr lang="en-US" altLang="zh-CN" sz="2800" dirty="0"/>
              <a:t>(Pb</a:t>
            </a:r>
            <a:r>
              <a:rPr lang="en-US" altLang="zh-CN" sz="2800" baseline="30000" dirty="0"/>
              <a:t>2+</a:t>
            </a:r>
            <a:r>
              <a:rPr lang="en-US" altLang="zh-CN" sz="2800" dirty="0"/>
              <a:t>) ·[</a:t>
            </a:r>
            <a:r>
              <a:rPr lang="en-US" altLang="zh-CN" sz="2800" i="1" dirty="0"/>
              <a:t>c</a:t>
            </a:r>
            <a:r>
              <a:rPr lang="en-US" altLang="zh-CN" sz="2800" dirty="0"/>
              <a:t>(I</a:t>
            </a:r>
            <a:r>
              <a:rPr lang="en-US" altLang="zh-CN" sz="2800" baseline="30000" dirty="0"/>
              <a:t>-</a:t>
            </a:r>
            <a:r>
              <a:rPr lang="en-US" altLang="zh-CN" sz="2800" dirty="0"/>
              <a:t>)]</a:t>
            </a:r>
            <a:r>
              <a:rPr lang="en-US" altLang="zh-CN" sz="2800" baseline="30000" dirty="0">
                <a:solidFill>
                  <a:srgbClr val="FF3300"/>
                </a:solidFill>
              </a:rPr>
              <a:t>2</a:t>
            </a:r>
            <a:r>
              <a:rPr lang="en-US" altLang="zh-CN" sz="2800" dirty="0"/>
              <a:t> </a:t>
            </a:r>
          </a:p>
          <a:p>
            <a:pPr>
              <a:spcBef>
                <a:spcPct val="50000"/>
              </a:spcBef>
            </a:pPr>
            <a:r>
              <a:rPr lang="en-US" altLang="zh-CN" sz="2800" dirty="0"/>
              <a:t>      = 0.1 × (0.1)</a:t>
            </a:r>
            <a:r>
              <a:rPr lang="en-US" altLang="zh-CN" sz="2800" baseline="30000" dirty="0">
                <a:solidFill>
                  <a:srgbClr val="FF3300"/>
                </a:solidFill>
              </a:rPr>
              <a:t>2</a:t>
            </a:r>
            <a:r>
              <a:rPr lang="en-US" altLang="zh-CN" sz="2800" dirty="0"/>
              <a:t> </a:t>
            </a:r>
          </a:p>
          <a:p>
            <a:pPr>
              <a:spcBef>
                <a:spcPct val="50000"/>
              </a:spcBef>
            </a:pPr>
            <a:r>
              <a:rPr lang="en-US" altLang="zh-CN" sz="2800" dirty="0"/>
              <a:t>      = 1 </a:t>
            </a:r>
            <a:r>
              <a:rPr lang="en-US" altLang="zh-CN" sz="2800" dirty="0">
                <a:effectLst>
                  <a:outerShdw blurRad="38100" dist="38100" dir="2700000" algn="tl">
                    <a:srgbClr val="C0C0C0"/>
                  </a:outerShdw>
                </a:effectLst>
              </a:rPr>
              <a:t>×</a:t>
            </a:r>
            <a:r>
              <a:rPr lang="en-US" altLang="zh-CN" sz="2800" dirty="0"/>
              <a:t> 10</a:t>
            </a:r>
            <a:r>
              <a:rPr lang="en-US" altLang="zh-CN" sz="2800" baseline="30000" dirty="0"/>
              <a:t>-3</a:t>
            </a:r>
            <a:r>
              <a:rPr lang="en-US" altLang="zh-CN" sz="2800" dirty="0"/>
              <a:t> &gt;&gt; </a:t>
            </a:r>
            <a:r>
              <a:rPr lang="en-US" altLang="zh-CN" sz="2800" i="1" dirty="0" err="1"/>
              <a:t>K</a:t>
            </a:r>
            <a:r>
              <a:rPr lang="en-US" altLang="zh-CN" sz="2800" baseline="-25000" dirty="0" err="1"/>
              <a:t>sp</a:t>
            </a:r>
            <a:r>
              <a:rPr lang="en-US" altLang="zh-CN" sz="2800" baseline="30000" dirty="0">
                <a:sym typeface="Webdings" pitchFamily="18" charset="2"/>
              </a:rPr>
              <a:t></a:t>
            </a:r>
            <a:r>
              <a:rPr lang="en-US" altLang="zh-CN" sz="2800" dirty="0">
                <a:sym typeface="Webdings" pitchFamily="18" charset="2"/>
              </a:rPr>
              <a:t> =</a:t>
            </a:r>
            <a:r>
              <a:rPr lang="en-US" altLang="zh-CN" sz="2400" dirty="0"/>
              <a:t>8.4×10</a:t>
            </a:r>
            <a:r>
              <a:rPr lang="en-US" altLang="zh-CN" sz="2400" baseline="30000" dirty="0">
                <a:ea typeface=""/>
              </a:rPr>
              <a:t>-9</a:t>
            </a:r>
            <a:r>
              <a:rPr lang="en-US" altLang="zh-CN" sz="2400" baseline="-25000" dirty="0"/>
              <a:t> </a:t>
            </a:r>
          </a:p>
          <a:p>
            <a:pPr>
              <a:spcBef>
                <a:spcPct val="50000"/>
              </a:spcBef>
            </a:pPr>
            <a:r>
              <a:rPr lang="zh-CN" altLang="en-US" sz="2800" dirty="0">
                <a:solidFill>
                  <a:schemeClr val="hlink"/>
                </a:solidFill>
              </a:rPr>
              <a:t>故会产生</a:t>
            </a:r>
            <a:r>
              <a:rPr lang="en-US" altLang="zh-CN" sz="2800" dirty="0">
                <a:solidFill>
                  <a:schemeClr val="hlink"/>
                </a:solidFill>
              </a:rPr>
              <a:t>PbI</a:t>
            </a:r>
            <a:r>
              <a:rPr lang="en-US" altLang="zh-CN" sz="2800" baseline="-25000" dirty="0">
                <a:solidFill>
                  <a:schemeClr val="hlink"/>
                </a:solidFill>
              </a:rPr>
              <a:t>2</a:t>
            </a:r>
            <a:r>
              <a:rPr lang="zh-CN" altLang="en-US" sz="2800" dirty="0">
                <a:solidFill>
                  <a:schemeClr val="hlink"/>
                </a:solidFill>
              </a:rPr>
              <a:t>沉淀。</a:t>
            </a:r>
            <a:r>
              <a:rPr lang="zh-CN" altLang="en-US" sz="2800" dirty="0"/>
              <a:t>     </a:t>
            </a:r>
          </a:p>
        </p:txBody>
      </p:sp>
      <p:sp>
        <p:nvSpPr>
          <p:cNvPr id="685070" name="Text Box 14"/>
          <p:cNvSpPr txBox="1">
            <a:spLocks noChangeArrowheads="1"/>
          </p:cNvSpPr>
          <p:nvPr/>
        </p:nvSpPr>
        <p:spPr bwMode="auto">
          <a:xfrm>
            <a:off x="5148263" y="5805488"/>
            <a:ext cx="1587500" cy="427037"/>
          </a:xfrm>
          <a:prstGeom prst="rect">
            <a:avLst/>
          </a:prstGeom>
          <a:noFill/>
          <a:ln w="9525">
            <a:noFill/>
            <a:miter lim="800000"/>
            <a:headEnd/>
            <a:tailEnd/>
          </a:ln>
          <a:effectLst/>
        </p:spPr>
        <p:txBody>
          <a:bodyPr>
            <a:spAutoFit/>
          </a:bodyPr>
          <a:lstStyle/>
          <a:p>
            <a:pPr>
              <a:lnSpc>
                <a:spcPct val="110000"/>
              </a:lnSpc>
              <a:spcBef>
                <a:spcPct val="50000"/>
              </a:spcBef>
            </a:pPr>
            <a:r>
              <a:rPr lang="en-US" altLang="zh-CN" sz="2000">
                <a:solidFill>
                  <a:schemeClr val="hlink"/>
                </a:solidFill>
              </a:rPr>
              <a:t>Pb(NO</a:t>
            </a:r>
            <a:r>
              <a:rPr lang="en-US" altLang="zh-CN" sz="2000" baseline="-25000">
                <a:solidFill>
                  <a:schemeClr val="hlink"/>
                </a:solidFill>
              </a:rPr>
              <a:t>3</a:t>
            </a:r>
            <a:r>
              <a:rPr lang="en-US" altLang="zh-CN" sz="2000">
                <a:solidFill>
                  <a:schemeClr val="hlink"/>
                </a:solidFill>
              </a:rPr>
              <a:t>)</a:t>
            </a:r>
            <a:r>
              <a:rPr lang="en-US" altLang="zh-CN" sz="2000" baseline="-25000">
                <a:solidFill>
                  <a:schemeClr val="hlink"/>
                </a:solidFill>
              </a:rPr>
              <a:t>2 </a:t>
            </a:r>
            <a:r>
              <a:rPr lang="en-US" altLang="zh-CN" sz="2000">
                <a:solidFill>
                  <a:schemeClr val="hlink"/>
                </a:solidFill>
              </a:rPr>
              <a:t>(aq)</a:t>
            </a:r>
          </a:p>
        </p:txBody>
      </p:sp>
      <p:sp>
        <p:nvSpPr>
          <p:cNvPr id="685071" name="Text Box 15"/>
          <p:cNvSpPr txBox="1">
            <a:spLocks noChangeArrowheads="1"/>
          </p:cNvSpPr>
          <p:nvPr/>
        </p:nvSpPr>
        <p:spPr bwMode="auto">
          <a:xfrm>
            <a:off x="7235825" y="5734050"/>
            <a:ext cx="1728788" cy="701675"/>
          </a:xfrm>
          <a:prstGeom prst="rect">
            <a:avLst/>
          </a:prstGeom>
          <a:noFill/>
          <a:ln w="9525">
            <a:noFill/>
            <a:miter lim="800000"/>
            <a:headEnd/>
            <a:tailEnd/>
          </a:ln>
          <a:effectLst/>
        </p:spPr>
        <p:txBody>
          <a:bodyPr>
            <a:spAutoFit/>
          </a:bodyPr>
          <a:lstStyle/>
          <a:p>
            <a:pPr>
              <a:spcBef>
                <a:spcPct val="50000"/>
              </a:spcBef>
            </a:pPr>
            <a:r>
              <a:rPr lang="zh-CN" altLang="en-US" sz="2000">
                <a:solidFill>
                  <a:schemeClr val="hlink"/>
                </a:solidFill>
              </a:rPr>
              <a:t>滴加</a:t>
            </a:r>
            <a:r>
              <a:rPr lang="en-US" altLang="zh-CN" sz="2000">
                <a:solidFill>
                  <a:schemeClr val="hlink"/>
                </a:solidFill>
              </a:rPr>
              <a:t>KI</a:t>
            </a:r>
            <a:r>
              <a:rPr lang="en-US" altLang="zh-CN" sz="2000"/>
              <a:t> </a:t>
            </a:r>
            <a:r>
              <a:rPr lang="en-US" altLang="zh-CN" sz="2000">
                <a:solidFill>
                  <a:schemeClr val="hlink"/>
                </a:solidFill>
              </a:rPr>
              <a:t>(aq)</a:t>
            </a:r>
            <a:r>
              <a:rPr lang="zh-CN" altLang="en-US" sz="2000">
                <a:solidFill>
                  <a:schemeClr val="hlink"/>
                </a:solidFill>
              </a:rPr>
              <a:t>后产生</a:t>
            </a:r>
            <a:r>
              <a:rPr lang="en-US" altLang="zh-CN" sz="2000">
                <a:solidFill>
                  <a:schemeClr val="hlink"/>
                </a:solidFill>
              </a:rPr>
              <a:t>PbI</a:t>
            </a:r>
            <a:r>
              <a:rPr lang="en-US" altLang="zh-CN" sz="2000" baseline="-25000">
                <a:solidFill>
                  <a:schemeClr val="hlink"/>
                </a:solidFill>
              </a:rPr>
              <a:t>2</a:t>
            </a:r>
            <a:r>
              <a:rPr lang="zh-CN" altLang="en-US" sz="2000">
                <a:solidFill>
                  <a:schemeClr val="hlink"/>
                </a:solidFill>
              </a:rPr>
              <a:t>沉淀</a:t>
            </a:r>
          </a:p>
        </p:txBody>
      </p:sp>
      <p:sp>
        <p:nvSpPr>
          <p:cNvPr id="685072" name="Rectangle 16"/>
          <p:cNvSpPr>
            <a:spLocks noChangeArrowheads="1"/>
          </p:cNvSpPr>
          <p:nvPr/>
        </p:nvSpPr>
        <p:spPr bwMode="auto">
          <a:xfrm>
            <a:off x="812800" y="114300"/>
            <a:ext cx="8113713" cy="876300"/>
          </a:xfrm>
          <a:prstGeom prst="rect">
            <a:avLst/>
          </a:prstGeom>
          <a:noFill/>
          <a:ln w="9525">
            <a:noFill/>
            <a:miter lim="800000"/>
            <a:headEnd/>
            <a:tailEnd/>
          </a:ln>
        </p:spPr>
        <p:txBody>
          <a:bodyPr anchor="b"/>
          <a:lstStyle/>
          <a:p>
            <a:pPr algn="ctr"/>
            <a:r>
              <a:rPr lang="zh-CN" altLang="en-US" sz="4000">
                <a:solidFill>
                  <a:srgbClr val="FF3300"/>
                </a:solidFill>
                <a:effectLst>
                  <a:outerShdw blurRad="38100" dist="38100" dir="2700000" algn="tl">
                    <a:srgbClr val="C0C0C0"/>
                  </a:outerShdw>
                </a:effectLst>
                <a:latin typeface="Arial Narrow" pitchFamily="34" charset="0"/>
              </a:rPr>
              <a:t>例题</a:t>
            </a:r>
            <a:r>
              <a:rPr lang="en-US" altLang="zh-CN" sz="4000">
                <a:solidFill>
                  <a:srgbClr val="FF3300"/>
                </a:solidFill>
                <a:effectLst>
                  <a:outerShdw blurRad="38100" dist="38100" dir="2700000" algn="tl">
                    <a:srgbClr val="C0C0C0"/>
                  </a:outerShdw>
                </a:effectLst>
                <a:latin typeface="Arial Narrow" pitchFamily="34" charset="0"/>
              </a:rPr>
              <a:t>19</a:t>
            </a:r>
          </a:p>
        </p:txBody>
      </p:sp>
      <p:sp>
        <p:nvSpPr>
          <p:cNvPr id="685073" name="Rectangle 17"/>
          <p:cNvSpPr>
            <a:spLocks noGrp="1" noChangeArrowheads="1"/>
          </p:cNvSpPr>
          <p:nvPr>
            <p:ph type="title"/>
          </p:nvPr>
        </p:nvSpPr>
        <p:spPr/>
        <p:txBody>
          <a:bodyPr/>
          <a:lstStyle/>
          <a:p>
            <a:r>
              <a:rPr lang="zh-CN" altLang="en-US"/>
              <a:t>例题</a:t>
            </a:r>
            <a:r>
              <a:rPr lang="en-US" altLang="zh-CN"/>
              <a:t>19</a:t>
            </a:r>
          </a:p>
        </p:txBody>
      </p:sp>
      <p:pic>
        <p:nvPicPr>
          <p:cNvPr id="685075" name="Picture 19"/>
          <p:cNvPicPr>
            <a:picLocks noChangeAspect="1" noChangeArrowheads="1"/>
          </p:cNvPicPr>
          <p:nvPr/>
        </p:nvPicPr>
        <p:blipFill>
          <a:blip r:embed="rId4">
            <a:lum bright="12000" contrast="18000"/>
          </a:blip>
          <a:srcRect/>
          <a:stretch>
            <a:fillRect/>
          </a:stretch>
        </p:blipFill>
        <p:spPr bwMode="auto">
          <a:xfrm>
            <a:off x="7164388" y="2924175"/>
            <a:ext cx="1781175" cy="2879725"/>
          </a:xfrm>
          <a:prstGeom prst="rect">
            <a:avLst/>
          </a:prstGeom>
          <a:noFill/>
          <a:ln w="9525" algn="ctr">
            <a:noFill/>
            <a:miter lim="800000"/>
            <a:headEnd/>
            <a:tailEnd/>
          </a:ln>
          <a:effectLst/>
        </p:spPr>
      </p:pic>
      <p:pic>
        <p:nvPicPr>
          <p:cNvPr id="685076" name="Picture 20" descr="返回">
            <a:hlinkClick r:id="rId5" action="ppaction://hlinksldjump"/>
          </p:cNvPr>
          <p:cNvPicPr>
            <a:picLocks noChangeAspect="1" noChangeArrowheads="1"/>
          </p:cNvPicPr>
          <p:nvPr/>
        </p:nvPicPr>
        <p:blipFill>
          <a:blip r:embed="rId6"/>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55" presetClass="entr" presetSubtype="0" fill="hold" nodeType="afterEffect">
                                  <p:stCondLst>
                                    <p:cond delay="0"/>
                                  </p:stCondLst>
                                  <p:childTnLst>
                                    <p:set>
                                      <p:cBhvr>
                                        <p:cTn id="12" dur="1" fill="hold">
                                          <p:stCondLst>
                                            <p:cond delay="0"/>
                                          </p:stCondLst>
                                        </p:cTn>
                                        <p:tgtEl>
                                          <p:spTgt spid="685074"/>
                                        </p:tgtEl>
                                        <p:attrNameLst>
                                          <p:attrName>style.visibility</p:attrName>
                                        </p:attrNameLst>
                                      </p:cBhvr>
                                      <p:to>
                                        <p:strVal val="visible"/>
                                      </p:to>
                                    </p:set>
                                    <p:anim calcmode="lin" valueType="num">
                                      <p:cBhvr>
                                        <p:cTn id="13" dur="1000" fill="hold"/>
                                        <p:tgtEl>
                                          <p:spTgt spid="685074"/>
                                        </p:tgtEl>
                                        <p:attrNameLst>
                                          <p:attrName>ppt_w</p:attrName>
                                        </p:attrNameLst>
                                      </p:cBhvr>
                                      <p:tavLst>
                                        <p:tav tm="0">
                                          <p:val>
                                            <p:strVal val="#ppt_w*0.70"/>
                                          </p:val>
                                        </p:tav>
                                        <p:tav tm="100000">
                                          <p:val>
                                            <p:strVal val="#ppt_w"/>
                                          </p:val>
                                        </p:tav>
                                      </p:tavLst>
                                    </p:anim>
                                    <p:anim calcmode="lin" valueType="num">
                                      <p:cBhvr>
                                        <p:cTn id="14" dur="1000" fill="hold"/>
                                        <p:tgtEl>
                                          <p:spTgt spid="685074"/>
                                        </p:tgtEl>
                                        <p:attrNameLst>
                                          <p:attrName>ppt_h</p:attrName>
                                        </p:attrNameLst>
                                      </p:cBhvr>
                                      <p:tavLst>
                                        <p:tav tm="0">
                                          <p:val>
                                            <p:strVal val="#ppt_h"/>
                                          </p:val>
                                        </p:tav>
                                        <p:tav tm="100000">
                                          <p:val>
                                            <p:strVal val="#ppt_h"/>
                                          </p:val>
                                        </p:tav>
                                      </p:tavLst>
                                    </p:anim>
                                    <p:animEffect transition="in" filter="fade">
                                      <p:cBhvr>
                                        <p:cTn id="15" dur="1000"/>
                                        <p:tgtEl>
                                          <p:spTgt spid="685074"/>
                                        </p:tgtEl>
                                      </p:cBhvr>
                                    </p:animEffect>
                                  </p:childTnLst>
                                </p:cTn>
                              </p:par>
                            </p:childTnLst>
                          </p:cTn>
                        </p:par>
                        <p:par>
                          <p:cTn id="16" fill="hold">
                            <p:stCondLst>
                              <p:cond delay="2000"/>
                            </p:stCondLst>
                            <p:childTnLst>
                              <p:par>
                                <p:cTn id="17" presetID="55" presetClass="entr" presetSubtype="0" fill="hold" grpId="0" nodeType="afterEffect">
                                  <p:stCondLst>
                                    <p:cond delay="0"/>
                                  </p:stCondLst>
                                  <p:childTnLst>
                                    <p:set>
                                      <p:cBhvr>
                                        <p:cTn id="18" dur="1" fill="hold">
                                          <p:stCondLst>
                                            <p:cond delay="0"/>
                                          </p:stCondLst>
                                        </p:cTn>
                                        <p:tgtEl>
                                          <p:spTgt spid="685070"/>
                                        </p:tgtEl>
                                        <p:attrNameLst>
                                          <p:attrName>style.visibility</p:attrName>
                                        </p:attrNameLst>
                                      </p:cBhvr>
                                      <p:to>
                                        <p:strVal val="visible"/>
                                      </p:to>
                                    </p:set>
                                    <p:anim calcmode="lin" valueType="num">
                                      <p:cBhvr>
                                        <p:cTn id="19" dur="1000" fill="hold"/>
                                        <p:tgtEl>
                                          <p:spTgt spid="685070"/>
                                        </p:tgtEl>
                                        <p:attrNameLst>
                                          <p:attrName>ppt_w</p:attrName>
                                        </p:attrNameLst>
                                      </p:cBhvr>
                                      <p:tavLst>
                                        <p:tav tm="0">
                                          <p:val>
                                            <p:strVal val="#ppt_w*0.70"/>
                                          </p:val>
                                        </p:tav>
                                        <p:tav tm="100000">
                                          <p:val>
                                            <p:strVal val="#ppt_w"/>
                                          </p:val>
                                        </p:tav>
                                      </p:tavLst>
                                    </p:anim>
                                    <p:anim calcmode="lin" valueType="num">
                                      <p:cBhvr>
                                        <p:cTn id="20" dur="1000" fill="hold"/>
                                        <p:tgtEl>
                                          <p:spTgt spid="685070"/>
                                        </p:tgtEl>
                                        <p:attrNameLst>
                                          <p:attrName>ppt_h</p:attrName>
                                        </p:attrNameLst>
                                      </p:cBhvr>
                                      <p:tavLst>
                                        <p:tav tm="0">
                                          <p:val>
                                            <p:strVal val="#ppt_h"/>
                                          </p:val>
                                        </p:tav>
                                        <p:tav tm="100000">
                                          <p:val>
                                            <p:strVal val="#ppt_h"/>
                                          </p:val>
                                        </p:tav>
                                      </p:tavLst>
                                    </p:anim>
                                    <p:animEffect transition="in" filter="fade">
                                      <p:cBhvr>
                                        <p:cTn id="21" dur="1000"/>
                                        <p:tgtEl>
                                          <p:spTgt spid="685070"/>
                                        </p:tgtEl>
                                      </p:cBhvr>
                                    </p:animEffect>
                                  </p:childTnLst>
                                </p:cTn>
                              </p:par>
                            </p:childTnLst>
                          </p:cTn>
                        </p:par>
                        <p:par>
                          <p:cTn id="22" fill="hold">
                            <p:stCondLst>
                              <p:cond delay="3000"/>
                            </p:stCondLst>
                            <p:childTnLst>
                              <p:par>
                                <p:cTn id="23" presetID="55" presetClass="entr" presetSubtype="0" fill="hold" grpId="0" nodeType="afterEffect">
                                  <p:stCondLst>
                                    <p:cond delay="0"/>
                                  </p:stCondLst>
                                  <p:childTnLst>
                                    <p:set>
                                      <p:cBhvr>
                                        <p:cTn id="24" dur="1" fill="hold">
                                          <p:stCondLst>
                                            <p:cond delay="0"/>
                                          </p:stCondLst>
                                        </p:cTn>
                                        <p:tgtEl>
                                          <p:spTgt spid="685071"/>
                                        </p:tgtEl>
                                        <p:attrNameLst>
                                          <p:attrName>style.visibility</p:attrName>
                                        </p:attrNameLst>
                                      </p:cBhvr>
                                      <p:to>
                                        <p:strVal val="visible"/>
                                      </p:to>
                                    </p:set>
                                    <p:anim calcmode="lin" valueType="num">
                                      <p:cBhvr>
                                        <p:cTn id="25" dur="1000" fill="hold"/>
                                        <p:tgtEl>
                                          <p:spTgt spid="685071"/>
                                        </p:tgtEl>
                                        <p:attrNameLst>
                                          <p:attrName>ppt_w</p:attrName>
                                        </p:attrNameLst>
                                      </p:cBhvr>
                                      <p:tavLst>
                                        <p:tav tm="0">
                                          <p:val>
                                            <p:strVal val="#ppt_w*0.70"/>
                                          </p:val>
                                        </p:tav>
                                        <p:tav tm="100000">
                                          <p:val>
                                            <p:strVal val="#ppt_w"/>
                                          </p:val>
                                        </p:tav>
                                      </p:tavLst>
                                    </p:anim>
                                    <p:anim calcmode="lin" valueType="num">
                                      <p:cBhvr>
                                        <p:cTn id="26" dur="1000" fill="hold"/>
                                        <p:tgtEl>
                                          <p:spTgt spid="685071"/>
                                        </p:tgtEl>
                                        <p:attrNameLst>
                                          <p:attrName>ppt_h</p:attrName>
                                        </p:attrNameLst>
                                      </p:cBhvr>
                                      <p:tavLst>
                                        <p:tav tm="0">
                                          <p:val>
                                            <p:strVal val="#ppt_h"/>
                                          </p:val>
                                        </p:tav>
                                        <p:tav tm="100000">
                                          <p:val>
                                            <p:strVal val="#ppt_h"/>
                                          </p:val>
                                        </p:tav>
                                      </p:tavLst>
                                    </p:anim>
                                    <p:animEffect transition="in" filter="fade">
                                      <p:cBhvr>
                                        <p:cTn id="27" dur="1000"/>
                                        <p:tgtEl>
                                          <p:spTgt spid="685071"/>
                                        </p:tgtEl>
                                      </p:cBhvr>
                                    </p:animEffect>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0"/>
                                          </p:stCondLst>
                                        </p:cTn>
                                        <p:tgtEl>
                                          <p:spTgt spid="6850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685069"/>
                                        </p:tgtEl>
                                        <p:attrNameLst>
                                          <p:attrName>style.visibility</p:attrName>
                                        </p:attrNameLst>
                                      </p:cBhvr>
                                      <p:to>
                                        <p:strVal val="visible"/>
                                      </p:to>
                                    </p:set>
                                    <p:animEffect transition="in" filter="wipe(up)">
                                      <p:cBhvr>
                                        <p:cTn id="35" dur="3000"/>
                                        <p:tgtEl>
                                          <p:spTgt spid="685069"/>
                                        </p:tgtEl>
                                      </p:cBhvr>
                                    </p:animEffect>
                                  </p:childTnLst>
                                </p:cTn>
                              </p:par>
                            </p:childTnLst>
                          </p:cTn>
                        </p:par>
                        <p:par>
                          <p:cTn id="36" fill="hold">
                            <p:stCondLst>
                              <p:cond delay="3000"/>
                            </p:stCondLst>
                            <p:childTnLst>
                              <p:par>
                                <p:cTn id="37" presetID="55" presetClass="entr" presetSubtype="0" fill="hold" nodeType="afterEffect">
                                  <p:stCondLst>
                                    <p:cond delay="0"/>
                                  </p:stCondLst>
                                  <p:childTnLst>
                                    <p:set>
                                      <p:cBhvr>
                                        <p:cTn id="38" dur="1" fill="hold">
                                          <p:stCondLst>
                                            <p:cond delay="0"/>
                                          </p:stCondLst>
                                        </p:cTn>
                                        <p:tgtEl>
                                          <p:spTgt spid="685058"/>
                                        </p:tgtEl>
                                        <p:attrNameLst>
                                          <p:attrName>style.visibility</p:attrName>
                                        </p:attrNameLst>
                                      </p:cBhvr>
                                      <p:to>
                                        <p:strVal val="visible"/>
                                      </p:to>
                                    </p:set>
                                    <p:anim calcmode="lin" valueType="num">
                                      <p:cBhvr>
                                        <p:cTn id="39" dur="1000" fill="hold"/>
                                        <p:tgtEl>
                                          <p:spTgt spid="685058"/>
                                        </p:tgtEl>
                                        <p:attrNameLst>
                                          <p:attrName>ppt_w</p:attrName>
                                        </p:attrNameLst>
                                      </p:cBhvr>
                                      <p:tavLst>
                                        <p:tav tm="0">
                                          <p:val>
                                            <p:strVal val="#ppt_w*0.70"/>
                                          </p:val>
                                        </p:tav>
                                        <p:tav tm="100000">
                                          <p:val>
                                            <p:strVal val="#ppt_w"/>
                                          </p:val>
                                        </p:tav>
                                      </p:tavLst>
                                    </p:anim>
                                    <p:anim calcmode="lin" valueType="num">
                                      <p:cBhvr>
                                        <p:cTn id="40" dur="1000" fill="hold"/>
                                        <p:tgtEl>
                                          <p:spTgt spid="685058"/>
                                        </p:tgtEl>
                                        <p:attrNameLst>
                                          <p:attrName>ppt_h</p:attrName>
                                        </p:attrNameLst>
                                      </p:cBhvr>
                                      <p:tavLst>
                                        <p:tav tm="0">
                                          <p:val>
                                            <p:strVal val="#ppt_h"/>
                                          </p:val>
                                        </p:tav>
                                        <p:tav tm="100000">
                                          <p:val>
                                            <p:strVal val="#ppt_h"/>
                                          </p:val>
                                        </p:tav>
                                      </p:tavLst>
                                    </p:anim>
                                    <p:animEffect transition="in" filter="fade">
                                      <p:cBhvr>
                                        <p:cTn id="41" dur="1000"/>
                                        <p:tgtEl>
                                          <p:spTgt spid="685058"/>
                                        </p:tgtEl>
                                      </p:cBhvr>
                                    </p:animEffect>
                                  </p:childTnLst>
                                </p:cTn>
                              </p:par>
                            </p:childTnLst>
                          </p:cTn>
                        </p:par>
                        <p:par>
                          <p:cTn id="42" fill="hold">
                            <p:stCondLst>
                              <p:cond delay="4000"/>
                            </p:stCondLst>
                            <p:childTnLst>
                              <p:par>
                                <p:cTn id="43" presetID="55" presetClass="entr" presetSubtype="0" fill="hold" nodeType="afterEffect">
                                  <p:stCondLst>
                                    <p:cond delay="0"/>
                                  </p:stCondLst>
                                  <p:childTnLst>
                                    <p:set>
                                      <p:cBhvr>
                                        <p:cTn id="44" dur="1" fill="hold">
                                          <p:stCondLst>
                                            <p:cond delay="0"/>
                                          </p:stCondLst>
                                        </p:cTn>
                                        <p:tgtEl>
                                          <p:spTgt spid="685075"/>
                                        </p:tgtEl>
                                        <p:attrNameLst>
                                          <p:attrName>style.visibility</p:attrName>
                                        </p:attrNameLst>
                                      </p:cBhvr>
                                      <p:to>
                                        <p:strVal val="visible"/>
                                      </p:to>
                                    </p:set>
                                    <p:anim calcmode="lin" valueType="num">
                                      <p:cBhvr>
                                        <p:cTn id="45" dur="1000" fill="hold"/>
                                        <p:tgtEl>
                                          <p:spTgt spid="685075"/>
                                        </p:tgtEl>
                                        <p:attrNameLst>
                                          <p:attrName>ppt_w</p:attrName>
                                        </p:attrNameLst>
                                      </p:cBhvr>
                                      <p:tavLst>
                                        <p:tav tm="0">
                                          <p:val>
                                            <p:strVal val="#ppt_w*0.70"/>
                                          </p:val>
                                        </p:tav>
                                        <p:tav tm="100000">
                                          <p:val>
                                            <p:strVal val="#ppt_w"/>
                                          </p:val>
                                        </p:tav>
                                      </p:tavLst>
                                    </p:anim>
                                    <p:anim calcmode="lin" valueType="num">
                                      <p:cBhvr>
                                        <p:cTn id="46" dur="1000" fill="hold"/>
                                        <p:tgtEl>
                                          <p:spTgt spid="685075"/>
                                        </p:tgtEl>
                                        <p:attrNameLst>
                                          <p:attrName>ppt_h</p:attrName>
                                        </p:attrNameLst>
                                      </p:cBhvr>
                                      <p:tavLst>
                                        <p:tav tm="0">
                                          <p:val>
                                            <p:strVal val="#ppt_h"/>
                                          </p:val>
                                        </p:tav>
                                        <p:tav tm="100000">
                                          <p:val>
                                            <p:strVal val="#ppt_h"/>
                                          </p:val>
                                        </p:tav>
                                      </p:tavLst>
                                    </p:anim>
                                    <p:animEffect transition="in" filter="fade">
                                      <p:cBhvr>
                                        <p:cTn id="47" dur="1000"/>
                                        <p:tgtEl>
                                          <p:spTgt spid="685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059" grpId="0" animBg="1"/>
      <p:bldP spid="685069" grpId="0"/>
      <p:bldP spid="685070" grpId="0"/>
      <p:bldP spid="685071"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2579051A-D6B0-49F6-85EA-39EC2F42AB8E}" type="datetime7">
              <a:rPr lang="zh-CN" altLang="en-US"/>
              <a:pPr/>
              <a:t>17.11.12</a:t>
            </a:fld>
            <a:endParaRPr lang="en-US" altLang="zh-CN"/>
          </a:p>
        </p:txBody>
      </p:sp>
      <p:sp>
        <p:nvSpPr>
          <p:cNvPr id="6" name="页脚占位符 4"/>
          <p:cNvSpPr>
            <a:spLocks noGrp="1"/>
          </p:cNvSpPr>
          <p:nvPr>
            <p:ph type="ftr" sz="quarter" idx="11"/>
          </p:nvPr>
        </p:nvSpPr>
        <p:spPr/>
        <p:txBody>
          <a:bodyPr/>
          <a:lstStyle/>
          <a:p>
            <a:fld id="{FBA0BA36-C565-4752-9623-8768AA8A8CB9}" type="slidenum">
              <a:rPr lang="en-US" altLang="zh-CN"/>
              <a:pPr/>
              <a:t>138</a:t>
            </a:fld>
            <a:endParaRPr lang="en-US" altLang="zh-CN"/>
          </a:p>
        </p:txBody>
      </p:sp>
      <p:sp>
        <p:nvSpPr>
          <p:cNvPr id="471044" name="Rectangle 4"/>
          <p:cNvSpPr>
            <a:spLocks noGrp="1" noChangeArrowheads="1"/>
          </p:cNvSpPr>
          <p:nvPr>
            <p:ph type="title"/>
          </p:nvPr>
        </p:nvSpPr>
        <p:spPr/>
        <p:txBody>
          <a:bodyPr/>
          <a:lstStyle/>
          <a:p>
            <a:r>
              <a:rPr lang="en-US" altLang="zh-CN"/>
              <a:t>2.4.2.2 </a:t>
            </a:r>
            <a:r>
              <a:rPr lang="zh-CN" altLang="en-US"/>
              <a:t>同离子效应</a:t>
            </a:r>
          </a:p>
        </p:txBody>
      </p:sp>
      <p:sp>
        <p:nvSpPr>
          <p:cNvPr id="471045" name="Rectangle 5"/>
          <p:cNvSpPr>
            <a:spLocks noChangeArrowheads="1"/>
          </p:cNvSpPr>
          <p:nvPr/>
        </p:nvSpPr>
        <p:spPr bwMode="auto">
          <a:xfrm>
            <a:off x="971550" y="1341438"/>
            <a:ext cx="7632700" cy="4200525"/>
          </a:xfrm>
          <a:prstGeom prst="rect">
            <a:avLst/>
          </a:prstGeom>
          <a:noFill/>
          <a:ln w="9525">
            <a:noFill/>
            <a:miter lim="800000"/>
            <a:headEnd/>
            <a:tailEnd/>
          </a:ln>
        </p:spPr>
        <p:txBody>
          <a:bodyPr/>
          <a:lstStyle/>
          <a:p>
            <a:pPr marL="342900" indent="-342900">
              <a:lnSpc>
                <a:spcPct val="140000"/>
              </a:lnSpc>
              <a:spcBef>
                <a:spcPct val="20000"/>
              </a:spcBef>
              <a:buClr>
                <a:srgbClr val="FF00FF"/>
              </a:buClr>
              <a:buFont typeface="Wingdings" pitchFamily="2" charset="2"/>
              <a:buChar char="v"/>
            </a:pPr>
            <a:r>
              <a:rPr lang="zh-CN" altLang="en-US">
                <a:solidFill>
                  <a:srgbClr val="0000FF"/>
                </a:solidFill>
                <a:latin typeface="黑体" pitchFamily="49" charset="-122"/>
              </a:rPr>
              <a:t>在难溶电解质饱和溶液中加入含有相同离子的强电解质时，难溶电解质的多相离子平衡将发生移动，使难溶电解质的溶解度降低。</a:t>
            </a:r>
            <a:r>
              <a:rPr lang="zh-CN" altLang="en-US">
                <a:solidFill>
                  <a:srgbClr val="0000FF"/>
                </a:solidFill>
                <a:latin typeface="Arial Narrow" pitchFamily="34" charset="0"/>
              </a:rPr>
              <a:t>这一现象也称为</a:t>
            </a:r>
            <a:r>
              <a:rPr lang="zh-CN" altLang="en-US">
                <a:solidFill>
                  <a:schemeClr val="folHlink"/>
                </a:solidFill>
                <a:latin typeface="Arial Narrow" pitchFamily="34" charset="0"/>
              </a:rPr>
              <a:t>同离子效应</a:t>
            </a:r>
            <a:r>
              <a:rPr lang="en-US" altLang="zh-CN">
                <a:solidFill>
                  <a:schemeClr val="folHlink"/>
                </a:solidFill>
                <a:latin typeface="Arial Narrow" pitchFamily="34" charset="0"/>
              </a:rPr>
              <a:t>(</a:t>
            </a:r>
            <a:r>
              <a:rPr lang="en-US" altLang="zh-CN" b="1" i="1">
                <a:solidFill>
                  <a:srgbClr val="FF00FF"/>
                </a:solidFill>
              </a:rPr>
              <a:t>the common-ion effect</a:t>
            </a:r>
            <a:r>
              <a:rPr lang="en-US" altLang="zh-CN">
                <a:solidFill>
                  <a:schemeClr val="folHlink"/>
                </a:solidFill>
                <a:latin typeface="Arial Narrow" pitchFamily="34" charset="0"/>
              </a:rPr>
              <a:t>)</a:t>
            </a:r>
            <a:r>
              <a:rPr lang="zh-CN" altLang="en-US">
                <a:solidFill>
                  <a:srgbClr val="0000FF"/>
                </a:solidFill>
                <a:latin typeface="Arial Narrow" pitchFamily="34" charset="0"/>
              </a:rPr>
              <a:t>。</a:t>
            </a:r>
          </a:p>
        </p:txBody>
      </p:sp>
      <p:pic>
        <p:nvPicPr>
          <p:cNvPr id="471047" name="Picture 7" descr="返回">
            <a:hlinkClick r:id="rId2" action="ppaction://hlinksldjump"/>
          </p:cNvPr>
          <p:cNvPicPr>
            <a:picLocks noChangeAspect="1" noChangeArrowheads="1"/>
          </p:cNvPicPr>
          <p:nvPr/>
        </p:nvPicPr>
        <p:blipFill>
          <a:blip r:embed="rId3"/>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D068F987-D39F-48DF-AE63-8BE0BE99E314}" type="datetime7">
              <a:rPr lang="zh-CN" altLang="en-US"/>
              <a:pPr/>
              <a:t>17.11.12</a:t>
            </a:fld>
            <a:endParaRPr lang="en-US" altLang="zh-CN"/>
          </a:p>
        </p:txBody>
      </p:sp>
      <p:sp>
        <p:nvSpPr>
          <p:cNvPr id="9" name="页脚占位符 4"/>
          <p:cNvSpPr>
            <a:spLocks noGrp="1"/>
          </p:cNvSpPr>
          <p:nvPr>
            <p:ph type="ftr" sz="quarter" idx="11"/>
          </p:nvPr>
        </p:nvSpPr>
        <p:spPr/>
        <p:txBody>
          <a:bodyPr/>
          <a:lstStyle/>
          <a:p>
            <a:fld id="{31B59AD1-F86C-49A0-9ED9-07F57099D579}" type="slidenum">
              <a:rPr lang="en-US" altLang="zh-CN"/>
              <a:pPr/>
              <a:t>139</a:t>
            </a:fld>
            <a:endParaRPr lang="en-US" altLang="zh-CN"/>
          </a:p>
        </p:txBody>
      </p:sp>
      <p:sp>
        <p:nvSpPr>
          <p:cNvPr id="472076" name="AutoShape 12"/>
          <p:cNvSpPr>
            <a:spLocks noChangeArrowheads="1"/>
          </p:cNvSpPr>
          <p:nvPr/>
        </p:nvSpPr>
        <p:spPr bwMode="auto">
          <a:xfrm>
            <a:off x="3203575" y="1412875"/>
            <a:ext cx="1728788" cy="863600"/>
          </a:xfrm>
          <a:prstGeom prst="cloudCallout">
            <a:avLst>
              <a:gd name="adj1" fmla="val 177088"/>
              <a:gd name="adj2" fmla="val 168014"/>
            </a:avLst>
          </a:prstGeom>
          <a:solidFill>
            <a:srgbClr val="F0E1FF"/>
          </a:solidFill>
          <a:ln w="9525">
            <a:solidFill>
              <a:srgbClr val="FFFF00"/>
            </a:solidFill>
            <a:miter lim="800000"/>
            <a:headEnd/>
            <a:tailEnd/>
          </a:ln>
          <a:effectLst/>
        </p:spPr>
        <p:txBody>
          <a:bodyPr/>
          <a:lstStyle/>
          <a:p>
            <a:pPr algn="ctr"/>
            <a:endParaRPr lang="zh-CN" altLang="zh-CN"/>
          </a:p>
        </p:txBody>
      </p:sp>
      <p:graphicFrame>
        <p:nvGraphicFramePr>
          <p:cNvPr id="472067" name="Object 3"/>
          <p:cNvGraphicFramePr>
            <a:graphicFrameLocks noChangeAspect="1"/>
          </p:cNvGraphicFramePr>
          <p:nvPr/>
        </p:nvGraphicFramePr>
        <p:xfrm>
          <a:off x="3757613" y="4365625"/>
          <a:ext cx="4343400" cy="635000"/>
        </p:xfrm>
        <a:graphic>
          <a:graphicData uri="http://schemas.openxmlformats.org/presentationml/2006/ole">
            <p:oleObj spid="_x0000_s624642" name="Equation" r:id="rId3" imgW="1726920" imgH="253800" progId="Equation.3">
              <p:embed/>
            </p:oleObj>
          </a:graphicData>
        </a:graphic>
      </p:graphicFrame>
      <p:sp>
        <p:nvSpPr>
          <p:cNvPr id="472070" name="Rectangle 6"/>
          <p:cNvSpPr>
            <a:spLocks noChangeArrowheads="1"/>
          </p:cNvSpPr>
          <p:nvPr/>
        </p:nvSpPr>
        <p:spPr bwMode="auto">
          <a:xfrm>
            <a:off x="827088" y="1412875"/>
            <a:ext cx="8001000" cy="3530600"/>
          </a:xfrm>
          <a:prstGeom prst="rect">
            <a:avLst/>
          </a:prstGeom>
          <a:noFill/>
          <a:ln w="9525">
            <a:noFill/>
            <a:miter lim="800000"/>
            <a:headEnd/>
            <a:tailEnd/>
          </a:ln>
        </p:spPr>
        <p:txBody>
          <a:bodyPr anchor="b"/>
          <a:lstStyle/>
          <a:p>
            <a:pPr>
              <a:lnSpc>
                <a:spcPct val="120000"/>
              </a:lnSpc>
            </a:pPr>
            <a:r>
              <a:rPr lang="zh-CN" altLang="en-US">
                <a:solidFill>
                  <a:srgbClr val="3333FF"/>
                </a:solidFill>
              </a:rPr>
              <a:t>试计算</a:t>
            </a:r>
            <a:r>
              <a:rPr lang="en-US" altLang="zh-CN">
                <a:solidFill>
                  <a:srgbClr val="3333FF"/>
                </a:solidFill>
              </a:rPr>
              <a:t>25℃</a:t>
            </a:r>
            <a:r>
              <a:rPr lang="zh-CN" altLang="en-US">
                <a:solidFill>
                  <a:srgbClr val="3333FF"/>
                </a:solidFill>
              </a:rPr>
              <a:t>时</a:t>
            </a:r>
            <a:r>
              <a:rPr lang="en-US" altLang="zh-CN">
                <a:solidFill>
                  <a:srgbClr val="3333FF"/>
                </a:solidFill>
              </a:rPr>
              <a:t>Ag</a:t>
            </a:r>
            <a:r>
              <a:rPr lang="en-US" altLang="zh-CN" baseline="-25000">
                <a:solidFill>
                  <a:srgbClr val="3333FF"/>
                </a:solidFill>
              </a:rPr>
              <a:t>2</a:t>
            </a:r>
            <a:r>
              <a:rPr lang="en-US" altLang="zh-CN">
                <a:solidFill>
                  <a:srgbClr val="3333FF"/>
                </a:solidFill>
              </a:rPr>
              <a:t>CrO</a:t>
            </a:r>
            <a:r>
              <a:rPr lang="en-US" altLang="zh-CN" baseline="-25000">
                <a:solidFill>
                  <a:srgbClr val="3333FF"/>
                </a:solidFill>
              </a:rPr>
              <a:t>4</a:t>
            </a:r>
            <a:r>
              <a:rPr lang="zh-CN" altLang="en-US">
                <a:solidFill>
                  <a:srgbClr val="3333FF"/>
                </a:solidFill>
              </a:rPr>
              <a:t>在下列情况下的溶解度。 </a:t>
            </a:r>
            <a:br>
              <a:rPr lang="zh-CN" altLang="en-US">
                <a:solidFill>
                  <a:srgbClr val="3333FF"/>
                </a:solidFill>
              </a:rPr>
            </a:br>
            <a:r>
              <a:rPr lang="zh-CN" altLang="en-US">
                <a:solidFill>
                  <a:srgbClr val="3333FF"/>
                </a:solidFill>
              </a:rPr>
              <a:t>（</a:t>
            </a:r>
            <a:r>
              <a:rPr lang="en-US" altLang="zh-CN">
                <a:solidFill>
                  <a:srgbClr val="3333FF"/>
                </a:solidFill>
              </a:rPr>
              <a:t>1</a:t>
            </a:r>
            <a:r>
              <a:rPr lang="zh-CN" altLang="en-US">
                <a:solidFill>
                  <a:srgbClr val="3333FF"/>
                </a:solidFill>
              </a:rPr>
              <a:t>）纯水；</a:t>
            </a:r>
            <a:br>
              <a:rPr lang="zh-CN" altLang="en-US">
                <a:solidFill>
                  <a:srgbClr val="3333FF"/>
                </a:solidFill>
              </a:rPr>
            </a:br>
            <a:r>
              <a:rPr lang="zh-CN" altLang="en-US">
                <a:solidFill>
                  <a:srgbClr val="3333FF"/>
                </a:solidFill>
              </a:rPr>
              <a:t>（</a:t>
            </a:r>
            <a:r>
              <a:rPr lang="en-US" altLang="zh-CN">
                <a:solidFill>
                  <a:srgbClr val="3333FF"/>
                </a:solidFill>
              </a:rPr>
              <a:t>2</a:t>
            </a:r>
            <a:r>
              <a:rPr lang="zh-CN" altLang="en-US">
                <a:solidFill>
                  <a:srgbClr val="3333FF"/>
                </a:solidFill>
              </a:rPr>
              <a:t>）</a:t>
            </a:r>
            <a:r>
              <a:rPr lang="en-US" altLang="zh-CN">
                <a:solidFill>
                  <a:srgbClr val="3333FF"/>
                </a:solidFill>
              </a:rPr>
              <a:t>0.010mol·L</a:t>
            </a:r>
            <a:r>
              <a:rPr lang="en-US" altLang="zh-CN" baseline="30000">
                <a:solidFill>
                  <a:srgbClr val="3333FF"/>
                </a:solidFill>
              </a:rPr>
              <a:t>-1 </a:t>
            </a:r>
            <a:r>
              <a:rPr lang="en-US" altLang="zh-CN">
                <a:solidFill>
                  <a:srgbClr val="3333FF"/>
                </a:solidFill>
              </a:rPr>
              <a:t>AgNO</a:t>
            </a:r>
            <a:r>
              <a:rPr lang="en-US" altLang="zh-CN" baseline="-25000">
                <a:solidFill>
                  <a:srgbClr val="3333FF"/>
                </a:solidFill>
              </a:rPr>
              <a:t>3</a:t>
            </a:r>
            <a:r>
              <a:rPr lang="zh-CN" altLang="en-US">
                <a:solidFill>
                  <a:srgbClr val="3333FF"/>
                </a:solidFill>
              </a:rPr>
              <a:t>溶液。</a:t>
            </a:r>
            <a:r>
              <a:rPr lang="zh-CN" altLang="en-US" baseline="-25000">
                <a:solidFill>
                  <a:srgbClr val="3333FF"/>
                </a:solidFill>
              </a:rPr>
              <a:t> </a:t>
            </a:r>
            <a:br>
              <a:rPr lang="zh-CN" altLang="en-US" baseline="-25000">
                <a:solidFill>
                  <a:srgbClr val="3333FF"/>
                </a:solidFill>
              </a:rPr>
            </a:br>
            <a:r>
              <a:rPr lang="zh-CN" altLang="en-US">
                <a:solidFill>
                  <a:srgbClr val="3333FF"/>
                </a:solidFill>
              </a:rPr>
              <a:t>（</a:t>
            </a:r>
            <a:r>
              <a:rPr lang="en-US" altLang="zh-CN">
                <a:solidFill>
                  <a:srgbClr val="3333FF"/>
                </a:solidFill>
              </a:rPr>
              <a:t>3</a:t>
            </a:r>
            <a:r>
              <a:rPr lang="zh-CN" altLang="en-US">
                <a:solidFill>
                  <a:srgbClr val="3333FF"/>
                </a:solidFill>
              </a:rPr>
              <a:t>）</a:t>
            </a:r>
            <a:r>
              <a:rPr lang="en-US" altLang="zh-CN">
                <a:solidFill>
                  <a:srgbClr val="3333FF"/>
                </a:solidFill>
              </a:rPr>
              <a:t>0.010 mol·L</a:t>
            </a:r>
            <a:r>
              <a:rPr lang="en-US" altLang="zh-CN" baseline="30000">
                <a:solidFill>
                  <a:srgbClr val="3333FF"/>
                </a:solidFill>
              </a:rPr>
              <a:t>-1</a:t>
            </a:r>
            <a:r>
              <a:rPr lang="en-US" altLang="zh-CN">
                <a:solidFill>
                  <a:srgbClr val="3333FF"/>
                </a:solidFill>
              </a:rPr>
              <a:t> K</a:t>
            </a:r>
            <a:r>
              <a:rPr lang="en-US" altLang="zh-CN" baseline="-25000">
                <a:solidFill>
                  <a:srgbClr val="3333FF"/>
                </a:solidFill>
              </a:rPr>
              <a:t>2</a:t>
            </a:r>
            <a:r>
              <a:rPr lang="en-US" altLang="zh-CN">
                <a:solidFill>
                  <a:srgbClr val="3333FF"/>
                </a:solidFill>
              </a:rPr>
              <a:t>CrO</a:t>
            </a:r>
            <a:r>
              <a:rPr lang="en-US" altLang="zh-CN" baseline="-25000">
                <a:solidFill>
                  <a:srgbClr val="3333FF"/>
                </a:solidFill>
              </a:rPr>
              <a:t>4</a:t>
            </a:r>
            <a:r>
              <a:rPr lang="zh-CN" altLang="en-US">
                <a:solidFill>
                  <a:srgbClr val="3333FF"/>
                </a:solidFill>
              </a:rPr>
              <a:t>溶液。</a:t>
            </a:r>
            <a:br>
              <a:rPr lang="zh-CN" altLang="en-US">
                <a:solidFill>
                  <a:srgbClr val="3333FF"/>
                </a:solidFill>
              </a:rPr>
            </a:br>
            <a:r>
              <a:rPr lang="zh-CN" altLang="en-US">
                <a:solidFill>
                  <a:srgbClr val="3333FF"/>
                </a:solidFill>
              </a:rPr>
              <a:t>    </a:t>
            </a:r>
            <a:r>
              <a:rPr lang="zh-CN" altLang="en-US"/>
              <a:t>已知</a:t>
            </a:r>
            <a:r>
              <a:rPr lang="en-US" altLang="zh-CN"/>
              <a:t>25℃</a:t>
            </a:r>
            <a:r>
              <a:rPr lang="zh-CN" altLang="en-US"/>
              <a:t>时：</a:t>
            </a:r>
          </a:p>
        </p:txBody>
      </p:sp>
      <p:sp>
        <p:nvSpPr>
          <p:cNvPr id="472072" name="Rectangle 8"/>
          <p:cNvSpPr>
            <a:spLocks noGrp="1" noChangeArrowheads="1"/>
          </p:cNvSpPr>
          <p:nvPr>
            <p:ph type="title"/>
          </p:nvPr>
        </p:nvSpPr>
        <p:spPr/>
        <p:txBody>
          <a:bodyPr/>
          <a:lstStyle/>
          <a:p>
            <a:r>
              <a:rPr lang="zh-CN" altLang="en-US"/>
              <a:t>例题</a:t>
            </a:r>
            <a:r>
              <a:rPr lang="en-US" altLang="zh-CN"/>
              <a:t>21</a:t>
            </a:r>
          </a:p>
        </p:txBody>
      </p:sp>
      <p:pic>
        <p:nvPicPr>
          <p:cNvPr id="472075" name="Picture 11"/>
          <p:cNvPicPr>
            <a:picLocks noChangeAspect="1" noChangeArrowheads="1"/>
          </p:cNvPicPr>
          <p:nvPr/>
        </p:nvPicPr>
        <p:blipFill>
          <a:blip r:embed="rId4"/>
          <a:srcRect/>
          <a:stretch>
            <a:fillRect/>
          </a:stretch>
        </p:blipFill>
        <p:spPr bwMode="auto">
          <a:xfrm>
            <a:off x="6588125" y="2060575"/>
            <a:ext cx="2305050" cy="2082800"/>
          </a:xfrm>
          <a:prstGeom prst="rect">
            <a:avLst/>
          </a:prstGeom>
          <a:noFill/>
          <a:ln w="9525" algn="ctr">
            <a:noFill/>
            <a:miter lim="800000"/>
            <a:headEnd/>
            <a:tailEnd/>
          </a:ln>
          <a:effectLst/>
        </p:spPr>
      </p:pic>
      <p:pic>
        <p:nvPicPr>
          <p:cNvPr id="472077" name="Picture 13" descr="返回">
            <a:hlinkClick r:id="rId5" action="ppaction://hlinksldjump"/>
          </p:cNvPr>
          <p:cNvPicPr>
            <a:picLocks noChangeAspect="1" noChangeArrowheads="1"/>
          </p:cNvPicPr>
          <p:nvPr/>
        </p:nvPicPr>
        <p:blipFill>
          <a:blip r:embed="rId6"/>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472075"/>
                                        </p:tgtEl>
                                        <p:attrNameLst>
                                          <p:attrName>style.visibility</p:attrName>
                                        </p:attrNameLst>
                                      </p:cBhvr>
                                      <p:to>
                                        <p:strVal val="visible"/>
                                      </p:to>
                                    </p:set>
                                    <p:animEffect transition="in" filter="circle(out)">
                                      <p:cBhvr>
                                        <p:cTn id="7" dur="1000"/>
                                        <p:tgtEl>
                                          <p:spTgt spid="472075"/>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472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7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ext Box 2"/>
          <p:cNvSpPr txBox="1">
            <a:spLocks noChangeArrowheads="1"/>
          </p:cNvSpPr>
          <p:nvPr/>
        </p:nvSpPr>
        <p:spPr bwMode="auto">
          <a:xfrm>
            <a:off x="900113" y="1268413"/>
            <a:ext cx="7920037" cy="2890837"/>
          </a:xfrm>
          <a:prstGeom prst="rect">
            <a:avLst/>
          </a:prstGeom>
          <a:noFill/>
          <a:ln w="12700" cap="sq">
            <a:noFill/>
            <a:miter lim="800000"/>
            <a:headEnd type="none" w="sm" len="sm"/>
            <a:tailEnd type="none" w="sm" len="sm"/>
          </a:ln>
          <a:effectLst/>
        </p:spPr>
        <p:txBody>
          <a:bodyPr>
            <a:spAutoFit/>
          </a:bodyPr>
          <a:lstStyle/>
          <a:p>
            <a:pPr algn="just">
              <a:lnSpc>
                <a:spcPct val="90000"/>
              </a:lnSpc>
              <a:spcBef>
                <a:spcPct val="20000"/>
              </a:spcBef>
              <a:buClr>
                <a:schemeClr val="tx2"/>
              </a:buClr>
            </a:pPr>
            <a:r>
              <a:rPr kumimoji="1" lang="zh-CN" altLang="en-US" sz="2800">
                <a:solidFill>
                  <a:srgbClr val="000000"/>
                </a:solidFill>
                <a:latin typeface="Times New Roman" pitchFamily="18" charset="0"/>
                <a:ea typeface="黑体" pitchFamily="49" charset="-122"/>
              </a:rPr>
              <a:t>实验测定</a:t>
            </a:r>
            <a:r>
              <a:rPr kumimoji="1" lang="en-US" altLang="zh-CN" sz="2800">
                <a:solidFill>
                  <a:srgbClr val="000000"/>
                </a:solidFill>
                <a:latin typeface="Times New Roman" pitchFamily="18" charset="0"/>
                <a:ea typeface="黑体" pitchFamily="49" charset="-122"/>
              </a:rPr>
              <a:t>25</a:t>
            </a:r>
            <a:r>
              <a:rPr kumimoji="1" lang="en-US" altLang="zh-CN" sz="2800">
                <a:solidFill>
                  <a:srgbClr val="000000"/>
                </a:solidFill>
                <a:latin typeface="Times New Roman" pitchFamily="18" charset="0"/>
                <a:ea typeface="黑体" pitchFamily="49" charset="-122"/>
                <a:sym typeface="Symbol" pitchFamily="18" charset="2"/>
              </a:rPr>
              <a:t></a:t>
            </a:r>
            <a:r>
              <a:rPr kumimoji="1" lang="en-US" altLang="zh-CN" sz="2800">
                <a:solidFill>
                  <a:srgbClr val="000000"/>
                </a:solidFill>
                <a:latin typeface="Times New Roman" pitchFamily="18" charset="0"/>
                <a:ea typeface="黑体" pitchFamily="49" charset="-122"/>
              </a:rPr>
              <a:t>C</a:t>
            </a:r>
            <a:r>
              <a:rPr kumimoji="1" lang="zh-CN" altLang="en-US" sz="2800">
                <a:solidFill>
                  <a:srgbClr val="000000"/>
                </a:solidFill>
                <a:latin typeface="Times New Roman" pitchFamily="18" charset="0"/>
                <a:ea typeface="黑体" pitchFamily="49" charset="-122"/>
              </a:rPr>
              <a:t>时，</a:t>
            </a:r>
            <a:r>
              <a:rPr kumimoji="1" lang="zh-CN" altLang="en-US" sz="2800">
                <a:solidFill>
                  <a:srgbClr val="FF0000"/>
                </a:solidFill>
                <a:latin typeface="Times New Roman" pitchFamily="18" charset="0"/>
                <a:ea typeface="黑体" pitchFamily="49" charset="-122"/>
              </a:rPr>
              <a:t>水的饱和蒸气压：</a:t>
            </a:r>
          </a:p>
          <a:p>
            <a:pPr algn="just">
              <a:lnSpc>
                <a:spcPct val="90000"/>
              </a:lnSpc>
              <a:spcBef>
                <a:spcPct val="20000"/>
              </a:spcBef>
              <a:buClr>
                <a:schemeClr val="tx2"/>
              </a:buClr>
            </a:pPr>
            <a:r>
              <a:rPr kumimoji="1" lang="zh-CN" altLang="en-US" sz="2800" i="1">
                <a:solidFill>
                  <a:srgbClr val="000000"/>
                </a:solidFill>
                <a:latin typeface="Times New Roman" pitchFamily="18" charset="0"/>
                <a:ea typeface="黑体" pitchFamily="49" charset="-122"/>
              </a:rPr>
              <a:t>    </a:t>
            </a:r>
            <a:r>
              <a:rPr kumimoji="1" lang="en-US" altLang="zh-CN" sz="2800" i="1">
                <a:solidFill>
                  <a:srgbClr val="0000FF"/>
                </a:solidFill>
                <a:latin typeface="Times New Roman" pitchFamily="18" charset="0"/>
                <a:ea typeface="黑体" pitchFamily="49" charset="-122"/>
              </a:rPr>
              <a:t>p</a:t>
            </a:r>
            <a:r>
              <a:rPr kumimoji="1" lang="en-US" altLang="zh-CN" sz="3200">
                <a:solidFill>
                  <a:schemeClr val="hlink"/>
                </a:solidFill>
                <a:latin typeface="Times New Roman" pitchFamily="18" charset="0"/>
                <a:ea typeface="黑体" pitchFamily="49" charset="-122"/>
              </a:rPr>
              <a:t>*</a:t>
            </a:r>
            <a:r>
              <a:rPr kumimoji="1" lang="en-US" altLang="zh-CN" sz="2800">
                <a:solidFill>
                  <a:srgbClr val="0000FF"/>
                </a:solidFill>
                <a:latin typeface="Times New Roman" pitchFamily="18" charset="0"/>
                <a:ea typeface="黑体" pitchFamily="49" charset="-122"/>
              </a:rPr>
              <a:t>(H</a:t>
            </a:r>
            <a:r>
              <a:rPr kumimoji="1" lang="en-US" altLang="zh-CN" sz="2800" baseline="-30000">
                <a:solidFill>
                  <a:srgbClr val="0000FF"/>
                </a:solidFill>
                <a:latin typeface="Times New Roman" pitchFamily="18" charset="0"/>
                <a:ea typeface="黑体" pitchFamily="49" charset="-122"/>
              </a:rPr>
              <a:t>2</a:t>
            </a:r>
            <a:r>
              <a:rPr kumimoji="1" lang="en-US" altLang="zh-CN" sz="2800">
                <a:solidFill>
                  <a:srgbClr val="0000FF"/>
                </a:solidFill>
                <a:latin typeface="Times New Roman" pitchFamily="18" charset="0"/>
                <a:ea typeface="黑体" pitchFamily="49" charset="-122"/>
              </a:rPr>
              <a:t>O) = 3167.7 Pa</a:t>
            </a:r>
            <a:r>
              <a:rPr kumimoji="1" lang="zh-CN" altLang="en-US" sz="2800">
                <a:solidFill>
                  <a:srgbClr val="0000FF"/>
                </a:solidFill>
                <a:latin typeface="Times New Roman" pitchFamily="18" charset="0"/>
                <a:ea typeface="黑体" pitchFamily="49" charset="-122"/>
              </a:rPr>
              <a:t>；</a:t>
            </a:r>
          </a:p>
          <a:p>
            <a:pPr algn="just">
              <a:lnSpc>
                <a:spcPct val="90000"/>
              </a:lnSpc>
              <a:spcBef>
                <a:spcPct val="20000"/>
              </a:spcBef>
              <a:buClr>
                <a:schemeClr val="tx2"/>
              </a:buClr>
            </a:pPr>
            <a:r>
              <a:rPr kumimoji="1" lang="zh-CN" altLang="en-US" sz="2800">
                <a:solidFill>
                  <a:srgbClr val="000000"/>
                </a:solidFill>
                <a:latin typeface="Times New Roman" pitchFamily="18" charset="0"/>
                <a:ea typeface="黑体" pitchFamily="49" charset="-122"/>
              </a:rPr>
              <a:t>   </a:t>
            </a:r>
            <a:r>
              <a:rPr kumimoji="1" lang="en-US" altLang="zh-CN" sz="2800">
                <a:solidFill>
                  <a:srgbClr val="FF0000"/>
                </a:solidFill>
                <a:latin typeface="Times New Roman" pitchFamily="18" charset="0"/>
                <a:ea typeface="黑体" pitchFamily="49" charset="-122"/>
              </a:rPr>
              <a:t>0.5 mol · kg</a:t>
            </a:r>
            <a:r>
              <a:rPr kumimoji="1" lang="en-US" altLang="zh-CN" sz="2800" baseline="30000">
                <a:solidFill>
                  <a:srgbClr val="FF0000"/>
                </a:solidFill>
                <a:latin typeface="Times New Roman" pitchFamily="18" charset="0"/>
                <a:ea typeface="黑体" pitchFamily="49" charset="-122"/>
              </a:rPr>
              <a:t>-1</a:t>
            </a:r>
            <a:r>
              <a:rPr kumimoji="1" lang="en-US" altLang="zh-CN" sz="2800">
                <a:solidFill>
                  <a:srgbClr val="FF0000"/>
                </a:solidFill>
                <a:latin typeface="Times New Roman" pitchFamily="18" charset="0"/>
                <a:ea typeface="黑体" pitchFamily="49" charset="-122"/>
              </a:rPr>
              <a:t> </a:t>
            </a:r>
            <a:r>
              <a:rPr kumimoji="1" lang="zh-CN" altLang="en-US" sz="2800">
                <a:solidFill>
                  <a:srgbClr val="FF0000"/>
                </a:solidFill>
                <a:latin typeface="Times New Roman" pitchFamily="18" charset="0"/>
                <a:ea typeface="黑体" pitchFamily="49" charset="-122"/>
              </a:rPr>
              <a:t>糖水的蒸气压则为：</a:t>
            </a:r>
          </a:p>
          <a:p>
            <a:pPr algn="just">
              <a:lnSpc>
                <a:spcPct val="90000"/>
              </a:lnSpc>
              <a:spcBef>
                <a:spcPct val="20000"/>
              </a:spcBef>
              <a:buClr>
                <a:schemeClr val="tx2"/>
              </a:buClr>
            </a:pPr>
            <a:r>
              <a:rPr kumimoji="1" lang="zh-CN" altLang="en-US" sz="2800" i="1">
                <a:solidFill>
                  <a:srgbClr val="000000"/>
                </a:solidFill>
                <a:latin typeface="Times New Roman" pitchFamily="18" charset="0"/>
                <a:ea typeface="黑体" pitchFamily="49" charset="-122"/>
              </a:rPr>
              <a:t>   </a:t>
            </a:r>
            <a:r>
              <a:rPr kumimoji="1" lang="en-US" altLang="zh-CN" sz="2800" i="1">
                <a:solidFill>
                  <a:srgbClr val="0000FF"/>
                </a:solidFill>
                <a:latin typeface="Times New Roman" pitchFamily="18" charset="0"/>
                <a:ea typeface="黑体" pitchFamily="49" charset="-122"/>
              </a:rPr>
              <a:t>p</a:t>
            </a:r>
            <a:r>
              <a:rPr kumimoji="1" lang="en-US" altLang="zh-CN" sz="2800">
                <a:solidFill>
                  <a:srgbClr val="0000FF"/>
                </a:solidFill>
                <a:latin typeface="Times New Roman" pitchFamily="18" charset="0"/>
                <a:ea typeface="黑体" pitchFamily="49" charset="-122"/>
              </a:rPr>
              <a:t> (H</a:t>
            </a:r>
            <a:r>
              <a:rPr kumimoji="1" lang="en-US" altLang="zh-CN" sz="2800" baseline="-30000">
                <a:solidFill>
                  <a:srgbClr val="0000FF"/>
                </a:solidFill>
                <a:latin typeface="Times New Roman" pitchFamily="18" charset="0"/>
                <a:ea typeface="黑体" pitchFamily="49" charset="-122"/>
              </a:rPr>
              <a:t>2</a:t>
            </a:r>
            <a:r>
              <a:rPr kumimoji="1" lang="en-US" altLang="zh-CN" sz="2800">
                <a:solidFill>
                  <a:srgbClr val="0000FF"/>
                </a:solidFill>
                <a:latin typeface="Times New Roman" pitchFamily="18" charset="0"/>
                <a:ea typeface="黑体" pitchFamily="49" charset="-122"/>
              </a:rPr>
              <a:t>O) = 3135.7 Pa</a:t>
            </a:r>
            <a:r>
              <a:rPr kumimoji="1" lang="zh-CN" altLang="en-US" sz="2800">
                <a:solidFill>
                  <a:srgbClr val="0000FF"/>
                </a:solidFill>
                <a:latin typeface="Times New Roman" pitchFamily="18" charset="0"/>
                <a:ea typeface="黑体" pitchFamily="49" charset="-122"/>
              </a:rPr>
              <a:t>；</a:t>
            </a:r>
          </a:p>
          <a:p>
            <a:pPr algn="just">
              <a:lnSpc>
                <a:spcPct val="90000"/>
              </a:lnSpc>
              <a:spcBef>
                <a:spcPct val="20000"/>
              </a:spcBef>
              <a:buClr>
                <a:schemeClr val="tx2"/>
              </a:buClr>
            </a:pPr>
            <a:r>
              <a:rPr kumimoji="1" lang="zh-CN" altLang="en-US" sz="2800">
                <a:solidFill>
                  <a:srgbClr val="000000"/>
                </a:solidFill>
                <a:latin typeface="Times New Roman" pitchFamily="18" charset="0"/>
                <a:ea typeface="黑体" pitchFamily="49" charset="-122"/>
              </a:rPr>
              <a:t>   </a:t>
            </a:r>
            <a:r>
              <a:rPr kumimoji="1" lang="en-US" altLang="zh-CN" sz="2800">
                <a:solidFill>
                  <a:srgbClr val="FF0000"/>
                </a:solidFill>
                <a:latin typeface="Times New Roman" pitchFamily="18" charset="0"/>
                <a:ea typeface="黑体" pitchFamily="49" charset="-122"/>
              </a:rPr>
              <a:t>1.0 mol · kg</a:t>
            </a:r>
            <a:r>
              <a:rPr kumimoji="1" lang="en-US" altLang="zh-CN" sz="2800" baseline="30000">
                <a:solidFill>
                  <a:srgbClr val="FF0000"/>
                </a:solidFill>
                <a:latin typeface="Times New Roman" pitchFamily="18" charset="0"/>
                <a:ea typeface="黑体" pitchFamily="49" charset="-122"/>
              </a:rPr>
              <a:t>-1</a:t>
            </a:r>
            <a:r>
              <a:rPr kumimoji="1" lang="en-US" altLang="zh-CN" sz="2800">
                <a:solidFill>
                  <a:srgbClr val="FF0000"/>
                </a:solidFill>
                <a:latin typeface="Times New Roman" pitchFamily="18" charset="0"/>
                <a:ea typeface="黑体" pitchFamily="49" charset="-122"/>
              </a:rPr>
              <a:t> </a:t>
            </a:r>
            <a:r>
              <a:rPr kumimoji="1" lang="zh-CN" altLang="en-US" sz="2800">
                <a:solidFill>
                  <a:srgbClr val="FF0000"/>
                </a:solidFill>
                <a:latin typeface="Times New Roman" pitchFamily="18" charset="0"/>
                <a:ea typeface="黑体" pitchFamily="49" charset="-122"/>
              </a:rPr>
              <a:t>糖水的蒸气压为：</a:t>
            </a:r>
          </a:p>
          <a:p>
            <a:pPr algn="just">
              <a:lnSpc>
                <a:spcPct val="90000"/>
              </a:lnSpc>
              <a:spcBef>
                <a:spcPct val="20000"/>
              </a:spcBef>
              <a:buClr>
                <a:schemeClr val="tx2"/>
              </a:buClr>
            </a:pPr>
            <a:r>
              <a:rPr kumimoji="1" lang="zh-CN" altLang="en-US" sz="2800" i="1">
                <a:solidFill>
                  <a:srgbClr val="000000"/>
                </a:solidFill>
                <a:latin typeface="Times New Roman" pitchFamily="18" charset="0"/>
                <a:ea typeface="黑体" pitchFamily="49" charset="-122"/>
              </a:rPr>
              <a:t>   </a:t>
            </a:r>
            <a:r>
              <a:rPr kumimoji="1" lang="en-US" altLang="zh-CN" sz="2800" i="1">
                <a:solidFill>
                  <a:srgbClr val="0000FF"/>
                </a:solidFill>
                <a:latin typeface="Times New Roman" pitchFamily="18" charset="0"/>
                <a:ea typeface="黑体" pitchFamily="49" charset="-122"/>
              </a:rPr>
              <a:t>p</a:t>
            </a:r>
            <a:r>
              <a:rPr kumimoji="1" lang="en-US" altLang="zh-CN" sz="2800">
                <a:solidFill>
                  <a:srgbClr val="0000FF"/>
                </a:solidFill>
                <a:latin typeface="Times New Roman" pitchFamily="18" charset="0"/>
                <a:ea typeface="黑体" pitchFamily="49" charset="-122"/>
              </a:rPr>
              <a:t> (H</a:t>
            </a:r>
            <a:r>
              <a:rPr kumimoji="1" lang="en-US" altLang="zh-CN" sz="2800" baseline="-30000">
                <a:solidFill>
                  <a:srgbClr val="0000FF"/>
                </a:solidFill>
                <a:latin typeface="Times New Roman" pitchFamily="18" charset="0"/>
                <a:ea typeface="黑体" pitchFamily="49" charset="-122"/>
              </a:rPr>
              <a:t>2</a:t>
            </a:r>
            <a:r>
              <a:rPr kumimoji="1" lang="en-US" altLang="zh-CN" sz="2800">
                <a:solidFill>
                  <a:srgbClr val="0000FF"/>
                </a:solidFill>
                <a:latin typeface="Times New Roman" pitchFamily="18" charset="0"/>
                <a:ea typeface="黑体" pitchFamily="49" charset="-122"/>
              </a:rPr>
              <a:t>O) = 3107.7 Pa</a:t>
            </a:r>
            <a:r>
              <a:rPr kumimoji="1" lang="zh-CN" altLang="en-US" sz="2800">
                <a:solidFill>
                  <a:srgbClr val="0000FF"/>
                </a:solidFill>
                <a:latin typeface="Times New Roman" pitchFamily="18" charset="0"/>
                <a:ea typeface="黑体" pitchFamily="49" charset="-122"/>
              </a:rPr>
              <a:t>。</a:t>
            </a:r>
          </a:p>
        </p:txBody>
      </p:sp>
      <p:sp>
        <p:nvSpPr>
          <p:cNvPr id="209923" name="AutoShape 3"/>
          <p:cNvSpPr>
            <a:spLocks noChangeArrowheads="1"/>
          </p:cNvSpPr>
          <p:nvPr/>
        </p:nvSpPr>
        <p:spPr bwMode="auto">
          <a:xfrm>
            <a:off x="6300788" y="2781300"/>
            <a:ext cx="2519362" cy="935038"/>
          </a:xfrm>
          <a:prstGeom prst="wedgeRoundRectCallout">
            <a:avLst>
              <a:gd name="adj1" fmla="val -81505"/>
              <a:gd name="adj2" fmla="val 67486"/>
              <a:gd name="adj3" fmla="val 16667"/>
            </a:avLst>
          </a:prstGeom>
          <a:solidFill>
            <a:srgbClr val="FFFF99"/>
          </a:solidFill>
          <a:ln w="9525" algn="ctr">
            <a:solidFill>
              <a:srgbClr val="FF00FF"/>
            </a:solidFill>
            <a:miter lim="800000"/>
            <a:headEnd/>
            <a:tailEnd/>
          </a:ln>
          <a:effectLst/>
        </p:spPr>
        <p:txBody>
          <a:bodyPr/>
          <a:lstStyle/>
          <a:p>
            <a:r>
              <a:rPr kumimoji="1" lang="zh-CN" altLang="en-US" sz="2400">
                <a:solidFill>
                  <a:srgbClr val="0033CC"/>
                </a:solidFill>
                <a:latin typeface="Times New Roman" pitchFamily="18" charset="0"/>
                <a:ea typeface="黑体" pitchFamily="49" charset="-122"/>
              </a:rPr>
              <a:t>溶液浓度越大，蒸气压下降越多</a:t>
            </a:r>
          </a:p>
        </p:txBody>
      </p:sp>
      <p:pic>
        <p:nvPicPr>
          <p:cNvPr id="209924" name="Picture 4" descr="返回">
            <a:hlinkClick r:id="rId2" action="ppaction://hlinksldjump"/>
          </p:cNvPr>
          <p:cNvPicPr>
            <a:picLocks noChangeAspect="1" noChangeArrowheads="1"/>
          </p:cNvPicPr>
          <p:nvPr/>
        </p:nvPicPr>
        <p:blipFill>
          <a:blip r:embed="rId3"/>
          <a:srcRect/>
          <a:stretch>
            <a:fillRect/>
          </a:stretch>
        </p:blipFill>
        <p:spPr bwMode="auto">
          <a:xfrm>
            <a:off x="7494588" y="6383338"/>
            <a:ext cx="792162" cy="468312"/>
          </a:xfrm>
          <a:prstGeom prst="rect">
            <a:avLst/>
          </a:prstGeom>
          <a:noFill/>
        </p:spPr>
      </p:pic>
      <p:sp>
        <p:nvSpPr>
          <p:cNvPr id="209925" name="Rectangle 5"/>
          <p:cNvSpPr>
            <a:spLocks noGrp="1" noChangeArrowheads="1"/>
          </p:cNvSpPr>
          <p:nvPr>
            <p:ph type="title" idx="4294967295"/>
          </p:nvPr>
        </p:nvSpPr>
        <p:spPr/>
        <p:txBody>
          <a:bodyPr/>
          <a:lstStyle/>
          <a:p>
            <a:r>
              <a:rPr lang="zh-CN" altLang="en-US" i="1"/>
              <a:t>溶液的蒸气压下降</a:t>
            </a:r>
          </a:p>
        </p:txBody>
      </p:sp>
      <p:pic>
        <p:nvPicPr>
          <p:cNvPr id="209926" name="Picture 6" descr="溶液蒸气压"/>
          <p:cNvPicPr>
            <a:picLocks noChangeAspect="1" noChangeArrowheads="1"/>
          </p:cNvPicPr>
          <p:nvPr/>
        </p:nvPicPr>
        <p:blipFill>
          <a:blip r:embed="rId4"/>
          <a:srcRect/>
          <a:stretch>
            <a:fillRect/>
          </a:stretch>
        </p:blipFill>
        <p:spPr bwMode="auto">
          <a:xfrm>
            <a:off x="2268538" y="4221163"/>
            <a:ext cx="3959225" cy="2222500"/>
          </a:xfrm>
          <a:prstGeom prst="rect">
            <a:avLst/>
          </a:prstGeom>
          <a:noFill/>
        </p:spPr>
      </p:pic>
      <p:sp>
        <p:nvSpPr>
          <p:cNvPr id="209927" name="Text Box 7"/>
          <p:cNvSpPr txBox="1">
            <a:spLocks noChangeArrowheads="1"/>
          </p:cNvSpPr>
          <p:nvPr/>
        </p:nvSpPr>
        <p:spPr bwMode="auto">
          <a:xfrm>
            <a:off x="950913" y="4311650"/>
            <a:ext cx="1250950" cy="519113"/>
          </a:xfrm>
          <a:prstGeom prst="rect">
            <a:avLst/>
          </a:prstGeom>
          <a:noFill/>
          <a:ln w="9525" algn="ctr">
            <a:noFill/>
            <a:miter lim="800000"/>
            <a:headEnd/>
            <a:tailEnd/>
          </a:ln>
          <a:effectLst/>
        </p:spPr>
        <p:txBody>
          <a:bodyPr wrap="none">
            <a:spAutoFit/>
          </a:bodyPr>
          <a:lstStyle/>
          <a:p>
            <a:r>
              <a:rPr kumimoji="1" lang="zh-CN" altLang="en-US" sz="2800">
                <a:latin typeface="Times New Roman" pitchFamily="18" charset="0"/>
                <a:ea typeface="黑体" pitchFamily="49" charset="-122"/>
              </a:rPr>
              <a:t>原因：</a:t>
            </a:r>
          </a:p>
        </p:txBody>
      </p:sp>
    </p:spTree>
  </p:cSld>
  <p:clrMapOvr>
    <a:masterClrMapping/>
  </p:clrMapOvr>
  <p:transition>
    <p:blinds/>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a:spLocks noGrp="1"/>
          </p:cNvSpPr>
          <p:nvPr>
            <p:ph type="dt" sz="half" idx="10"/>
          </p:nvPr>
        </p:nvSpPr>
        <p:spPr/>
        <p:txBody>
          <a:bodyPr/>
          <a:lstStyle/>
          <a:p>
            <a:fld id="{3F9D9F50-B749-4F52-844D-85C47EE4F5BE}" type="datetime7">
              <a:rPr lang="zh-CN" altLang="en-US"/>
              <a:pPr/>
              <a:t>17.11.12</a:t>
            </a:fld>
            <a:endParaRPr lang="en-US" altLang="zh-CN"/>
          </a:p>
        </p:txBody>
      </p:sp>
      <p:sp>
        <p:nvSpPr>
          <p:cNvPr id="11" name="页脚占位符 4"/>
          <p:cNvSpPr>
            <a:spLocks noGrp="1"/>
          </p:cNvSpPr>
          <p:nvPr>
            <p:ph type="ftr" sz="quarter" idx="11"/>
          </p:nvPr>
        </p:nvSpPr>
        <p:spPr/>
        <p:txBody>
          <a:bodyPr/>
          <a:lstStyle/>
          <a:p>
            <a:fld id="{1BDDBE6A-0031-4F39-A8F1-C722AC71CCC6}" type="slidenum">
              <a:rPr lang="en-US" altLang="zh-CN"/>
              <a:pPr/>
              <a:t>140</a:t>
            </a:fld>
            <a:endParaRPr lang="en-US" altLang="zh-CN"/>
          </a:p>
        </p:txBody>
      </p:sp>
      <p:graphicFrame>
        <p:nvGraphicFramePr>
          <p:cNvPr id="473090" name="Object 2"/>
          <p:cNvGraphicFramePr>
            <a:graphicFrameLocks noChangeAspect="1"/>
          </p:cNvGraphicFramePr>
          <p:nvPr/>
        </p:nvGraphicFramePr>
        <p:xfrm>
          <a:off x="2339975" y="1341438"/>
          <a:ext cx="4537075" cy="728662"/>
        </p:xfrm>
        <a:graphic>
          <a:graphicData uri="http://schemas.openxmlformats.org/presentationml/2006/ole">
            <p:oleObj spid="_x0000_s625666" name="Equation" r:id="rId3" imgW="1257120" imgH="203040" progId="Equation.DSMT4">
              <p:embed/>
            </p:oleObj>
          </a:graphicData>
        </a:graphic>
      </p:graphicFrame>
      <p:sp>
        <p:nvSpPr>
          <p:cNvPr id="473091" name="Rectangle 3"/>
          <p:cNvSpPr>
            <a:spLocks noChangeArrowheads="1"/>
          </p:cNvSpPr>
          <p:nvPr/>
        </p:nvSpPr>
        <p:spPr bwMode="auto">
          <a:xfrm>
            <a:off x="827088" y="1365250"/>
            <a:ext cx="1493837" cy="579438"/>
          </a:xfrm>
          <a:prstGeom prst="rect">
            <a:avLst/>
          </a:prstGeom>
          <a:noFill/>
          <a:ln w="9525">
            <a:noFill/>
            <a:miter lim="800000"/>
            <a:headEnd/>
            <a:tailEnd/>
          </a:ln>
          <a:effectLst/>
        </p:spPr>
        <p:txBody>
          <a:bodyPr wrap="none">
            <a:spAutoFit/>
          </a:bodyPr>
          <a:lstStyle/>
          <a:p>
            <a:r>
              <a:rPr kumimoji="0" lang="zh-CN" altLang="en-US" b="1">
                <a:solidFill>
                  <a:srgbClr val="FF3300"/>
                </a:solidFill>
                <a:latin typeface="Arial" pitchFamily="34" charset="0"/>
                <a:ea typeface="宋体" pitchFamily="2" charset="-122"/>
                <a:cs typeface="Arial" pitchFamily="34" charset="0"/>
              </a:rPr>
              <a:t>解</a:t>
            </a:r>
            <a:r>
              <a:rPr kumimoji="0" lang="zh-CN" altLang="en-US">
                <a:solidFill>
                  <a:srgbClr val="FF3300"/>
                </a:solidFill>
                <a:latin typeface="Arial" pitchFamily="34" charset="0"/>
                <a:ea typeface="宋体" pitchFamily="2" charset="-122"/>
                <a:cs typeface="Arial" pitchFamily="34" charset="0"/>
              </a:rPr>
              <a:t>：</a:t>
            </a:r>
            <a:r>
              <a:rPr kumimoji="0" lang="en-US" altLang="zh-CN">
                <a:solidFill>
                  <a:srgbClr val="FF3300"/>
                </a:solidFill>
                <a:latin typeface="Arial" pitchFamily="34" charset="0"/>
                <a:ea typeface="宋体" pitchFamily="2" charset="-122"/>
                <a:cs typeface="Arial" pitchFamily="34" charset="0"/>
              </a:rPr>
              <a:t>(1)</a:t>
            </a:r>
          </a:p>
        </p:txBody>
      </p:sp>
      <p:graphicFrame>
        <p:nvGraphicFramePr>
          <p:cNvPr id="473092" name="Object 4"/>
          <p:cNvGraphicFramePr>
            <a:graphicFrameLocks noChangeAspect="1"/>
          </p:cNvGraphicFramePr>
          <p:nvPr/>
        </p:nvGraphicFramePr>
        <p:xfrm>
          <a:off x="2124075" y="2260600"/>
          <a:ext cx="6116638" cy="1693863"/>
        </p:xfrm>
        <a:graphic>
          <a:graphicData uri="http://schemas.openxmlformats.org/presentationml/2006/ole">
            <p:oleObj spid="_x0000_s625667" name="Equation" r:id="rId4" imgW="2425680" imgH="672840" progId="Equation.DSMT4">
              <p:embed/>
            </p:oleObj>
          </a:graphicData>
        </a:graphic>
      </p:graphicFrame>
      <p:sp>
        <p:nvSpPr>
          <p:cNvPr id="473093" name="Text Box 5"/>
          <p:cNvSpPr txBox="1">
            <a:spLocks noChangeArrowheads="1"/>
          </p:cNvSpPr>
          <p:nvPr/>
        </p:nvSpPr>
        <p:spPr bwMode="auto">
          <a:xfrm>
            <a:off x="1476375" y="5805488"/>
            <a:ext cx="5943600" cy="579437"/>
          </a:xfrm>
          <a:prstGeom prst="rect">
            <a:avLst/>
          </a:prstGeom>
          <a:noFill/>
          <a:ln w="9525">
            <a:noFill/>
            <a:miter lim="800000"/>
            <a:headEnd/>
            <a:tailEnd/>
          </a:ln>
          <a:effectLst/>
        </p:spPr>
        <p:txBody>
          <a:bodyPr>
            <a:spAutoFit/>
          </a:bodyPr>
          <a:lstStyle/>
          <a:p>
            <a:r>
              <a:rPr kumimoji="0" lang="en-US" altLang="zh-CN" i="1">
                <a:solidFill>
                  <a:schemeClr val="hlink"/>
                </a:solidFill>
              </a:rPr>
              <a:t>c</a:t>
            </a:r>
            <a:r>
              <a:rPr kumimoji="0" lang="en-US" altLang="zh-CN">
                <a:solidFill>
                  <a:schemeClr val="hlink"/>
                </a:solidFill>
              </a:rPr>
              <a:t>(Ag</a:t>
            </a:r>
            <a:r>
              <a:rPr kumimoji="0" lang="en-US" altLang="zh-CN" baseline="30000">
                <a:solidFill>
                  <a:schemeClr val="hlink"/>
                </a:solidFill>
              </a:rPr>
              <a:t>+</a:t>
            </a:r>
            <a:r>
              <a:rPr kumimoji="0" lang="en-US" altLang="zh-CN">
                <a:solidFill>
                  <a:schemeClr val="hlink"/>
                </a:solidFill>
              </a:rPr>
              <a:t>) = 6.5×10</a:t>
            </a:r>
            <a:r>
              <a:rPr kumimoji="0" lang="en-US" altLang="zh-CN" baseline="30000">
                <a:solidFill>
                  <a:schemeClr val="hlink"/>
                </a:solidFill>
              </a:rPr>
              <a:t>-5 </a:t>
            </a:r>
            <a:r>
              <a:rPr kumimoji="0" lang="en-US" altLang="zh-CN">
                <a:solidFill>
                  <a:schemeClr val="hlink"/>
                </a:solidFill>
              </a:rPr>
              <a:t>mol·L</a:t>
            </a:r>
            <a:r>
              <a:rPr kumimoji="0" lang="en-US" altLang="zh-CN" baseline="30000">
                <a:solidFill>
                  <a:schemeClr val="hlink"/>
                </a:solidFill>
              </a:rPr>
              <a:t>-1</a:t>
            </a:r>
            <a:endParaRPr kumimoji="0" lang="en-US" altLang="zh-CN">
              <a:solidFill>
                <a:schemeClr val="hlink"/>
              </a:solidFill>
            </a:endParaRPr>
          </a:p>
        </p:txBody>
      </p:sp>
      <p:sp>
        <p:nvSpPr>
          <p:cNvPr id="473094" name="Rectangle 6"/>
          <p:cNvSpPr>
            <a:spLocks noGrp="1" noChangeArrowheads="1"/>
          </p:cNvSpPr>
          <p:nvPr>
            <p:ph type="title"/>
          </p:nvPr>
        </p:nvSpPr>
        <p:spPr>
          <a:noFill/>
          <a:ln/>
        </p:spPr>
        <p:txBody>
          <a:bodyPr/>
          <a:lstStyle/>
          <a:p>
            <a:r>
              <a:rPr lang="zh-CN" altLang="en-US"/>
              <a:t>例题</a:t>
            </a:r>
            <a:r>
              <a:rPr lang="en-US" altLang="zh-CN"/>
              <a:t>21</a:t>
            </a:r>
            <a:r>
              <a:rPr lang="zh-CN" altLang="en-US"/>
              <a:t>解</a:t>
            </a:r>
          </a:p>
        </p:txBody>
      </p:sp>
      <p:pic>
        <p:nvPicPr>
          <p:cNvPr id="473095" name="Picture 7" descr="返回">
            <a:hlinkClick r:id="rId5" action="ppaction://hlinksldjump"/>
          </p:cNvPr>
          <p:cNvPicPr>
            <a:picLocks noChangeAspect="1" noChangeArrowheads="1"/>
          </p:cNvPicPr>
          <p:nvPr/>
        </p:nvPicPr>
        <p:blipFill>
          <a:blip r:embed="rId6"/>
          <a:srcRect/>
          <a:stretch>
            <a:fillRect/>
          </a:stretch>
        </p:blipFill>
        <p:spPr bwMode="auto">
          <a:xfrm>
            <a:off x="7494588" y="6383338"/>
            <a:ext cx="792162" cy="468312"/>
          </a:xfrm>
          <a:prstGeom prst="rect">
            <a:avLst/>
          </a:prstGeom>
          <a:noFill/>
        </p:spPr>
      </p:pic>
      <p:graphicFrame>
        <p:nvGraphicFramePr>
          <p:cNvPr id="473096" name="Object 8"/>
          <p:cNvGraphicFramePr>
            <a:graphicFrameLocks noChangeAspect="1"/>
          </p:cNvGraphicFramePr>
          <p:nvPr>
            <p:ph idx="1"/>
          </p:nvPr>
        </p:nvGraphicFramePr>
        <p:xfrm>
          <a:off x="2051050" y="3860800"/>
          <a:ext cx="5014913" cy="2011363"/>
        </p:xfrm>
        <a:graphic>
          <a:graphicData uri="http://schemas.openxmlformats.org/presentationml/2006/ole">
            <p:oleObj spid="_x0000_s625668" name="Equation" r:id="rId7" imgW="1866600" imgH="749160" progId="Equation.DSMT4">
              <p:embed/>
            </p:oleObj>
          </a:graphicData>
        </a:graphic>
      </p:graphicFrame>
      <p:sp>
        <p:nvSpPr>
          <p:cNvPr id="473098" name="Text Box 10"/>
          <p:cNvSpPr txBox="1">
            <a:spLocks noChangeArrowheads="1"/>
          </p:cNvSpPr>
          <p:nvPr/>
        </p:nvSpPr>
        <p:spPr bwMode="auto">
          <a:xfrm>
            <a:off x="827088" y="3357563"/>
            <a:ext cx="7239000" cy="579437"/>
          </a:xfrm>
          <a:prstGeom prst="rect">
            <a:avLst/>
          </a:prstGeom>
          <a:noFill/>
          <a:ln w="9525">
            <a:noFill/>
            <a:miter lim="800000"/>
            <a:headEnd/>
            <a:tailEnd/>
          </a:ln>
          <a:effectLst/>
        </p:spPr>
        <p:txBody>
          <a:bodyPr>
            <a:spAutoFit/>
          </a:bodyPr>
          <a:lstStyle/>
          <a:p>
            <a:r>
              <a:rPr kumimoji="0" lang="zh-CN" altLang="en-US" dirty="0">
                <a:solidFill>
                  <a:schemeClr val="hlink"/>
                </a:solidFill>
              </a:rPr>
              <a:t>平衡浓度</a:t>
            </a:r>
            <a:r>
              <a:rPr kumimoji="0" lang="en-US" altLang="zh-CN" dirty="0">
                <a:solidFill>
                  <a:schemeClr val="hlink"/>
                </a:solidFill>
              </a:rPr>
              <a:t>(</a:t>
            </a:r>
            <a:r>
              <a:rPr kumimoji="0" lang="en-US" altLang="zh-CN" i="1" dirty="0">
                <a:solidFill>
                  <a:schemeClr val="hlink"/>
                </a:solidFill>
              </a:rPr>
              <a:t>mol·L</a:t>
            </a:r>
            <a:r>
              <a:rPr kumimoji="0" lang="en-US" altLang="zh-CN" i="1" baseline="30000" dirty="0">
                <a:solidFill>
                  <a:schemeClr val="hlink"/>
                </a:solidFill>
              </a:rPr>
              <a:t>-1</a:t>
            </a:r>
            <a:r>
              <a:rPr kumimoji="0" lang="en-US" altLang="zh-CN" dirty="0">
                <a:solidFill>
                  <a:schemeClr val="hlink"/>
                </a:solidFill>
              </a:rPr>
              <a:t>) </a:t>
            </a:r>
            <a:r>
              <a:rPr kumimoji="0" lang="en-US" altLang="zh-CN" i="1" dirty="0">
                <a:solidFill>
                  <a:schemeClr val="hlink"/>
                </a:solidFill>
              </a:rPr>
              <a:t>               2s</a:t>
            </a:r>
            <a:r>
              <a:rPr kumimoji="0" lang="en-US" altLang="zh-CN" i="1" baseline="-25000" dirty="0">
                <a:solidFill>
                  <a:schemeClr val="hlink"/>
                </a:solidFill>
              </a:rPr>
              <a:t>1</a:t>
            </a:r>
            <a:r>
              <a:rPr kumimoji="0" lang="en-US" altLang="zh-CN" i="1" dirty="0">
                <a:solidFill>
                  <a:schemeClr val="hlink"/>
                </a:solidFill>
              </a:rPr>
              <a:t>              s</a:t>
            </a:r>
            <a:r>
              <a:rPr kumimoji="0" lang="en-US" altLang="zh-CN" i="1" baseline="-25000" dirty="0">
                <a:solidFill>
                  <a:schemeClr val="hlink"/>
                </a:solidFill>
              </a:rPr>
              <a:t>1</a:t>
            </a:r>
            <a:r>
              <a:rPr kumimoji="0" lang="en-US" altLang="zh-CN" i="1" dirty="0">
                <a:solidFill>
                  <a:schemeClr val="hlink"/>
                </a:solidFill>
              </a:rPr>
              <a:t>        </a:t>
            </a:r>
          </a:p>
        </p:txBody>
      </p:sp>
      <p:pic>
        <p:nvPicPr>
          <p:cNvPr id="12" name="Picture 21"/>
          <p:cNvPicPr>
            <a:picLocks noChangeAspect="1" noChangeArrowheads="1"/>
          </p:cNvPicPr>
          <p:nvPr/>
        </p:nvPicPr>
        <p:blipFill>
          <a:blip r:embed="rId8"/>
          <a:srcRect/>
          <a:stretch>
            <a:fillRect/>
          </a:stretch>
        </p:blipFill>
        <p:spPr bwMode="auto">
          <a:xfrm>
            <a:off x="4071934" y="2928934"/>
            <a:ext cx="576263" cy="436562"/>
          </a:xfrm>
          <a:prstGeom prst="rect">
            <a:avLst/>
          </a:prstGeom>
          <a:noFill/>
          <a:ln w="9525">
            <a:noFill/>
            <a:miter lim="800000"/>
            <a:headEnd/>
            <a:tailEnd/>
          </a:ln>
        </p:spPr>
      </p:pic>
    </p:spTree>
  </p:cSld>
  <p:clrMapOvr>
    <a:masterClrMapping/>
  </p:clrMapOvr>
  <p:transition>
    <p:blinds/>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4"/>
          <p:cNvSpPr>
            <a:spLocks noGrp="1"/>
          </p:cNvSpPr>
          <p:nvPr>
            <p:ph type="dt" sz="half" idx="10"/>
          </p:nvPr>
        </p:nvSpPr>
        <p:spPr/>
        <p:txBody>
          <a:bodyPr/>
          <a:lstStyle/>
          <a:p>
            <a:fld id="{F0C8C919-B81B-40AE-B2D2-8BF4CB3A5A45}" type="datetime7">
              <a:rPr lang="zh-CN" altLang="en-US"/>
              <a:pPr/>
              <a:t>17.11.12</a:t>
            </a:fld>
            <a:endParaRPr lang="en-US" altLang="zh-CN"/>
          </a:p>
        </p:txBody>
      </p:sp>
      <p:sp>
        <p:nvSpPr>
          <p:cNvPr id="13" name="页脚占位符 5"/>
          <p:cNvSpPr>
            <a:spLocks noGrp="1"/>
          </p:cNvSpPr>
          <p:nvPr>
            <p:ph type="ftr" sz="quarter" idx="11"/>
          </p:nvPr>
        </p:nvSpPr>
        <p:spPr/>
        <p:txBody>
          <a:bodyPr/>
          <a:lstStyle/>
          <a:p>
            <a:fld id="{0C0272C0-4235-4DF2-96A5-4490CCAF100C}" type="slidenum">
              <a:rPr lang="en-US" altLang="zh-CN"/>
              <a:pPr/>
              <a:t>141</a:t>
            </a:fld>
            <a:endParaRPr lang="en-US" altLang="zh-CN"/>
          </a:p>
        </p:txBody>
      </p:sp>
      <p:sp>
        <p:nvSpPr>
          <p:cNvPr id="474114" name="Text Box 2"/>
          <p:cNvSpPr txBox="1">
            <a:spLocks noChangeArrowheads="1"/>
          </p:cNvSpPr>
          <p:nvPr/>
        </p:nvSpPr>
        <p:spPr bwMode="auto">
          <a:xfrm>
            <a:off x="1968500" y="4010025"/>
            <a:ext cx="3979863" cy="366713"/>
          </a:xfrm>
          <a:prstGeom prst="rect">
            <a:avLst/>
          </a:prstGeom>
          <a:noFill/>
          <a:ln w="9525">
            <a:noFill/>
            <a:miter lim="800000"/>
            <a:headEnd/>
            <a:tailEnd/>
          </a:ln>
          <a:effectLst/>
        </p:spPr>
        <p:txBody>
          <a:bodyPr>
            <a:spAutoFit/>
          </a:bodyPr>
          <a:lstStyle/>
          <a:p>
            <a:endParaRPr kumimoji="0" lang="zh-CN" altLang="zh-CN" sz="1800" b="1">
              <a:latin typeface="Arial" pitchFamily="34" charset="0"/>
              <a:ea typeface="宋体" pitchFamily="2" charset="-122"/>
            </a:endParaRPr>
          </a:p>
        </p:txBody>
      </p:sp>
      <p:graphicFrame>
        <p:nvGraphicFramePr>
          <p:cNvPr id="474115" name="Rectangle 3"/>
          <p:cNvGraphicFramePr>
            <a:graphicFrameLocks/>
          </p:cNvGraphicFramePr>
          <p:nvPr/>
        </p:nvGraphicFramePr>
        <p:xfrm>
          <a:off x="1676400" y="1397000"/>
          <a:ext cx="6096000" cy="4064000"/>
        </p:xfrm>
        <a:graphic>
          <a:graphicData uri="http://schemas.openxmlformats.org/presentationml/2006/ole">
            <p:oleObj spid="_x0000_s626690" name="公式" r:id="rId3" imgW="0" imgH="0" progId="Equation.3">
              <p:embed/>
            </p:oleObj>
          </a:graphicData>
        </a:graphic>
      </p:graphicFrame>
      <p:graphicFrame>
        <p:nvGraphicFramePr>
          <p:cNvPr id="474116" name="Rectangle 4"/>
          <p:cNvGraphicFramePr>
            <a:graphicFrameLocks/>
          </p:cNvGraphicFramePr>
          <p:nvPr/>
        </p:nvGraphicFramePr>
        <p:xfrm>
          <a:off x="1692275" y="1412875"/>
          <a:ext cx="6096000" cy="4064000"/>
        </p:xfrm>
        <a:graphic>
          <a:graphicData uri="http://schemas.openxmlformats.org/presentationml/2006/ole">
            <p:oleObj spid="_x0000_s626691" name="公式" r:id="rId4" imgW="0" imgH="0" progId="Equation.3">
              <p:embed/>
            </p:oleObj>
          </a:graphicData>
        </a:graphic>
      </p:graphicFrame>
      <p:graphicFrame>
        <p:nvGraphicFramePr>
          <p:cNvPr id="474117" name="Object 5"/>
          <p:cNvGraphicFramePr>
            <a:graphicFrameLocks noChangeAspect="1"/>
          </p:cNvGraphicFramePr>
          <p:nvPr>
            <p:ph sz="half" idx="2"/>
          </p:nvPr>
        </p:nvGraphicFramePr>
        <p:xfrm>
          <a:off x="685800" y="1241425"/>
          <a:ext cx="8382000" cy="531813"/>
        </p:xfrm>
        <a:graphic>
          <a:graphicData uri="http://schemas.openxmlformats.org/presentationml/2006/ole">
            <p:oleObj spid="_x0000_s626692" name="Equation" r:id="rId5" imgW="3797280" imgH="241200" progId="Equation.3">
              <p:embed/>
            </p:oleObj>
          </a:graphicData>
        </a:graphic>
      </p:graphicFrame>
      <p:graphicFrame>
        <p:nvGraphicFramePr>
          <p:cNvPr id="474119" name="Object 7"/>
          <p:cNvGraphicFramePr>
            <a:graphicFrameLocks noChangeAspect="1"/>
          </p:cNvGraphicFramePr>
          <p:nvPr/>
        </p:nvGraphicFramePr>
        <p:xfrm>
          <a:off x="755650" y="1735138"/>
          <a:ext cx="7416800" cy="1622425"/>
        </p:xfrm>
        <a:graphic>
          <a:graphicData uri="http://schemas.openxmlformats.org/presentationml/2006/ole">
            <p:oleObj spid="_x0000_s626693" name="Equation" r:id="rId6" imgW="3441600" imgH="736560" progId="Equation.DSMT4">
              <p:embed/>
            </p:oleObj>
          </a:graphicData>
        </a:graphic>
      </p:graphicFrame>
      <p:graphicFrame>
        <p:nvGraphicFramePr>
          <p:cNvPr id="474120" name="Object 8"/>
          <p:cNvGraphicFramePr>
            <a:graphicFrameLocks noChangeAspect="1"/>
          </p:cNvGraphicFramePr>
          <p:nvPr/>
        </p:nvGraphicFramePr>
        <p:xfrm>
          <a:off x="1914525" y="3284538"/>
          <a:ext cx="4181475" cy="2339975"/>
        </p:xfrm>
        <a:graphic>
          <a:graphicData uri="http://schemas.openxmlformats.org/presentationml/2006/ole">
            <p:oleObj spid="_x0000_s626694" name="Equation" r:id="rId7" imgW="1815840" imgH="1015920" progId="Equation.DSMT4">
              <p:embed/>
            </p:oleObj>
          </a:graphicData>
        </a:graphic>
      </p:graphicFrame>
      <p:sp>
        <p:nvSpPr>
          <p:cNvPr id="474121" name="Text Box 9"/>
          <p:cNvSpPr txBox="1">
            <a:spLocks noChangeArrowheads="1"/>
          </p:cNvSpPr>
          <p:nvPr/>
        </p:nvSpPr>
        <p:spPr bwMode="auto">
          <a:xfrm>
            <a:off x="827088" y="5734050"/>
            <a:ext cx="4895850" cy="466725"/>
          </a:xfrm>
          <a:prstGeom prst="rect">
            <a:avLst/>
          </a:prstGeom>
          <a:solidFill>
            <a:srgbClr val="CCFFFF"/>
          </a:solidFill>
          <a:ln w="9525">
            <a:solidFill>
              <a:srgbClr val="FFFF99"/>
            </a:solidFill>
            <a:miter lim="800000"/>
            <a:headEnd/>
            <a:tailEnd/>
          </a:ln>
          <a:effectLst>
            <a:outerShdw dist="107763" dir="2700000" algn="ctr" rotWithShape="0">
              <a:schemeClr val="bg2">
                <a:alpha val="50000"/>
              </a:schemeClr>
            </a:outerShdw>
          </a:effectLst>
        </p:spPr>
        <p:txBody>
          <a:bodyPr>
            <a:spAutoFit/>
          </a:bodyPr>
          <a:lstStyle/>
          <a:p>
            <a:r>
              <a:rPr kumimoji="0" lang="zh-CN" altLang="en-US" sz="2400">
                <a:solidFill>
                  <a:schemeClr val="hlink"/>
                </a:solidFill>
              </a:rPr>
              <a:t>纯水中</a:t>
            </a:r>
            <a:r>
              <a:rPr kumimoji="0" lang="en-US" altLang="zh-CN" sz="2400" i="1">
                <a:solidFill>
                  <a:schemeClr val="hlink"/>
                </a:solidFill>
              </a:rPr>
              <a:t>c</a:t>
            </a:r>
            <a:r>
              <a:rPr kumimoji="0" lang="en-US" altLang="zh-CN" sz="2400">
                <a:solidFill>
                  <a:schemeClr val="hlink"/>
                </a:solidFill>
              </a:rPr>
              <a:t>(Ag</a:t>
            </a:r>
            <a:r>
              <a:rPr kumimoji="0" lang="en-US" altLang="zh-CN" sz="2400" baseline="30000">
                <a:solidFill>
                  <a:schemeClr val="hlink"/>
                </a:solidFill>
              </a:rPr>
              <a:t>+</a:t>
            </a:r>
            <a:r>
              <a:rPr kumimoji="0" lang="en-US" altLang="zh-CN" sz="2400">
                <a:solidFill>
                  <a:schemeClr val="hlink"/>
                </a:solidFill>
              </a:rPr>
              <a:t>) = 6.5×10</a:t>
            </a:r>
            <a:r>
              <a:rPr kumimoji="0" lang="en-US" altLang="zh-CN" sz="2400" baseline="30000">
                <a:solidFill>
                  <a:schemeClr val="hlink"/>
                </a:solidFill>
              </a:rPr>
              <a:t>-5 </a:t>
            </a:r>
            <a:r>
              <a:rPr kumimoji="0" lang="en-US" altLang="zh-CN" sz="2400">
                <a:solidFill>
                  <a:schemeClr val="hlink"/>
                </a:solidFill>
              </a:rPr>
              <a:t>mol·L</a:t>
            </a:r>
            <a:r>
              <a:rPr kumimoji="0" lang="en-US" altLang="zh-CN" sz="2400" baseline="30000">
                <a:solidFill>
                  <a:schemeClr val="hlink"/>
                </a:solidFill>
              </a:rPr>
              <a:t>-1</a:t>
            </a:r>
            <a:endParaRPr kumimoji="0" lang="en-US" altLang="zh-CN" sz="2400">
              <a:solidFill>
                <a:schemeClr val="hlink"/>
              </a:solidFill>
            </a:endParaRPr>
          </a:p>
        </p:txBody>
      </p:sp>
      <p:sp>
        <p:nvSpPr>
          <p:cNvPr id="474122" name="AutoShape 10"/>
          <p:cNvSpPr>
            <a:spLocks noChangeArrowheads="1"/>
          </p:cNvSpPr>
          <p:nvPr/>
        </p:nvSpPr>
        <p:spPr bwMode="auto">
          <a:xfrm rot="956223">
            <a:off x="5794375" y="3556000"/>
            <a:ext cx="2374900" cy="1985963"/>
          </a:xfrm>
          <a:prstGeom prst="irregularSeal2">
            <a:avLst/>
          </a:prstGeom>
          <a:solidFill>
            <a:srgbClr val="FF6600"/>
          </a:solidFill>
          <a:ln w="9525">
            <a:noFill/>
            <a:miter lim="800000"/>
            <a:headEnd/>
            <a:tailEnd/>
          </a:ln>
          <a:effectLst/>
        </p:spPr>
        <p:txBody>
          <a:bodyPr lIns="90000" tIns="46800" rIns="90000" bIns="46800" anchor="ctr"/>
          <a:lstStyle/>
          <a:p>
            <a:r>
              <a:rPr kumimoji="0" lang="en-US" altLang="zh-CN" sz="2400" i="1"/>
              <a:t>s</a:t>
            </a:r>
            <a:r>
              <a:rPr kumimoji="0" lang="en-US" altLang="zh-CN" sz="2400" i="1" baseline="-25000"/>
              <a:t>2</a:t>
            </a:r>
            <a:r>
              <a:rPr kumimoji="0" lang="zh-CN" altLang="en-US" sz="2400"/>
              <a:t>比在纯水中小</a:t>
            </a:r>
          </a:p>
        </p:txBody>
      </p:sp>
      <p:sp>
        <p:nvSpPr>
          <p:cNvPr id="474124" name="Rectangle 12"/>
          <p:cNvSpPr>
            <a:spLocks noGrp="1" noChangeArrowheads="1"/>
          </p:cNvSpPr>
          <p:nvPr>
            <p:ph type="title"/>
          </p:nvPr>
        </p:nvSpPr>
        <p:spPr/>
        <p:txBody>
          <a:bodyPr/>
          <a:lstStyle/>
          <a:p>
            <a:r>
              <a:rPr lang="zh-CN" altLang="en-US"/>
              <a:t>例题</a:t>
            </a:r>
            <a:r>
              <a:rPr lang="en-US" altLang="zh-CN"/>
              <a:t>21</a:t>
            </a:r>
            <a:r>
              <a:rPr lang="zh-CN" altLang="en-US"/>
              <a:t>解</a:t>
            </a:r>
          </a:p>
        </p:txBody>
      </p:sp>
      <p:pic>
        <p:nvPicPr>
          <p:cNvPr id="474125" name="Picture 13" descr="返回">
            <a:hlinkClick r:id="rId8" action="ppaction://hlinksldjump"/>
          </p:cNvPr>
          <p:cNvPicPr>
            <a:picLocks noChangeAspect="1" noChangeArrowheads="1"/>
          </p:cNvPicPr>
          <p:nvPr/>
        </p:nvPicPr>
        <p:blipFill>
          <a:blip r:embed="rId9"/>
          <a:srcRect/>
          <a:stretch>
            <a:fillRect/>
          </a:stretch>
        </p:blipFill>
        <p:spPr bwMode="auto">
          <a:xfrm>
            <a:off x="7494588" y="6383338"/>
            <a:ext cx="792162" cy="468312"/>
          </a:xfrm>
          <a:prstGeom prst="rect">
            <a:avLst/>
          </a:prstGeom>
          <a:noFill/>
        </p:spPr>
      </p:pic>
      <p:pic>
        <p:nvPicPr>
          <p:cNvPr id="14" name="Picture 21"/>
          <p:cNvPicPr>
            <a:picLocks noChangeAspect="1" noChangeArrowheads="1"/>
          </p:cNvPicPr>
          <p:nvPr/>
        </p:nvPicPr>
        <p:blipFill>
          <a:blip r:embed="rId10"/>
          <a:srcRect/>
          <a:stretch>
            <a:fillRect/>
          </a:stretch>
        </p:blipFill>
        <p:spPr bwMode="auto">
          <a:xfrm>
            <a:off x="4286248" y="1785926"/>
            <a:ext cx="576263" cy="436562"/>
          </a:xfrm>
          <a:prstGeom prst="rect">
            <a:avLst/>
          </a:prstGeom>
          <a:noFill/>
          <a:ln w="9525">
            <a:noFill/>
            <a:miter lim="800000"/>
            <a:headEnd/>
            <a:tailEnd/>
          </a:ln>
        </p:spPr>
      </p:pic>
    </p:spTree>
  </p:cSld>
  <p:clrMapOvr>
    <a:masterClrMapping/>
  </p:clrMapOvr>
  <p:transition>
    <p:blinds/>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half" idx="10"/>
          </p:nvPr>
        </p:nvSpPr>
        <p:spPr/>
        <p:txBody>
          <a:bodyPr/>
          <a:lstStyle/>
          <a:p>
            <a:fld id="{F04EE524-151E-42AC-AA5C-7A4EE490FE7B}" type="datetime7">
              <a:rPr lang="zh-CN" altLang="en-US"/>
              <a:pPr/>
              <a:t>17.11.12</a:t>
            </a:fld>
            <a:endParaRPr lang="en-US" altLang="zh-CN"/>
          </a:p>
        </p:txBody>
      </p:sp>
      <p:sp>
        <p:nvSpPr>
          <p:cNvPr id="10" name="页脚占位符 4"/>
          <p:cNvSpPr>
            <a:spLocks noGrp="1"/>
          </p:cNvSpPr>
          <p:nvPr>
            <p:ph type="ftr" sz="quarter" idx="11"/>
          </p:nvPr>
        </p:nvSpPr>
        <p:spPr/>
        <p:txBody>
          <a:bodyPr/>
          <a:lstStyle/>
          <a:p>
            <a:fld id="{5EBFA2FB-712B-4830-B224-17F3DE618F44}" type="slidenum">
              <a:rPr lang="en-US" altLang="zh-CN"/>
              <a:pPr/>
              <a:t>142</a:t>
            </a:fld>
            <a:endParaRPr lang="en-US" altLang="zh-CN"/>
          </a:p>
        </p:txBody>
      </p:sp>
      <p:graphicFrame>
        <p:nvGraphicFramePr>
          <p:cNvPr id="475138" name="Object 2"/>
          <p:cNvGraphicFramePr>
            <a:graphicFrameLocks noChangeAspect="1"/>
          </p:cNvGraphicFramePr>
          <p:nvPr/>
        </p:nvGraphicFramePr>
        <p:xfrm>
          <a:off x="971550" y="1784350"/>
          <a:ext cx="7934325" cy="1644650"/>
        </p:xfrm>
        <a:graphic>
          <a:graphicData uri="http://schemas.openxmlformats.org/presentationml/2006/ole">
            <p:oleObj spid="_x0000_s627714" name="Equation" r:id="rId3" imgW="3632040" imgH="736560" progId="Equation.DSMT4">
              <p:embed/>
            </p:oleObj>
          </a:graphicData>
        </a:graphic>
      </p:graphicFrame>
      <p:graphicFrame>
        <p:nvGraphicFramePr>
          <p:cNvPr id="475139" name="Object 3"/>
          <p:cNvGraphicFramePr>
            <a:graphicFrameLocks noChangeAspect="1"/>
          </p:cNvGraphicFramePr>
          <p:nvPr/>
        </p:nvGraphicFramePr>
        <p:xfrm>
          <a:off x="1138238" y="3443288"/>
          <a:ext cx="7466012" cy="2368550"/>
        </p:xfrm>
        <a:graphic>
          <a:graphicData uri="http://schemas.openxmlformats.org/presentationml/2006/ole">
            <p:oleObj spid="_x0000_s627715" name="Equation" r:id="rId4" imgW="3187440" imgH="990360" progId="Equation.DSMT4">
              <p:embed/>
            </p:oleObj>
          </a:graphicData>
        </a:graphic>
      </p:graphicFrame>
      <p:graphicFrame>
        <p:nvGraphicFramePr>
          <p:cNvPr id="475140" name="Object 4"/>
          <p:cNvGraphicFramePr>
            <a:graphicFrameLocks noChangeAspect="1"/>
          </p:cNvGraphicFramePr>
          <p:nvPr/>
        </p:nvGraphicFramePr>
        <p:xfrm>
          <a:off x="684213" y="1268413"/>
          <a:ext cx="8459787" cy="531812"/>
        </p:xfrm>
        <a:graphic>
          <a:graphicData uri="http://schemas.openxmlformats.org/presentationml/2006/ole">
            <p:oleObj spid="_x0000_s627716" name="Equation" r:id="rId5" imgW="3835080" imgH="241200" progId="Equation.DSMT4">
              <p:embed/>
            </p:oleObj>
          </a:graphicData>
        </a:graphic>
      </p:graphicFrame>
      <p:sp>
        <p:nvSpPr>
          <p:cNvPr id="475141" name="AutoShape 5"/>
          <p:cNvSpPr>
            <a:spLocks noChangeArrowheads="1"/>
          </p:cNvSpPr>
          <p:nvPr/>
        </p:nvSpPr>
        <p:spPr bwMode="auto">
          <a:xfrm rot="956223">
            <a:off x="5794375" y="3556000"/>
            <a:ext cx="2374900" cy="1985963"/>
          </a:xfrm>
          <a:prstGeom prst="irregularSeal2">
            <a:avLst/>
          </a:prstGeom>
          <a:solidFill>
            <a:srgbClr val="FF6600"/>
          </a:solidFill>
          <a:ln w="9525">
            <a:noFill/>
            <a:miter lim="800000"/>
            <a:headEnd/>
            <a:tailEnd/>
          </a:ln>
          <a:effectLst/>
        </p:spPr>
        <p:txBody>
          <a:bodyPr lIns="90000" tIns="46800" rIns="90000" bIns="46800" anchor="ctr"/>
          <a:lstStyle/>
          <a:p>
            <a:r>
              <a:rPr kumimoji="0" lang="en-US" altLang="zh-CN" sz="2400" i="1"/>
              <a:t>s</a:t>
            </a:r>
            <a:r>
              <a:rPr kumimoji="0" lang="en-US" altLang="zh-CN" sz="2400" i="1" baseline="-25000"/>
              <a:t>3</a:t>
            </a:r>
            <a:r>
              <a:rPr kumimoji="0" lang="zh-CN" altLang="en-US" sz="2400"/>
              <a:t>比在纯水中小</a:t>
            </a:r>
          </a:p>
        </p:txBody>
      </p:sp>
      <p:sp>
        <p:nvSpPr>
          <p:cNvPr id="475142" name="Text Box 6"/>
          <p:cNvSpPr txBox="1">
            <a:spLocks noChangeArrowheads="1"/>
          </p:cNvSpPr>
          <p:nvPr/>
        </p:nvSpPr>
        <p:spPr bwMode="auto">
          <a:xfrm>
            <a:off x="1189038" y="5876925"/>
            <a:ext cx="4895850" cy="466725"/>
          </a:xfrm>
          <a:prstGeom prst="rect">
            <a:avLst/>
          </a:prstGeom>
          <a:solidFill>
            <a:srgbClr val="CCFFFF"/>
          </a:solidFill>
          <a:ln w="9525">
            <a:solidFill>
              <a:srgbClr val="FFFF99"/>
            </a:solidFill>
            <a:miter lim="800000"/>
            <a:headEnd/>
            <a:tailEnd/>
          </a:ln>
          <a:effectLst>
            <a:outerShdw dist="107763" dir="2700000" algn="ctr" rotWithShape="0">
              <a:schemeClr val="bg2">
                <a:alpha val="50000"/>
              </a:schemeClr>
            </a:outerShdw>
          </a:effectLst>
        </p:spPr>
        <p:txBody>
          <a:bodyPr>
            <a:spAutoFit/>
          </a:bodyPr>
          <a:lstStyle/>
          <a:p>
            <a:r>
              <a:rPr kumimoji="0" lang="zh-CN" altLang="en-US" sz="2400">
                <a:solidFill>
                  <a:schemeClr val="hlink"/>
                </a:solidFill>
              </a:rPr>
              <a:t>纯水中</a:t>
            </a:r>
            <a:r>
              <a:rPr kumimoji="0" lang="en-US" altLang="zh-CN" sz="2400" i="1">
                <a:solidFill>
                  <a:schemeClr val="hlink"/>
                </a:solidFill>
              </a:rPr>
              <a:t>c</a:t>
            </a:r>
            <a:r>
              <a:rPr kumimoji="0" lang="en-US" altLang="zh-CN" sz="2400">
                <a:solidFill>
                  <a:schemeClr val="hlink"/>
                </a:solidFill>
              </a:rPr>
              <a:t>(Ag</a:t>
            </a:r>
            <a:r>
              <a:rPr kumimoji="0" lang="en-US" altLang="zh-CN" sz="2400" baseline="30000">
                <a:solidFill>
                  <a:schemeClr val="hlink"/>
                </a:solidFill>
              </a:rPr>
              <a:t>+</a:t>
            </a:r>
            <a:r>
              <a:rPr kumimoji="0" lang="en-US" altLang="zh-CN" sz="2400">
                <a:solidFill>
                  <a:schemeClr val="hlink"/>
                </a:solidFill>
              </a:rPr>
              <a:t>) = 6.5×10</a:t>
            </a:r>
            <a:r>
              <a:rPr kumimoji="0" lang="en-US" altLang="zh-CN" sz="2400" baseline="30000">
                <a:solidFill>
                  <a:schemeClr val="hlink"/>
                </a:solidFill>
              </a:rPr>
              <a:t>-5 </a:t>
            </a:r>
            <a:r>
              <a:rPr kumimoji="0" lang="en-US" altLang="zh-CN" sz="2400">
                <a:solidFill>
                  <a:schemeClr val="hlink"/>
                </a:solidFill>
              </a:rPr>
              <a:t>mol·L</a:t>
            </a:r>
            <a:r>
              <a:rPr kumimoji="0" lang="en-US" altLang="zh-CN" sz="2400" baseline="30000">
                <a:solidFill>
                  <a:schemeClr val="hlink"/>
                </a:solidFill>
              </a:rPr>
              <a:t>-1</a:t>
            </a:r>
            <a:endParaRPr kumimoji="0" lang="en-US" altLang="zh-CN" sz="2400">
              <a:solidFill>
                <a:schemeClr val="hlink"/>
              </a:solidFill>
            </a:endParaRPr>
          </a:p>
        </p:txBody>
      </p:sp>
      <p:sp>
        <p:nvSpPr>
          <p:cNvPr id="475146" name="Rectangle 10"/>
          <p:cNvSpPr>
            <a:spLocks noGrp="1" noChangeArrowheads="1"/>
          </p:cNvSpPr>
          <p:nvPr>
            <p:ph type="title"/>
          </p:nvPr>
        </p:nvSpPr>
        <p:spPr/>
        <p:txBody>
          <a:bodyPr/>
          <a:lstStyle/>
          <a:p>
            <a:r>
              <a:rPr lang="zh-CN" altLang="en-US"/>
              <a:t>例题</a:t>
            </a:r>
            <a:r>
              <a:rPr lang="en-US" altLang="zh-CN"/>
              <a:t>21</a:t>
            </a:r>
            <a:r>
              <a:rPr lang="zh-CN" altLang="en-US"/>
              <a:t>解</a:t>
            </a:r>
          </a:p>
        </p:txBody>
      </p:sp>
      <p:pic>
        <p:nvPicPr>
          <p:cNvPr id="475147" name="Picture 11" descr="返回">
            <a:hlinkClick r:id="rId6" action="ppaction://hlinksldjump"/>
          </p:cNvPr>
          <p:cNvPicPr>
            <a:picLocks noChangeAspect="1" noChangeArrowheads="1"/>
          </p:cNvPicPr>
          <p:nvPr/>
        </p:nvPicPr>
        <p:blipFill>
          <a:blip r:embed="rId7"/>
          <a:srcRect/>
          <a:stretch>
            <a:fillRect/>
          </a:stretch>
        </p:blipFill>
        <p:spPr bwMode="auto">
          <a:xfrm>
            <a:off x="7494588" y="6383338"/>
            <a:ext cx="792162" cy="468312"/>
          </a:xfrm>
          <a:prstGeom prst="rect">
            <a:avLst/>
          </a:prstGeom>
          <a:noFill/>
        </p:spPr>
      </p:pic>
      <p:pic>
        <p:nvPicPr>
          <p:cNvPr id="11" name="Picture 21"/>
          <p:cNvPicPr>
            <a:picLocks noChangeAspect="1" noChangeArrowheads="1"/>
          </p:cNvPicPr>
          <p:nvPr/>
        </p:nvPicPr>
        <p:blipFill>
          <a:blip r:embed="rId8"/>
          <a:srcRect/>
          <a:stretch>
            <a:fillRect/>
          </a:stretch>
        </p:blipFill>
        <p:spPr bwMode="auto">
          <a:xfrm>
            <a:off x="4857752" y="1785926"/>
            <a:ext cx="576263" cy="436562"/>
          </a:xfrm>
          <a:prstGeom prst="rect">
            <a:avLst/>
          </a:prstGeom>
          <a:noFill/>
          <a:ln w="9525">
            <a:noFill/>
            <a:miter lim="800000"/>
            <a:headEnd/>
            <a:tailEnd/>
          </a:ln>
        </p:spPr>
      </p:pic>
    </p:spTree>
  </p:cSld>
  <p:clrMapOvr>
    <a:masterClrMapping/>
  </p:clrMapOvr>
  <p:transition>
    <p:blinds/>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4"/>
          <p:cNvSpPr>
            <a:spLocks noGrp="1"/>
          </p:cNvSpPr>
          <p:nvPr>
            <p:ph type="dt" sz="half" idx="10"/>
          </p:nvPr>
        </p:nvSpPr>
        <p:spPr/>
        <p:txBody>
          <a:bodyPr/>
          <a:lstStyle/>
          <a:p>
            <a:fld id="{A6FF34FA-56D5-454A-B402-63D9936281FB}" type="datetime7">
              <a:rPr lang="zh-CN" altLang="en-US"/>
              <a:pPr/>
              <a:t>17.11.12</a:t>
            </a:fld>
            <a:endParaRPr lang="en-US" altLang="zh-CN"/>
          </a:p>
        </p:txBody>
      </p:sp>
      <p:sp>
        <p:nvSpPr>
          <p:cNvPr id="7" name="页脚占位符 5"/>
          <p:cNvSpPr>
            <a:spLocks noGrp="1"/>
          </p:cNvSpPr>
          <p:nvPr>
            <p:ph type="ftr" sz="quarter" idx="11"/>
          </p:nvPr>
        </p:nvSpPr>
        <p:spPr/>
        <p:txBody>
          <a:bodyPr/>
          <a:lstStyle/>
          <a:p>
            <a:fld id="{5E778C8A-E851-4CD4-A076-DE8B8A67494F}" type="slidenum">
              <a:rPr lang="en-US" altLang="zh-CN"/>
              <a:pPr/>
              <a:t>143</a:t>
            </a:fld>
            <a:endParaRPr lang="en-US" altLang="zh-CN"/>
          </a:p>
        </p:txBody>
      </p:sp>
      <p:sp>
        <p:nvSpPr>
          <p:cNvPr id="479234" name="Rectangle 2"/>
          <p:cNvSpPr>
            <a:spLocks noGrp="1" noChangeArrowheads="1"/>
          </p:cNvSpPr>
          <p:nvPr>
            <p:ph type="title"/>
          </p:nvPr>
        </p:nvSpPr>
        <p:spPr>
          <a:xfrm>
            <a:off x="812800" y="334963"/>
            <a:ext cx="7862888" cy="579437"/>
          </a:xfrm>
          <a:noFill/>
          <a:ln/>
        </p:spPr>
        <p:txBody>
          <a:bodyPr/>
          <a:lstStyle/>
          <a:p>
            <a:r>
              <a:rPr lang="en-US" altLang="zh-CN">
                <a:latin typeface="Times New Roman" pitchFamily="18" charset="0"/>
              </a:rPr>
              <a:t>2.4.2.3 </a:t>
            </a:r>
            <a:r>
              <a:rPr lang="zh-CN" altLang="en-US">
                <a:latin typeface="Times New Roman" pitchFamily="18" charset="0"/>
              </a:rPr>
              <a:t>沉淀的溶解</a:t>
            </a:r>
          </a:p>
        </p:txBody>
      </p:sp>
      <p:sp>
        <p:nvSpPr>
          <p:cNvPr id="479236" name="Text Box 4"/>
          <p:cNvSpPr txBox="1">
            <a:spLocks noChangeArrowheads="1"/>
          </p:cNvSpPr>
          <p:nvPr/>
        </p:nvSpPr>
        <p:spPr bwMode="auto">
          <a:xfrm>
            <a:off x="762000" y="1270000"/>
            <a:ext cx="8058150" cy="2087563"/>
          </a:xfrm>
          <a:prstGeom prst="rect">
            <a:avLst/>
          </a:prstGeom>
          <a:noFill/>
          <a:ln w="9525" algn="ctr">
            <a:noFill/>
            <a:miter lim="800000"/>
            <a:headEnd/>
            <a:tailEnd/>
          </a:ln>
          <a:effectLst/>
        </p:spPr>
        <p:txBody>
          <a:bodyPr/>
          <a:lstStyle/>
          <a:p>
            <a:pPr marL="342900" indent="-342900">
              <a:lnSpc>
                <a:spcPct val="110000"/>
              </a:lnSpc>
              <a:spcBef>
                <a:spcPct val="20000"/>
              </a:spcBef>
              <a:buClr>
                <a:srgbClr val="FF00FF"/>
              </a:buClr>
              <a:buFont typeface="Wingdings" pitchFamily="2" charset="2"/>
              <a:buChar char="v"/>
            </a:pPr>
            <a:r>
              <a:rPr lang="zh-CN" altLang="en-US">
                <a:solidFill>
                  <a:schemeClr val="folHlink"/>
                </a:solidFill>
              </a:rPr>
              <a:t>沉淀溶解的条件：</a:t>
            </a:r>
          </a:p>
          <a:p>
            <a:pPr marL="342900" indent="-342900">
              <a:lnSpc>
                <a:spcPct val="110000"/>
              </a:lnSpc>
            </a:pPr>
            <a:r>
              <a:rPr lang="zh-CN" altLang="en-US">
                <a:solidFill>
                  <a:schemeClr val="hlink"/>
                </a:solidFill>
              </a:rPr>
              <a:t>    降低溶度积常数中相关离子的浓度，使得</a:t>
            </a:r>
          </a:p>
          <a:p>
            <a:pPr marL="342900" indent="-342900" algn="ctr">
              <a:lnSpc>
                <a:spcPct val="110000"/>
              </a:lnSpc>
            </a:pPr>
            <a:r>
              <a:rPr lang="zh-CN" altLang="en-US">
                <a:solidFill>
                  <a:schemeClr val="hlink"/>
                </a:solidFill>
              </a:rPr>
              <a:t> </a:t>
            </a:r>
            <a:r>
              <a:rPr lang="en-US" altLang="zh-CN" i="1">
                <a:solidFill>
                  <a:schemeClr val="hlink"/>
                </a:solidFill>
              </a:rPr>
              <a:t>J </a:t>
            </a:r>
            <a:r>
              <a:rPr lang="en-US" altLang="zh-CN">
                <a:solidFill>
                  <a:schemeClr val="hlink"/>
                </a:solidFill>
              </a:rPr>
              <a:t>&lt;</a:t>
            </a:r>
            <a:r>
              <a:rPr lang="en-US" altLang="zh-CN" i="1">
                <a:solidFill>
                  <a:schemeClr val="hlink"/>
                </a:solidFill>
              </a:rPr>
              <a:t>K</a:t>
            </a:r>
            <a:r>
              <a:rPr lang="en-US" altLang="zh-CN" baseline="-25000">
                <a:solidFill>
                  <a:schemeClr val="hlink"/>
                </a:solidFill>
              </a:rPr>
              <a:t>sp</a:t>
            </a:r>
            <a:r>
              <a:rPr lang="en-US" altLang="zh-CN" baseline="30000">
                <a:solidFill>
                  <a:schemeClr val="hlink"/>
                </a:solidFill>
                <a:sym typeface="Webdings" pitchFamily="18" charset="2"/>
              </a:rPr>
              <a:t></a:t>
            </a:r>
            <a:endParaRPr lang="en-US" altLang="zh-CN" baseline="30000">
              <a:solidFill>
                <a:schemeClr val="hlink"/>
              </a:solidFill>
            </a:endParaRPr>
          </a:p>
        </p:txBody>
      </p:sp>
      <p:sp>
        <p:nvSpPr>
          <p:cNvPr id="479237" name="Rectangle 5"/>
          <p:cNvSpPr>
            <a:spLocks noChangeArrowheads="1"/>
          </p:cNvSpPr>
          <p:nvPr/>
        </p:nvSpPr>
        <p:spPr bwMode="auto">
          <a:xfrm>
            <a:off x="755650" y="2852738"/>
            <a:ext cx="6985000" cy="3527425"/>
          </a:xfrm>
          <a:prstGeom prst="rect">
            <a:avLst/>
          </a:prstGeom>
          <a:noFill/>
          <a:ln w="9525" algn="ctr">
            <a:noFill/>
            <a:miter lim="800000"/>
            <a:headEnd/>
            <a:tailEnd/>
          </a:ln>
          <a:effectLst/>
        </p:spPr>
        <p:txBody>
          <a:bodyPr/>
          <a:lstStyle/>
          <a:p>
            <a:pPr marL="342900" indent="-342900">
              <a:lnSpc>
                <a:spcPct val="110000"/>
              </a:lnSpc>
              <a:buClr>
                <a:srgbClr val="FF00FF"/>
              </a:buClr>
              <a:buFont typeface="Wingdings" pitchFamily="2" charset="2"/>
              <a:buChar char="v"/>
            </a:pPr>
            <a:r>
              <a:rPr lang="zh-CN" altLang="en-US">
                <a:solidFill>
                  <a:schemeClr val="folHlink"/>
                </a:solidFill>
              </a:rPr>
              <a:t>使沉淀溶解的常见方法：</a:t>
            </a:r>
          </a:p>
          <a:p>
            <a:pPr marL="342900" indent="-342900">
              <a:lnSpc>
                <a:spcPct val="110000"/>
              </a:lnSpc>
              <a:buFont typeface="Wingdings" pitchFamily="2" charset="2"/>
              <a:buChar char="l"/>
            </a:pPr>
            <a:r>
              <a:rPr lang="zh-CN" altLang="en-US">
                <a:solidFill>
                  <a:schemeClr val="hlink"/>
                </a:solidFill>
              </a:rPr>
              <a:t> 盐效应*使沉淀溶解</a:t>
            </a:r>
          </a:p>
          <a:p>
            <a:pPr marL="342900" indent="-342900">
              <a:lnSpc>
                <a:spcPct val="110000"/>
              </a:lnSpc>
              <a:buFont typeface="Wingdings" pitchFamily="2" charset="2"/>
              <a:buChar char="l"/>
            </a:pPr>
            <a:r>
              <a:rPr lang="zh-CN" altLang="en-US">
                <a:solidFill>
                  <a:schemeClr val="hlink"/>
                </a:solidFill>
              </a:rPr>
              <a:t> 生成弱电解质溶解</a:t>
            </a:r>
          </a:p>
          <a:p>
            <a:pPr marL="342900" indent="-342900">
              <a:lnSpc>
                <a:spcPct val="110000"/>
              </a:lnSpc>
              <a:buFont typeface="Wingdings" pitchFamily="2" charset="2"/>
              <a:buChar char="l"/>
            </a:pPr>
            <a:r>
              <a:rPr lang="zh-CN" altLang="en-US">
                <a:solidFill>
                  <a:schemeClr val="hlink"/>
                </a:solidFill>
              </a:rPr>
              <a:t> 配位溶解</a:t>
            </a:r>
          </a:p>
          <a:p>
            <a:pPr marL="342900" indent="-342900">
              <a:lnSpc>
                <a:spcPct val="110000"/>
              </a:lnSpc>
              <a:buFont typeface="Wingdings" pitchFamily="2" charset="2"/>
              <a:buChar char="l"/>
            </a:pPr>
            <a:r>
              <a:rPr lang="zh-CN" altLang="en-US">
                <a:solidFill>
                  <a:schemeClr val="hlink"/>
                </a:solidFill>
              </a:rPr>
              <a:t> 氧化还原溶解</a:t>
            </a:r>
          </a:p>
        </p:txBody>
      </p:sp>
      <p:pic>
        <p:nvPicPr>
          <p:cNvPr id="479239" name="Picture 7" descr="返回">
            <a:hlinkClick r:id="rId2" action="ppaction://hlinksldjump"/>
          </p:cNvPr>
          <p:cNvPicPr>
            <a:picLocks noChangeAspect="1" noChangeArrowheads="1"/>
          </p:cNvPicPr>
          <p:nvPr/>
        </p:nvPicPr>
        <p:blipFill>
          <a:blip r:embed="rId3"/>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日期占位符 4"/>
          <p:cNvSpPr>
            <a:spLocks noGrp="1"/>
          </p:cNvSpPr>
          <p:nvPr>
            <p:ph type="dt" sz="half" idx="10"/>
          </p:nvPr>
        </p:nvSpPr>
        <p:spPr/>
        <p:txBody>
          <a:bodyPr/>
          <a:lstStyle/>
          <a:p>
            <a:fld id="{2C771F25-BE3C-4CF6-AF30-1B44C2B82F08}" type="datetime7">
              <a:rPr lang="zh-CN" altLang="en-US"/>
              <a:pPr/>
              <a:t>17.11.12</a:t>
            </a:fld>
            <a:endParaRPr lang="en-US" altLang="zh-CN"/>
          </a:p>
        </p:txBody>
      </p:sp>
      <p:sp>
        <p:nvSpPr>
          <p:cNvPr id="25" name="页脚占位符 5"/>
          <p:cNvSpPr>
            <a:spLocks noGrp="1"/>
          </p:cNvSpPr>
          <p:nvPr>
            <p:ph type="ftr" sz="quarter" idx="11"/>
          </p:nvPr>
        </p:nvSpPr>
        <p:spPr/>
        <p:txBody>
          <a:bodyPr/>
          <a:lstStyle/>
          <a:p>
            <a:fld id="{1A0FE94D-641F-4BE0-B4C1-A551E83BC593}" type="slidenum">
              <a:rPr lang="en-US" altLang="zh-CN"/>
              <a:pPr/>
              <a:t>144</a:t>
            </a:fld>
            <a:endParaRPr lang="en-US" altLang="zh-CN"/>
          </a:p>
        </p:txBody>
      </p:sp>
      <p:sp>
        <p:nvSpPr>
          <p:cNvPr id="480258" name="Rectangle 2"/>
          <p:cNvSpPr>
            <a:spLocks noGrp="1" noChangeArrowheads="1"/>
          </p:cNvSpPr>
          <p:nvPr>
            <p:ph type="title"/>
          </p:nvPr>
        </p:nvSpPr>
        <p:spPr>
          <a:xfrm>
            <a:off x="812800" y="409575"/>
            <a:ext cx="8113713" cy="504825"/>
          </a:xfrm>
          <a:noFill/>
          <a:ln/>
        </p:spPr>
        <p:txBody>
          <a:bodyPr/>
          <a:lstStyle/>
          <a:p>
            <a:r>
              <a:rPr lang="zh-CN" altLang="en-US" sz="3600">
                <a:latin typeface="Times New Roman" pitchFamily="18" charset="0"/>
              </a:rPr>
              <a:t>（</a:t>
            </a:r>
            <a:r>
              <a:rPr lang="en-US" altLang="zh-CN" sz="3600">
                <a:latin typeface="Times New Roman" pitchFamily="18" charset="0"/>
              </a:rPr>
              <a:t>1</a:t>
            </a:r>
            <a:r>
              <a:rPr lang="zh-CN" altLang="en-US" sz="3600">
                <a:latin typeface="Times New Roman" pitchFamily="18" charset="0"/>
              </a:rPr>
              <a:t>）</a:t>
            </a:r>
            <a:r>
              <a:rPr lang="zh-CN" altLang="en-US">
                <a:latin typeface="Times New Roman" pitchFamily="18" charset="0"/>
              </a:rPr>
              <a:t>盐效应*</a:t>
            </a:r>
          </a:p>
        </p:txBody>
      </p:sp>
      <p:graphicFrame>
        <p:nvGraphicFramePr>
          <p:cNvPr id="480281" name="Group 25"/>
          <p:cNvGraphicFramePr>
            <a:graphicFrameLocks noGrp="1"/>
          </p:cNvGraphicFramePr>
          <p:nvPr>
            <p:ph sz="half" idx="2"/>
          </p:nvPr>
        </p:nvGraphicFramePr>
        <p:xfrm>
          <a:off x="757238" y="4795838"/>
          <a:ext cx="8207375" cy="1297051"/>
        </p:xfrm>
        <a:graphic>
          <a:graphicData uri="http://schemas.openxmlformats.org/drawingml/2006/table">
            <a:tbl>
              <a:tblPr/>
              <a:tblGrid>
                <a:gridCol w="3454400"/>
                <a:gridCol w="1223962"/>
                <a:gridCol w="1152525"/>
                <a:gridCol w="1079500"/>
                <a:gridCol w="1296988"/>
              </a:tblGrid>
              <a:tr h="500063">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800" b="0" i="1" u="none" strike="noStrike" cap="none" normalizeH="0" baseline="0" smtClean="0">
                          <a:ln>
                            <a:noFill/>
                          </a:ln>
                          <a:solidFill>
                            <a:srgbClr val="000000"/>
                          </a:solidFill>
                          <a:effectLst/>
                          <a:latin typeface="Times New Roman" pitchFamily="18" charset="0"/>
                          <a:ea typeface="黑体" pitchFamily="49" charset="-122"/>
                        </a:rPr>
                        <a:t>c</a:t>
                      </a:r>
                      <a:r>
                        <a:rPr kumimoji="1" lang="en-US" altLang="zh-CN" sz="2800" b="0" i="0" u="none" strike="noStrike" cap="none" normalizeH="0" baseline="0" smtClean="0">
                          <a:ln>
                            <a:noFill/>
                          </a:ln>
                          <a:solidFill>
                            <a:srgbClr val="000000"/>
                          </a:solidFill>
                          <a:effectLst/>
                          <a:latin typeface="Times New Roman" pitchFamily="18" charset="0"/>
                          <a:ea typeface="黑体" pitchFamily="49" charset="-122"/>
                        </a:rPr>
                        <a:t>(KNO</a:t>
                      </a:r>
                      <a:r>
                        <a:rPr kumimoji="1" lang="en-US" altLang="zh-CN" sz="2800" b="0" i="0" u="none" strike="noStrike" cap="none" normalizeH="0" baseline="-30000" smtClean="0">
                          <a:ln>
                            <a:noFill/>
                          </a:ln>
                          <a:solidFill>
                            <a:srgbClr val="000000"/>
                          </a:solidFill>
                          <a:effectLst/>
                          <a:latin typeface="Times New Roman" pitchFamily="18" charset="0"/>
                          <a:ea typeface="黑体" pitchFamily="49" charset="-122"/>
                        </a:rPr>
                        <a:t>3</a:t>
                      </a:r>
                      <a:r>
                        <a:rPr kumimoji="1" lang="en-US" altLang="zh-CN" sz="2800" b="0" i="0" u="none" strike="noStrike" cap="none" normalizeH="0" baseline="0" smtClean="0">
                          <a:ln>
                            <a:noFill/>
                          </a:ln>
                          <a:solidFill>
                            <a:srgbClr val="000000"/>
                          </a:solidFill>
                          <a:effectLst/>
                          <a:latin typeface="Times New Roman" pitchFamily="18" charset="0"/>
                          <a:ea typeface="黑体" pitchFamily="49" charset="-122"/>
                        </a:rPr>
                        <a:t>)/(mol·L</a:t>
                      </a:r>
                      <a:r>
                        <a:rPr kumimoji="1" lang="en-US" altLang="zh-CN" sz="2800" b="0" i="0" u="none" strike="noStrike" cap="none" normalizeH="0" baseline="30000" smtClean="0">
                          <a:ln>
                            <a:noFill/>
                          </a:ln>
                          <a:solidFill>
                            <a:srgbClr val="000000"/>
                          </a:solidFill>
                          <a:effectLst/>
                          <a:latin typeface="Times New Roman" pitchFamily="18" charset="0"/>
                          <a:ea typeface="黑体" pitchFamily="49" charset="-122"/>
                        </a:rPr>
                        <a:t>-1</a:t>
                      </a:r>
                      <a:r>
                        <a:rPr kumimoji="1" lang="en-US" altLang="zh-CN" sz="2800" b="0" i="0" u="none" strike="noStrike" cap="none" normalizeH="0" baseline="0" smtClean="0">
                          <a:ln>
                            <a:noFill/>
                          </a:ln>
                          <a:solidFill>
                            <a:srgbClr val="000000"/>
                          </a:solidFill>
                          <a:effectLst/>
                          <a:latin typeface="Times New Roman" pitchFamily="18" charset="0"/>
                          <a:ea typeface="黑体" pitchFamily="49" charset="-122"/>
                        </a:rPr>
                        <a:t>)</a:t>
                      </a:r>
                      <a:r>
                        <a:rPr kumimoji="1" lang="en-US" altLang="zh-CN" sz="2800" b="0" i="0" u="none" strike="noStrike" cap="none" normalizeH="0" baseline="0" smtClean="0">
                          <a:ln>
                            <a:noFill/>
                          </a:ln>
                          <a:solidFill>
                            <a:srgbClr val="0000FF"/>
                          </a:solidFill>
                          <a:effectLst/>
                          <a:latin typeface="Times New Roman" pitchFamily="18" charset="0"/>
                          <a:ea typeface="黑体" pitchFamily="49" charset="-122"/>
                        </a:rPr>
                        <a:t> </a:t>
                      </a:r>
                    </a:p>
                  </a:txBody>
                  <a:tcPr horzOverflow="overflow">
                    <a:lnL cap="flat">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rgbClr val="0000FF"/>
                          </a:solidFill>
                          <a:effectLst/>
                          <a:latin typeface="Times New Roman" pitchFamily="18" charset="0"/>
                          <a:ea typeface="黑体" pitchFamily="49" charset="-122"/>
                        </a:rPr>
                        <a:t>0.00</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rgbClr val="0000FF"/>
                          </a:solidFill>
                          <a:effectLst/>
                          <a:latin typeface="Times New Roman" pitchFamily="18" charset="0"/>
                          <a:ea typeface="黑体" pitchFamily="49" charset="-122"/>
                        </a:rPr>
                        <a:t>0.001</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rgbClr val="0000FF"/>
                          </a:solidFill>
                          <a:effectLst/>
                          <a:latin typeface="Times New Roman" pitchFamily="18" charset="0"/>
                          <a:ea typeface="黑体" pitchFamily="49" charset="-122"/>
                        </a:rPr>
                        <a:t>0.005</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rgbClr val="0000FF"/>
                          </a:solidFill>
                          <a:effectLst/>
                          <a:latin typeface="Times New Roman" pitchFamily="18" charset="0"/>
                          <a:ea typeface="黑体" pitchFamily="49" charset="-122"/>
                        </a:rPr>
                        <a:t>0.01</a:t>
                      </a:r>
                    </a:p>
                  </a:txBody>
                  <a:tcPr horzOverflow="overflow">
                    <a:lnL>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0875">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800" b="0" i="1" u="none" strike="noStrike" cap="none" normalizeH="0" baseline="0" smtClean="0">
                          <a:ln>
                            <a:noFill/>
                          </a:ln>
                          <a:solidFill>
                            <a:srgbClr val="000000"/>
                          </a:solidFill>
                          <a:effectLst/>
                          <a:latin typeface="Times New Roman" pitchFamily="18" charset="0"/>
                          <a:ea typeface="黑体" pitchFamily="49" charset="-122"/>
                        </a:rPr>
                        <a:t>s</a:t>
                      </a:r>
                      <a:r>
                        <a:rPr kumimoji="1" lang="en-US" altLang="zh-CN" sz="2800" b="0" i="0" u="none" strike="noStrike" cap="none" normalizeH="0" baseline="0" smtClean="0">
                          <a:ln>
                            <a:noFill/>
                          </a:ln>
                          <a:solidFill>
                            <a:srgbClr val="000000"/>
                          </a:solidFill>
                          <a:effectLst/>
                          <a:latin typeface="Times New Roman" pitchFamily="18" charset="0"/>
                          <a:ea typeface="黑体" pitchFamily="49" charset="-122"/>
                        </a:rPr>
                        <a:t>(AgCl) /10</a:t>
                      </a:r>
                      <a:r>
                        <a:rPr kumimoji="1" lang="en-US" altLang="zh-CN" sz="2800" b="0" i="0" u="none" strike="noStrike" cap="none" normalizeH="0" baseline="30000" smtClean="0">
                          <a:ln>
                            <a:noFill/>
                          </a:ln>
                          <a:solidFill>
                            <a:srgbClr val="000000"/>
                          </a:solidFill>
                          <a:effectLst/>
                          <a:latin typeface="Times New Roman" pitchFamily="18" charset="0"/>
                          <a:ea typeface="黑体" pitchFamily="49" charset="-122"/>
                        </a:rPr>
                        <a:t>-5</a:t>
                      </a:r>
                      <a:r>
                        <a:rPr kumimoji="1" lang="en-US" altLang="zh-CN" sz="2800" b="0" i="0" u="none" strike="noStrike" cap="none" normalizeH="0" baseline="0" smtClean="0">
                          <a:ln>
                            <a:noFill/>
                          </a:ln>
                          <a:solidFill>
                            <a:srgbClr val="000000"/>
                          </a:solidFill>
                          <a:effectLst/>
                          <a:latin typeface="Times New Roman" pitchFamily="18" charset="0"/>
                          <a:ea typeface="黑体" pitchFamily="49" charset="-122"/>
                        </a:rPr>
                        <a:t>(mol·L</a:t>
                      </a:r>
                      <a:r>
                        <a:rPr kumimoji="1" lang="en-US" altLang="zh-CN" sz="2800" b="0" i="0" u="none" strike="noStrike" cap="none" normalizeH="0" baseline="30000" smtClean="0">
                          <a:ln>
                            <a:noFill/>
                          </a:ln>
                          <a:solidFill>
                            <a:srgbClr val="000000"/>
                          </a:solidFill>
                          <a:effectLst/>
                          <a:latin typeface="Times New Roman" pitchFamily="18" charset="0"/>
                          <a:ea typeface="黑体" pitchFamily="49" charset="-122"/>
                        </a:rPr>
                        <a:t>-1</a:t>
                      </a:r>
                      <a:r>
                        <a:rPr kumimoji="1" lang="en-US" altLang="zh-CN" sz="2800" b="0" i="0" u="none" strike="noStrike" cap="none" normalizeH="0" baseline="0" smtClean="0">
                          <a:ln>
                            <a:noFill/>
                          </a:ln>
                          <a:solidFill>
                            <a:srgbClr val="000000"/>
                          </a:solidFill>
                          <a:effectLst/>
                          <a:latin typeface="Times New Roman" pitchFamily="18" charset="0"/>
                          <a:ea typeface="黑体" pitchFamily="49" charset="-122"/>
                        </a:rPr>
                        <a:t>)</a:t>
                      </a:r>
                      <a:r>
                        <a:rPr kumimoji="1" lang="en-US" altLang="zh-CN" sz="2800" b="0" i="0" u="none" strike="noStrike" cap="none" normalizeH="0" baseline="0" smtClean="0">
                          <a:ln>
                            <a:noFill/>
                          </a:ln>
                          <a:solidFill>
                            <a:srgbClr val="0000FF"/>
                          </a:solidFill>
                          <a:effectLst/>
                          <a:latin typeface="Times New Roman" pitchFamily="18" charset="0"/>
                          <a:ea typeface="黑体" pitchFamily="49" charset="-122"/>
                        </a:rPr>
                        <a:t> </a:t>
                      </a:r>
                    </a:p>
                  </a:txBody>
                  <a:tcPr horzOverflow="overflow">
                    <a:lnL cap="flat">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rgbClr val="0000FF"/>
                          </a:solidFill>
                          <a:effectLst/>
                          <a:latin typeface="Times New Roman" pitchFamily="18" charset="0"/>
                          <a:ea typeface="黑体" pitchFamily="49" charset="-122"/>
                        </a:rPr>
                        <a:t>1.278</a:t>
                      </a:r>
                    </a:p>
                  </a:txBody>
                  <a:tcP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rgbClr val="0000FF"/>
                          </a:solidFill>
                          <a:effectLst/>
                          <a:latin typeface="Times New Roman" pitchFamily="18" charset="0"/>
                          <a:ea typeface="黑体" pitchFamily="49" charset="-122"/>
                        </a:rPr>
                        <a:t>1.325</a:t>
                      </a:r>
                    </a:p>
                  </a:txBody>
                  <a:tcP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rgbClr val="0000FF"/>
                          </a:solidFill>
                          <a:effectLst/>
                          <a:latin typeface="Times New Roman" pitchFamily="18" charset="0"/>
                          <a:ea typeface="黑体" pitchFamily="49" charset="-122"/>
                        </a:rPr>
                        <a:t>1.385</a:t>
                      </a:r>
                    </a:p>
                  </a:txBody>
                  <a:tcP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rgbClr val="0000FF"/>
                          </a:solidFill>
                          <a:effectLst/>
                          <a:latin typeface="Times New Roman" pitchFamily="18" charset="0"/>
                          <a:ea typeface="黑体" pitchFamily="49" charset="-122"/>
                        </a:rPr>
                        <a:t>1.427</a:t>
                      </a:r>
                    </a:p>
                  </a:txBody>
                  <a:tcPr horzOverflow="overflow">
                    <a:lnL>
                      <a:noFill/>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80278" name="Text Box 22"/>
          <p:cNvSpPr txBox="1">
            <a:spLocks noChangeArrowheads="1"/>
          </p:cNvSpPr>
          <p:nvPr/>
        </p:nvSpPr>
        <p:spPr bwMode="auto">
          <a:xfrm>
            <a:off x="1476375" y="3989388"/>
            <a:ext cx="6696075" cy="519112"/>
          </a:xfrm>
          <a:prstGeom prst="rect">
            <a:avLst/>
          </a:prstGeom>
          <a:noFill/>
          <a:ln w="12700" cap="sq">
            <a:noFill/>
            <a:miter lim="800000"/>
            <a:headEnd type="none" w="sm" len="sm"/>
            <a:tailEnd type="none" w="sm" len="sm"/>
          </a:ln>
          <a:effectLst/>
        </p:spPr>
        <p:txBody>
          <a:bodyPr>
            <a:spAutoFit/>
          </a:bodyPr>
          <a:lstStyle/>
          <a:p>
            <a:pPr algn="ctr"/>
            <a:r>
              <a:rPr kumimoji="0" lang="zh-CN" altLang="en-US" sz="2800" dirty="0"/>
              <a:t>表  </a:t>
            </a:r>
            <a:r>
              <a:rPr kumimoji="0" lang="en-US" altLang="zh-CN" sz="2800" dirty="0" err="1"/>
              <a:t>AgCl</a:t>
            </a:r>
            <a:r>
              <a:rPr kumimoji="0" lang="zh-CN" altLang="en-US" sz="2800" dirty="0"/>
              <a:t>在</a:t>
            </a:r>
            <a:r>
              <a:rPr kumimoji="0" lang="en-US" altLang="zh-CN" sz="2800" dirty="0"/>
              <a:t>KNO</a:t>
            </a:r>
            <a:r>
              <a:rPr kumimoji="0" lang="en-US" altLang="zh-CN" sz="2800" baseline="-25000" dirty="0"/>
              <a:t>3</a:t>
            </a:r>
            <a:r>
              <a:rPr kumimoji="0" lang="zh-CN" altLang="en-US" sz="2800" dirty="0"/>
              <a:t>溶液中的溶解度 </a:t>
            </a:r>
            <a:r>
              <a:rPr kumimoji="0" lang="en-US" altLang="zh-CN" sz="2800" dirty="0"/>
              <a:t>(25℃</a:t>
            </a:r>
            <a:r>
              <a:rPr kumimoji="0" lang="zh-CN" altLang="zh-CN" sz="2800" dirty="0"/>
              <a:t>)</a:t>
            </a:r>
          </a:p>
        </p:txBody>
      </p:sp>
      <p:sp>
        <p:nvSpPr>
          <p:cNvPr id="480279" name="Rectangle 23"/>
          <p:cNvSpPr>
            <a:spLocks noChangeArrowheads="1"/>
          </p:cNvSpPr>
          <p:nvPr/>
        </p:nvSpPr>
        <p:spPr bwMode="auto">
          <a:xfrm>
            <a:off x="663575" y="1292225"/>
            <a:ext cx="8229600" cy="2568575"/>
          </a:xfrm>
          <a:prstGeom prst="rect">
            <a:avLst/>
          </a:prstGeom>
          <a:noFill/>
          <a:ln w="9525">
            <a:noFill/>
            <a:miter lim="800000"/>
            <a:headEnd/>
            <a:tailEnd/>
          </a:ln>
        </p:spPr>
        <p:txBody>
          <a:bodyPr/>
          <a:lstStyle/>
          <a:p>
            <a:pPr marL="342900" indent="-342900">
              <a:lnSpc>
                <a:spcPct val="120000"/>
              </a:lnSpc>
              <a:buClr>
                <a:srgbClr val="FF00FF"/>
              </a:buClr>
              <a:buFont typeface="Wingdings" pitchFamily="2" charset="2"/>
              <a:buChar char="v"/>
            </a:pPr>
            <a:r>
              <a:rPr kumimoji="0" lang="zh-CN" altLang="en-US">
                <a:solidFill>
                  <a:schemeClr val="folHlink"/>
                </a:solidFill>
              </a:rPr>
              <a:t>盐效应：</a:t>
            </a:r>
            <a:r>
              <a:rPr lang="zh-CN" altLang="en-US">
                <a:solidFill>
                  <a:schemeClr val="hlink"/>
                </a:solidFill>
              </a:rPr>
              <a:t>将易溶强电解质加入难溶电解质溶液中，在有些情况下，</a:t>
            </a:r>
            <a:r>
              <a:rPr kumimoji="0" lang="zh-CN" altLang="en-US">
                <a:solidFill>
                  <a:schemeClr val="hlink"/>
                </a:solidFill>
              </a:rPr>
              <a:t>使难溶电解质的溶解度增大的作用。</a:t>
            </a:r>
          </a:p>
        </p:txBody>
      </p:sp>
      <p:pic>
        <p:nvPicPr>
          <p:cNvPr id="480282" name="Picture 26" descr="返回">
            <a:hlinkClick r:id="rId3" action="ppaction://hlinksldjump"/>
          </p:cNvPr>
          <p:cNvPicPr>
            <a:picLocks noChangeAspect="1" noChangeArrowheads="1"/>
          </p:cNvPicPr>
          <p:nvPr/>
        </p:nvPicPr>
        <p:blipFill>
          <a:blip r:embed="rId4"/>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日期占位符 3"/>
          <p:cNvSpPr>
            <a:spLocks noGrp="1"/>
          </p:cNvSpPr>
          <p:nvPr>
            <p:ph type="dt" sz="half" idx="10"/>
          </p:nvPr>
        </p:nvSpPr>
        <p:spPr/>
        <p:txBody>
          <a:bodyPr/>
          <a:lstStyle/>
          <a:p>
            <a:fld id="{46729275-20BC-4DDD-B953-F085E90F3466}" type="datetime7">
              <a:rPr lang="zh-CN" altLang="en-US"/>
              <a:pPr/>
              <a:t>17.11.12</a:t>
            </a:fld>
            <a:endParaRPr lang="en-US" altLang="zh-CN"/>
          </a:p>
        </p:txBody>
      </p:sp>
      <p:sp>
        <p:nvSpPr>
          <p:cNvPr id="87" name="页脚占位符 4"/>
          <p:cNvSpPr>
            <a:spLocks noGrp="1"/>
          </p:cNvSpPr>
          <p:nvPr>
            <p:ph type="ftr" sz="quarter" idx="11"/>
          </p:nvPr>
        </p:nvSpPr>
        <p:spPr/>
        <p:txBody>
          <a:bodyPr/>
          <a:lstStyle/>
          <a:p>
            <a:fld id="{21CAFAB7-36C6-4403-8AE6-0FA98ECA2DBC}" type="slidenum">
              <a:rPr lang="en-US" altLang="zh-CN"/>
              <a:pPr/>
              <a:t>145</a:t>
            </a:fld>
            <a:endParaRPr lang="en-US" altLang="zh-CN"/>
          </a:p>
        </p:txBody>
      </p:sp>
      <p:grpSp>
        <p:nvGrpSpPr>
          <p:cNvPr id="2" name="Group 2"/>
          <p:cNvGrpSpPr>
            <a:grpSpLocks/>
          </p:cNvGrpSpPr>
          <p:nvPr/>
        </p:nvGrpSpPr>
        <p:grpSpPr bwMode="auto">
          <a:xfrm>
            <a:off x="990600" y="1192213"/>
            <a:ext cx="6499225" cy="603250"/>
            <a:chOff x="624" y="1824"/>
            <a:chExt cx="4094" cy="380"/>
          </a:xfrm>
        </p:grpSpPr>
        <p:sp>
          <p:nvSpPr>
            <p:cNvPr id="668675" name="Rectangle 3"/>
            <p:cNvSpPr>
              <a:spLocks noChangeArrowheads="1"/>
            </p:cNvSpPr>
            <p:nvPr/>
          </p:nvSpPr>
          <p:spPr bwMode="auto">
            <a:xfrm>
              <a:off x="4638" y="2012"/>
              <a:ext cx="80"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668676" name="Rectangle 4"/>
            <p:cNvSpPr>
              <a:spLocks noChangeArrowheads="1"/>
            </p:cNvSpPr>
            <p:nvPr/>
          </p:nvSpPr>
          <p:spPr bwMode="auto">
            <a:xfrm>
              <a:off x="3137" y="2012"/>
              <a:ext cx="80"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668677" name="Rectangle 5"/>
            <p:cNvSpPr>
              <a:spLocks noChangeArrowheads="1"/>
            </p:cNvSpPr>
            <p:nvPr/>
          </p:nvSpPr>
          <p:spPr bwMode="auto">
            <a:xfrm>
              <a:off x="3695" y="1846"/>
              <a:ext cx="952"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Mn(OH)</a:t>
              </a:r>
              <a:endParaRPr kumimoji="0" lang="en-US" altLang="zh-CN" sz="1800">
                <a:latin typeface="Arial" pitchFamily="34" charset="0"/>
                <a:ea typeface="宋体" pitchFamily="2" charset="-122"/>
              </a:endParaRPr>
            </a:p>
          </p:txBody>
        </p:sp>
        <p:sp>
          <p:nvSpPr>
            <p:cNvPr id="668678" name="Rectangle 6"/>
            <p:cNvSpPr>
              <a:spLocks noChangeArrowheads="1"/>
            </p:cNvSpPr>
            <p:nvPr/>
          </p:nvSpPr>
          <p:spPr bwMode="auto">
            <a:xfrm>
              <a:off x="3232" y="1846"/>
              <a:ext cx="476"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668679" name="Rectangle 7"/>
            <p:cNvSpPr>
              <a:spLocks noChangeArrowheads="1"/>
            </p:cNvSpPr>
            <p:nvPr/>
          </p:nvSpPr>
          <p:spPr bwMode="auto">
            <a:xfrm>
              <a:off x="2194" y="1846"/>
              <a:ext cx="952"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Mg(OH)</a:t>
              </a:r>
              <a:endParaRPr kumimoji="0" lang="en-US" altLang="zh-CN" sz="1800">
                <a:latin typeface="Arial" pitchFamily="34" charset="0"/>
                <a:ea typeface="宋体" pitchFamily="2" charset="-122"/>
              </a:endParaRPr>
            </a:p>
          </p:txBody>
        </p:sp>
        <p:sp>
          <p:nvSpPr>
            <p:cNvPr id="668680" name="Rectangle 8"/>
            <p:cNvSpPr>
              <a:spLocks noChangeArrowheads="1"/>
            </p:cNvSpPr>
            <p:nvPr/>
          </p:nvSpPr>
          <p:spPr bwMode="auto">
            <a:xfrm>
              <a:off x="1532" y="1846"/>
              <a:ext cx="680"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668681" name="Text Box 9"/>
            <p:cNvSpPr txBox="1">
              <a:spLocks noChangeArrowheads="1"/>
            </p:cNvSpPr>
            <p:nvPr/>
          </p:nvSpPr>
          <p:spPr bwMode="auto">
            <a:xfrm>
              <a:off x="624" y="1824"/>
              <a:ext cx="1248" cy="365"/>
            </a:xfrm>
            <a:prstGeom prst="rect">
              <a:avLst/>
            </a:prstGeom>
            <a:noFill/>
            <a:ln w="9525">
              <a:noFill/>
              <a:miter lim="800000"/>
              <a:headEnd/>
              <a:tailEnd/>
            </a:ln>
            <a:effectLst/>
          </p:spPr>
          <p:txBody>
            <a:bodyPr>
              <a:spAutoFit/>
            </a:bodyPr>
            <a:lstStyle/>
            <a:p>
              <a:pPr>
                <a:spcBef>
                  <a:spcPct val="50000"/>
                </a:spcBef>
              </a:pPr>
              <a:r>
                <a:rPr lang="zh-CN" altLang="en-US"/>
                <a:t>例如：</a:t>
              </a:r>
            </a:p>
          </p:txBody>
        </p:sp>
      </p:grpSp>
      <p:grpSp>
        <p:nvGrpSpPr>
          <p:cNvPr id="3" name="Group 10"/>
          <p:cNvGrpSpPr>
            <a:grpSpLocks/>
          </p:cNvGrpSpPr>
          <p:nvPr/>
        </p:nvGrpSpPr>
        <p:grpSpPr bwMode="auto">
          <a:xfrm>
            <a:off x="1042988" y="5321300"/>
            <a:ext cx="6913562" cy="546100"/>
            <a:chOff x="657" y="3352"/>
            <a:chExt cx="4355" cy="344"/>
          </a:xfrm>
        </p:grpSpPr>
        <p:sp>
          <p:nvSpPr>
            <p:cNvPr id="668683" name="Rectangle 11"/>
            <p:cNvSpPr>
              <a:spLocks noChangeArrowheads="1"/>
            </p:cNvSpPr>
            <p:nvPr/>
          </p:nvSpPr>
          <p:spPr bwMode="auto">
            <a:xfrm>
              <a:off x="4500" y="3360"/>
              <a:ext cx="512" cy="307"/>
            </a:xfrm>
            <a:prstGeom prst="rect">
              <a:avLst/>
            </a:prstGeom>
            <a:noFill/>
            <a:ln w="9525">
              <a:noFill/>
              <a:miter lim="800000"/>
              <a:headEnd/>
              <a:tailEnd/>
            </a:ln>
          </p:spPr>
          <p:txBody>
            <a:bodyPr wrap="none" lIns="0" tIns="0" rIns="0" bIns="0">
              <a:spAutoFit/>
            </a:bodyPr>
            <a:lstStyle/>
            <a:p>
              <a:r>
                <a:rPr kumimoji="0" lang="zh-CN" altLang="en-US">
                  <a:solidFill>
                    <a:srgbClr val="000000"/>
                  </a:solidFill>
                </a:rPr>
                <a:t>上。</a:t>
              </a:r>
              <a:endParaRPr kumimoji="0" lang="zh-CN" altLang="en-US"/>
            </a:p>
          </p:txBody>
        </p:sp>
        <p:sp>
          <p:nvSpPr>
            <p:cNvPr id="668684" name="Rectangle 12"/>
            <p:cNvSpPr>
              <a:spLocks noChangeArrowheads="1"/>
            </p:cNvSpPr>
            <p:nvPr/>
          </p:nvSpPr>
          <p:spPr bwMode="auto">
            <a:xfrm>
              <a:off x="1956" y="3360"/>
              <a:ext cx="2560" cy="307"/>
            </a:xfrm>
            <a:prstGeom prst="rect">
              <a:avLst/>
            </a:prstGeom>
            <a:noFill/>
            <a:ln w="9525">
              <a:noFill/>
              <a:miter lim="800000"/>
              <a:headEnd/>
              <a:tailEnd/>
            </a:ln>
          </p:spPr>
          <p:txBody>
            <a:bodyPr wrap="none" lIns="0" tIns="0" rIns="0" bIns="0">
              <a:spAutoFit/>
            </a:bodyPr>
            <a:lstStyle/>
            <a:p>
              <a:r>
                <a:rPr kumimoji="0" lang="zh-CN" altLang="en-US">
                  <a:solidFill>
                    <a:srgbClr val="000000"/>
                  </a:solidFill>
                  <a:latin typeface="宋体" pitchFamily="2" charset="-122"/>
                </a:rPr>
                <a:t>加入铵盐溶解，道理同</a:t>
              </a:r>
              <a:endParaRPr kumimoji="0" lang="zh-CN" altLang="en-US">
                <a:latin typeface="Arial" pitchFamily="34" charset="0"/>
              </a:endParaRPr>
            </a:p>
          </p:txBody>
        </p:sp>
        <p:sp>
          <p:nvSpPr>
            <p:cNvPr id="668685" name="Rectangle 13"/>
            <p:cNvSpPr>
              <a:spLocks noChangeArrowheads="1"/>
            </p:cNvSpPr>
            <p:nvPr/>
          </p:nvSpPr>
          <p:spPr bwMode="auto">
            <a:xfrm>
              <a:off x="1684" y="3352"/>
              <a:ext cx="279"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(s)</a:t>
              </a:r>
              <a:endParaRPr kumimoji="0" lang="en-US" altLang="zh-CN" sz="1800">
                <a:latin typeface="Arial" pitchFamily="34" charset="0"/>
                <a:ea typeface="宋体" pitchFamily="2" charset="-122"/>
              </a:endParaRPr>
            </a:p>
          </p:txBody>
        </p:sp>
        <p:sp>
          <p:nvSpPr>
            <p:cNvPr id="668686" name="Rectangle 14"/>
            <p:cNvSpPr>
              <a:spLocks noChangeArrowheads="1"/>
            </p:cNvSpPr>
            <p:nvPr/>
          </p:nvSpPr>
          <p:spPr bwMode="auto">
            <a:xfrm>
              <a:off x="657" y="3352"/>
              <a:ext cx="92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Mn(OH)</a:t>
              </a:r>
              <a:endParaRPr kumimoji="0" lang="en-US" altLang="zh-CN" sz="1800">
                <a:latin typeface="Arial" pitchFamily="34" charset="0"/>
                <a:ea typeface="宋体" pitchFamily="2" charset="-122"/>
              </a:endParaRPr>
            </a:p>
          </p:txBody>
        </p:sp>
        <p:sp>
          <p:nvSpPr>
            <p:cNvPr id="668687" name="Rectangle 15"/>
            <p:cNvSpPr>
              <a:spLocks noChangeArrowheads="1"/>
            </p:cNvSpPr>
            <p:nvPr/>
          </p:nvSpPr>
          <p:spPr bwMode="auto">
            <a:xfrm>
              <a:off x="1579" y="3514"/>
              <a:ext cx="76"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2</a:t>
              </a:r>
              <a:endParaRPr kumimoji="0" lang="en-US" altLang="zh-CN" sz="1800">
                <a:latin typeface="Arial" pitchFamily="34" charset="0"/>
                <a:ea typeface="宋体" pitchFamily="2" charset="-122"/>
              </a:endParaRPr>
            </a:p>
          </p:txBody>
        </p:sp>
      </p:grpSp>
      <p:grpSp>
        <p:nvGrpSpPr>
          <p:cNvPr id="4" name="Group 16"/>
          <p:cNvGrpSpPr>
            <a:grpSpLocks/>
          </p:cNvGrpSpPr>
          <p:nvPr/>
        </p:nvGrpSpPr>
        <p:grpSpPr bwMode="auto">
          <a:xfrm>
            <a:off x="2133600" y="2012950"/>
            <a:ext cx="5324475" cy="577850"/>
            <a:chOff x="1344" y="2195"/>
            <a:chExt cx="3354" cy="364"/>
          </a:xfrm>
        </p:grpSpPr>
        <p:sp>
          <p:nvSpPr>
            <p:cNvPr id="668689" name="Rectangle 17"/>
            <p:cNvSpPr>
              <a:spLocks noChangeArrowheads="1"/>
            </p:cNvSpPr>
            <p:nvPr/>
          </p:nvSpPr>
          <p:spPr bwMode="auto">
            <a:xfrm>
              <a:off x="4538" y="2212"/>
              <a:ext cx="160"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ea typeface="宋体" pitchFamily="2" charset="-122"/>
                </a:rPr>
                <a:t>13</a:t>
              </a:r>
              <a:endParaRPr kumimoji="0" lang="en-US" altLang="zh-CN" sz="1800">
                <a:latin typeface="Arial" pitchFamily="34" charset="0"/>
                <a:ea typeface="宋体" pitchFamily="2" charset="-122"/>
              </a:endParaRPr>
            </a:p>
          </p:txBody>
        </p:sp>
        <p:sp>
          <p:nvSpPr>
            <p:cNvPr id="668690" name="Rectangle 18"/>
            <p:cNvSpPr>
              <a:spLocks noChangeArrowheads="1"/>
            </p:cNvSpPr>
            <p:nvPr/>
          </p:nvSpPr>
          <p:spPr bwMode="auto">
            <a:xfrm>
              <a:off x="3058" y="2212"/>
              <a:ext cx="160"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ea typeface="宋体" pitchFamily="2" charset="-122"/>
                </a:rPr>
                <a:t>12</a:t>
              </a:r>
              <a:endParaRPr kumimoji="0" lang="en-US" altLang="zh-CN" sz="1800">
                <a:latin typeface="Arial" pitchFamily="34" charset="0"/>
                <a:ea typeface="宋体" pitchFamily="2" charset="-122"/>
              </a:endParaRPr>
            </a:p>
          </p:txBody>
        </p:sp>
        <p:sp>
          <p:nvSpPr>
            <p:cNvPr id="668691" name="Rectangle 19"/>
            <p:cNvSpPr>
              <a:spLocks noChangeArrowheads="1"/>
            </p:cNvSpPr>
            <p:nvPr/>
          </p:nvSpPr>
          <p:spPr bwMode="auto">
            <a:xfrm>
              <a:off x="4184" y="2233"/>
              <a:ext cx="272"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10</a:t>
              </a:r>
              <a:endParaRPr kumimoji="0" lang="en-US" altLang="zh-CN" sz="1800">
                <a:latin typeface="Arial" pitchFamily="34" charset="0"/>
                <a:ea typeface="宋体" pitchFamily="2" charset="-122"/>
              </a:endParaRPr>
            </a:p>
          </p:txBody>
        </p:sp>
        <p:sp>
          <p:nvSpPr>
            <p:cNvPr id="668692" name="Rectangle 20"/>
            <p:cNvSpPr>
              <a:spLocks noChangeArrowheads="1"/>
            </p:cNvSpPr>
            <p:nvPr/>
          </p:nvSpPr>
          <p:spPr bwMode="auto">
            <a:xfrm>
              <a:off x="3692" y="2233"/>
              <a:ext cx="340"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2.1</a:t>
              </a:r>
              <a:endParaRPr kumimoji="0" lang="en-US" altLang="zh-CN" sz="1800">
                <a:latin typeface="Arial" pitchFamily="34" charset="0"/>
                <a:ea typeface="宋体" pitchFamily="2" charset="-122"/>
              </a:endParaRPr>
            </a:p>
          </p:txBody>
        </p:sp>
        <p:sp>
          <p:nvSpPr>
            <p:cNvPr id="668693" name="Rectangle 21"/>
            <p:cNvSpPr>
              <a:spLocks noChangeArrowheads="1"/>
            </p:cNvSpPr>
            <p:nvPr/>
          </p:nvSpPr>
          <p:spPr bwMode="auto">
            <a:xfrm>
              <a:off x="3230" y="2233"/>
              <a:ext cx="476"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668694" name="Rectangle 22"/>
            <p:cNvSpPr>
              <a:spLocks noChangeArrowheads="1"/>
            </p:cNvSpPr>
            <p:nvPr/>
          </p:nvSpPr>
          <p:spPr bwMode="auto">
            <a:xfrm>
              <a:off x="2704" y="2233"/>
              <a:ext cx="272"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10</a:t>
              </a:r>
              <a:endParaRPr kumimoji="0" lang="en-US" altLang="zh-CN" sz="1800">
                <a:latin typeface="Arial" pitchFamily="34" charset="0"/>
                <a:ea typeface="宋体" pitchFamily="2" charset="-122"/>
              </a:endParaRPr>
            </a:p>
          </p:txBody>
        </p:sp>
        <p:sp>
          <p:nvSpPr>
            <p:cNvPr id="668695" name="Rectangle 23"/>
            <p:cNvSpPr>
              <a:spLocks noChangeArrowheads="1"/>
            </p:cNvSpPr>
            <p:nvPr/>
          </p:nvSpPr>
          <p:spPr bwMode="auto">
            <a:xfrm>
              <a:off x="2346" y="2233"/>
              <a:ext cx="204"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.1</a:t>
              </a:r>
              <a:endParaRPr kumimoji="0" lang="en-US" altLang="zh-CN" sz="1800">
                <a:latin typeface="Arial" pitchFamily="34" charset="0"/>
                <a:ea typeface="宋体" pitchFamily="2" charset="-122"/>
              </a:endParaRPr>
            </a:p>
          </p:txBody>
        </p:sp>
        <p:sp>
          <p:nvSpPr>
            <p:cNvPr id="668696" name="Rectangle 24"/>
            <p:cNvSpPr>
              <a:spLocks noChangeArrowheads="1"/>
            </p:cNvSpPr>
            <p:nvPr/>
          </p:nvSpPr>
          <p:spPr bwMode="auto">
            <a:xfrm>
              <a:off x="2212" y="2233"/>
              <a:ext cx="136"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5</a:t>
              </a:r>
              <a:endParaRPr kumimoji="0" lang="en-US" altLang="zh-CN" sz="1800">
                <a:latin typeface="Arial" pitchFamily="34" charset="0"/>
                <a:ea typeface="宋体" pitchFamily="2" charset="-122"/>
              </a:endParaRPr>
            </a:p>
          </p:txBody>
        </p:sp>
        <p:sp>
          <p:nvSpPr>
            <p:cNvPr id="668697" name="Rectangle 25"/>
            <p:cNvSpPr>
              <a:spLocks noChangeArrowheads="1"/>
            </p:cNvSpPr>
            <p:nvPr/>
          </p:nvSpPr>
          <p:spPr bwMode="auto">
            <a:xfrm>
              <a:off x="1892" y="2233"/>
              <a:ext cx="340"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668698" name="Rectangle 26"/>
            <p:cNvSpPr>
              <a:spLocks noChangeArrowheads="1"/>
            </p:cNvSpPr>
            <p:nvPr/>
          </p:nvSpPr>
          <p:spPr bwMode="auto">
            <a:xfrm>
              <a:off x="4461" y="2195"/>
              <a:ext cx="88"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68699" name="Rectangle 27"/>
            <p:cNvSpPr>
              <a:spLocks noChangeArrowheads="1"/>
            </p:cNvSpPr>
            <p:nvPr/>
          </p:nvSpPr>
          <p:spPr bwMode="auto">
            <a:xfrm>
              <a:off x="2981" y="2195"/>
              <a:ext cx="88"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68700" name="Rectangle 28"/>
            <p:cNvSpPr>
              <a:spLocks noChangeArrowheads="1"/>
            </p:cNvSpPr>
            <p:nvPr/>
          </p:nvSpPr>
          <p:spPr bwMode="auto">
            <a:xfrm>
              <a:off x="3974" y="2226"/>
              <a:ext cx="272"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latin typeface="Symbol" pitchFamily="18" charset="2"/>
                  <a:ea typeface="宋体" pitchFamily="2" charset="-122"/>
                </a:rPr>
                <a:t>×</a:t>
              </a:r>
            </a:p>
          </p:txBody>
        </p:sp>
        <p:sp>
          <p:nvSpPr>
            <p:cNvPr id="668701" name="Rectangle 29"/>
            <p:cNvSpPr>
              <a:spLocks noChangeArrowheads="1"/>
            </p:cNvSpPr>
            <p:nvPr/>
          </p:nvSpPr>
          <p:spPr bwMode="auto">
            <a:xfrm>
              <a:off x="2494" y="2226"/>
              <a:ext cx="272"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graphicFrame>
          <p:nvGraphicFramePr>
            <p:cNvPr id="668702" name="Object 30"/>
            <p:cNvGraphicFramePr>
              <a:graphicFrameLocks noChangeAspect="1"/>
            </p:cNvGraphicFramePr>
            <p:nvPr/>
          </p:nvGraphicFramePr>
          <p:xfrm>
            <a:off x="1344" y="2208"/>
            <a:ext cx="371" cy="331"/>
          </p:xfrm>
          <a:graphic>
            <a:graphicData uri="http://schemas.openxmlformats.org/presentationml/2006/ole">
              <p:oleObj spid="_x0000_s628741" name="CS ChemDraw Drawing" r:id="rId3" imgW="588960" imgH="525600" progId="">
                <p:embed/>
              </p:oleObj>
            </a:graphicData>
          </a:graphic>
        </p:graphicFrame>
      </p:grpSp>
      <p:grpSp>
        <p:nvGrpSpPr>
          <p:cNvPr id="5" name="Group 31"/>
          <p:cNvGrpSpPr>
            <a:grpSpLocks/>
          </p:cNvGrpSpPr>
          <p:nvPr/>
        </p:nvGrpSpPr>
        <p:grpSpPr bwMode="auto">
          <a:xfrm>
            <a:off x="1052513" y="2747963"/>
            <a:ext cx="6305550" cy="604837"/>
            <a:chOff x="663" y="2563"/>
            <a:chExt cx="3972" cy="381"/>
          </a:xfrm>
        </p:grpSpPr>
        <p:sp>
          <p:nvSpPr>
            <p:cNvPr id="668704" name="Rectangle 32"/>
            <p:cNvSpPr>
              <a:spLocks noChangeArrowheads="1"/>
            </p:cNvSpPr>
            <p:nvPr/>
          </p:nvSpPr>
          <p:spPr bwMode="auto">
            <a:xfrm>
              <a:off x="4547" y="2600"/>
              <a:ext cx="88"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68705" name="Rectangle 33"/>
            <p:cNvSpPr>
              <a:spLocks noChangeArrowheads="1"/>
            </p:cNvSpPr>
            <p:nvPr/>
          </p:nvSpPr>
          <p:spPr bwMode="auto">
            <a:xfrm>
              <a:off x="4294" y="2600"/>
              <a:ext cx="249"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aq</a:t>
              </a:r>
              <a:endParaRPr kumimoji="0" lang="en-US" altLang="zh-CN" sz="1800">
                <a:latin typeface="Arial" pitchFamily="34" charset="0"/>
                <a:ea typeface="宋体" pitchFamily="2" charset="-122"/>
              </a:endParaRPr>
            </a:p>
          </p:txBody>
        </p:sp>
        <p:sp>
          <p:nvSpPr>
            <p:cNvPr id="668706" name="Rectangle 34"/>
            <p:cNvSpPr>
              <a:spLocks noChangeArrowheads="1"/>
            </p:cNvSpPr>
            <p:nvPr/>
          </p:nvSpPr>
          <p:spPr bwMode="auto">
            <a:xfrm>
              <a:off x="4205" y="2600"/>
              <a:ext cx="88"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68707" name="Rectangle 35"/>
            <p:cNvSpPr>
              <a:spLocks noChangeArrowheads="1"/>
            </p:cNvSpPr>
            <p:nvPr/>
          </p:nvSpPr>
          <p:spPr bwMode="auto">
            <a:xfrm>
              <a:off x="3568" y="2600"/>
              <a:ext cx="514"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2OH</a:t>
              </a:r>
              <a:endParaRPr kumimoji="0" lang="en-US" altLang="zh-CN" sz="1800">
                <a:latin typeface="Arial" pitchFamily="34" charset="0"/>
                <a:ea typeface="宋体" pitchFamily="2" charset="-122"/>
              </a:endParaRPr>
            </a:p>
          </p:txBody>
        </p:sp>
        <p:sp>
          <p:nvSpPr>
            <p:cNvPr id="668708" name="Rectangle 36"/>
            <p:cNvSpPr>
              <a:spLocks noChangeArrowheads="1"/>
            </p:cNvSpPr>
            <p:nvPr/>
          </p:nvSpPr>
          <p:spPr bwMode="auto">
            <a:xfrm>
              <a:off x="3246" y="2600"/>
              <a:ext cx="88"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68709" name="Rectangle 37"/>
            <p:cNvSpPr>
              <a:spLocks noChangeArrowheads="1"/>
            </p:cNvSpPr>
            <p:nvPr/>
          </p:nvSpPr>
          <p:spPr bwMode="auto">
            <a:xfrm>
              <a:off x="2994" y="2600"/>
              <a:ext cx="249"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aq</a:t>
              </a:r>
              <a:endParaRPr kumimoji="0" lang="en-US" altLang="zh-CN" sz="1800">
                <a:latin typeface="Arial" pitchFamily="34" charset="0"/>
                <a:ea typeface="宋体" pitchFamily="2" charset="-122"/>
              </a:endParaRPr>
            </a:p>
          </p:txBody>
        </p:sp>
        <p:sp>
          <p:nvSpPr>
            <p:cNvPr id="668710" name="Rectangle 38"/>
            <p:cNvSpPr>
              <a:spLocks noChangeArrowheads="1"/>
            </p:cNvSpPr>
            <p:nvPr/>
          </p:nvSpPr>
          <p:spPr bwMode="auto">
            <a:xfrm>
              <a:off x="2905" y="2600"/>
              <a:ext cx="88"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68711" name="Rectangle 39"/>
            <p:cNvSpPr>
              <a:spLocks noChangeArrowheads="1"/>
            </p:cNvSpPr>
            <p:nvPr/>
          </p:nvSpPr>
          <p:spPr bwMode="auto">
            <a:xfrm>
              <a:off x="2324" y="2600"/>
              <a:ext cx="367"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Mg</a:t>
              </a:r>
              <a:endParaRPr kumimoji="0" lang="en-US" altLang="zh-CN" sz="1800">
                <a:latin typeface="Arial" pitchFamily="34" charset="0"/>
                <a:ea typeface="宋体" pitchFamily="2" charset="-122"/>
              </a:endParaRPr>
            </a:p>
          </p:txBody>
        </p:sp>
        <p:sp>
          <p:nvSpPr>
            <p:cNvPr id="668712" name="Rectangle 40"/>
            <p:cNvSpPr>
              <a:spLocks noChangeArrowheads="1"/>
            </p:cNvSpPr>
            <p:nvPr/>
          </p:nvSpPr>
          <p:spPr bwMode="auto">
            <a:xfrm>
              <a:off x="2263" y="2600"/>
              <a:ext cx="66"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668713" name="Rectangle 41"/>
            <p:cNvSpPr>
              <a:spLocks noChangeArrowheads="1"/>
            </p:cNvSpPr>
            <p:nvPr/>
          </p:nvSpPr>
          <p:spPr bwMode="auto">
            <a:xfrm>
              <a:off x="1954" y="2600"/>
              <a:ext cx="66"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668714" name="Rectangle 42"/>
            <p:cNvSpPr>
              <a:spLocks noChangeArrowheads="1"/>
            </p:cNvSpPr>
            <p:nvPr/>
          </p:nvSpPr>
          <p:spPr bwMode="auto">
            <a:xfrm>
              <a:off x="1690" y="2600"/>
              <a:ext cx="279"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(s)</a:t>
              </a:r>
              <a:endParaRPr kumimoji="0" lang="en-US" altLang="zh-CN" sz="1800">
                <a:latin typeface="Arial" pitchFamily="34" charset="0"/>
                <a:ea typeface="宋体" pitchFamily="2" charset="-122"/>
              </a:endParaRPr>
            </a:p>
          </p:txBody>
        </p:sp>
        <p:sp>
          <p:nvSpPr>
            <p:cNvPr id="668715" name="Rectangle 43"/>
            <p:cNvSpPr>
              <a:spLocks noChangeArrowheads="1"/>
            </p:cNvSpPr>
            <p:nvPr/>
          </p:nvSpPr>
          <p:spPr bwMode="auto">
            <a:xfrm>
              <a:off x="663" y="2600"/>
              <a:ext cx="92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Mg(OH)</a:t>
              </a:r>
              <a:endParaRPr kumimoji="0" lang="en-US" altLang="zh-CN" sz="1800">
                <a:latin typeface="Arial" pitchFamily="34" charset="0"/>
                <a:ea typeface="宋体" pitchFamily="2" charset="-122"/>
              </a:endParaRPr>
            </a:p>
          </p:txBody>
        </p:sp>
        <p:sp>
          <p:nvSpPr>
            <p:cNvPr id="668716" name="Rectangle 44"/>
            <p:cNvSpPr>
              <a:spLocks noChangeArrowheads="1"/>
            </p:cNvSpPr>
            <p:nvPr/>
          </p:nvSpPr>
          <p:spPr bwMode="auto">
            <a:xfrm>
              <a:off x="2705" y="2579"/>
              <a:ext cx="76"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668717" name="Rectangle 45"/>
            <p:cNvSpPr>
              <a:spLocks noChangeArrowheads="1"/>
            </p:cNvSpPr>
            <p:nvPr/>
          </p:nvSpPr>
          <p:spPr bwMode="auto">
            <a:xfrm>
              <a:off x="1585" y="2762"/>
              <a:ext cx="76"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668718" name="Rectangle 46"/>
            <p:cNvSpPr>
              <a:spLocks noChangeArrowheads="1"/>
            </p:cNvSpPr>
            <p:nvPr/>
          </p:nvSpPr>
          <p:spPr bwMode="auto">
            <a:xfrm>
              <a:off x="3376" y="2570"/>
              <a:ext cx="14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68719" name="Rectangle 47"/>
            <p:cNvSpPr>
              <a:spLocks noChangeArrowheads="1"/>
            </p:cNvSpPr>
            <p:nvPr/>
          </p:nvSpPr>
          <p:spPr bwMode="auto">
            <a:xfrm>
              <a:off x="4090" y="2563"/>
              <a:ext cx="83"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68720" name="Rectangle 48"/>
            <p:cNvSpPr>
              <a:spLocks noChangeArrowheads="1"/>
            </p:cNvSpPr>
            <p:nvPr/>
          </p:nvSpPr>
          <p:spPr bwMode="auto">
            <a:xfrm>
              <a:off x="2787" y="2563"/>
              <a:ext cx="83"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graphicFrame>
          <p:nvGraphicFramePr>
            <p:cNvPr id="668721" name="Object 49"/>
            <p:cNvGraphicFramePr>
              <a:graphicFrameLocks noChangeAspect="1"/>
            </p:cNvGraphicFramePr>
            <p:nvPr/>
          </p:nvGraphicFramePr>
          <p:xfrm>
            <a:off x="1942" y="2720"/>
            <a:ext cx="410" cy="129"/>
          </p:xfrm>
          <a:graphic>
            <a:graphicData uri="http://schemas.openxmlformats.org/presentationml/2006/ole">
              <p:oleObj spid="_x0000_s628740" name="CS ChemDraw Drawing" r:id="rId4" imgW="650160" imgH="205560" progId="">
                <p:embed/>
              </p:oleObj>
            </a:graphicData>
          </a:graphic>
        </p:graphicFrame>
      </p:grpSp>
      <p:grpSp>
        <p:nvGrpSpPr>
          <p:cNvPr id="6" name="Group 50"/>
          <p:cNvGrpSpPr>
            <a:grpSpLocks/>
          </p:cNvGrpSpPr>
          <p:nvPr/>
        </p:nvGrpSpPr>
        <p:grpSpPr bwMode="auto">
          <a:xfrm>
            <a:off x="1065213" y="3738563"/>
            <a:ext cx="6348412" cy="604837"/>
            <a:chOff x="671" y="2993"/>
            <a:chExt cx="3999" cy="381"/>
          </a:xfrm>
        </p:grpSpPr>
        <p:sp>
          <p:nvSpPr>
            <p:cNvPr id="668723" name="Rectangle 51"/>
            <p:cNvSpPr>
              <a:spLocks noChangeArrowheads="1"/>
            </p:cNvSpPr>
            <p:nvPr/>
          </p:nvSpPr>
          <p:spPr bwMode="auto">
            <a:xfrm>
              <a:off x="2233" y="2993"/>
              <a:ext cx="83"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68724" name="Rectangle 52"/>
            <p:cNvSpPr>
              <a:spLocks noChangeArrowheads="1"/>
            </p:cNvSpPr>
            <p:nvPr/>
          </p:nvSpPr>
          <p:spPr bwMode="auto">
            <a:xfrm>
              <a:off x="1064" y="2993"/>
              <a:ext cx="83"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grpSp>
          <p:nvGrpSpPr>
            <p:cNvPr id="7" name="Group 53"/>
            <p:cNvGrpSpPr>
              <a:grpSpLocks/>
            </p:cNvGrpSpPr>
            <p:nvPr/>
          </p:nvGrpSpPr>
          <p:grpSpPr bwMode="auto">
            <a:xfrm>
              <a:off x="671" y="3000"/>
              <a:ext cx="3999" cy="374"/>
              <a:chOff x="671" y="3000"/>
              <a:chExt cx="3999" cy="374"/>
            </a:xfrm>
          </p:grpSpPr>
          <p:sp>
            <p:nvSpPr>
              <p:cNvPr id="668726" name="Rectangle 54"/>
              <p:cNvSpPr>
                <a:spLocks noChangeArrowheads="1"/>
              </p:cNvSpPr>
              <p:nvPr/>
            </p:nvSpPr>
            <p:spPr bwMode="auto">
              <a:xfrm>
                <a:off x="4582" y="3030"/>
                <a:ext cx="88"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68727" name="Rectangle 55"/>
              <p:cNvSpPr>
                <a:spLocks noChangeArrowheads="1"/>
              </p:cNvSpPr>
              <p:nvPr/>
            </p:nvSpPr>
            <p:spPr bwMode="auto">
              <a:xfrm>
                <a:off x="4330" y="3030"/>
                <a:ext cx="249"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aq</a:t>
                </a:r>
                <a:endParaRPr kumimoji="0" lang="en-US" altLang="zh-CN" sz="1800">
                  <a:latin typeface="Arial" pitchFamily="34" charset="0"/>
                  <a:ea typeface="宋体" pitchFamily="2" charset="-122"/>
                </a:endParaRPr>
              </a:p>
            </p:txBody>
          </p:sp>
          <p:sp>
            <p:nvSpPr>
              <p:cNvPr id="668728" name="Rectangle 56"/>
              <p:cNvSpPr>
                <a:spLocks noChangeArrowheads="1"/>
              </p:cNvSpPr>
              <p:nvPr/>
            </p:nvSpPr>
            <p:spPr bwMode="auto">
              <a:xfrm>
                <a:off x="4240" y="3030"/>
                <a:ext cx="88"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68729" name="Rectangle 57"/>
              <p:cNvSpPr>
                <a:spLocks noChangeArrowheads="1"/>
              </p:cNvSpPr>
              <p:nvPr/>
            </p:nvSpPr>
            <p:spPr bwMode="auto">
              <a:xfrm>
                <a:off x="4049" y="3030"/>
                <a:ext cx="191"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O</a:t>
                </a:r>
                <a:endParaRPr kumimoji="0" lang="en-US" altLang="zh-CN" sz="1800">
                  <a:latin typeface="Arial" pitchFamily="34" charset="0"/>
                  <a:ea typeface="宋体" pitchFamily="2" charset="-122"/>
                </a:endParaRPr>
              </a:p>
            </p:txBody>
          </p:sp>
          <p:sp>
            <p:nvSpPr>
              <p:cNvPr id="668730" name="Rectangle 58"/>
              <p:cNvSpPr>
                <a:spLocks noChangeArrowheads="1"/>
              </p:cNvSpPr>
              <p:nvPr/>
            </p:nvSpPr>
            <p:spPr bwMode="auto">
              <a:xfrm>
                <a:off x="3759" y="3030"/>
                <a:ext cx="191"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H</a:t>
                </a:r>
                <a:endParaRPr kumimoji="0" lang="en-US" altLang="zh-CN" sz="1800">
                  <a:latin typeface="Arial" pitchFamily="34" charset="0"/>
                  <a:ea typeface="宋体" pitchFamily="2" charset="-122"/>
                </a:endParaRPr>
              </a:p>
            </p:txBody>
          </p:sp>
          <p:sp>
            <p:nvSpPr>
              <p:cNvPr id="668731" name="Rectangle 59"/>
              <p:cNvSpPr>
                <a:spLocks noChangeArrowheads="1"/>
              </p:cNvSpPr>
              <p:nvPr/>
            </p:nvSpPr>
            <p:spPr bwMode="auto">
              <a:xfrm>
                <a:off x="3145" y="3030"/>
                <a:ext cx="382"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NH</a:t>
                </a:r>
                <a:endParaRPr kumimoji="0" lang="en-US" altLang="zh-CN" sz="1800">
                  <a:latin typeface="Arial" pitchFamily="34" charset="0"/>
                  <a:ea typeface="宋体" pitchFamily="2" charset="-122"/>
                </a:endParaRPr>
              </a:p>
            </p:txBody>
          </p:sp>
          <p:sp>
            <p:nvSpPr>
              <p:cNvPr id="668732" name="Rectangle 60"/>
              <p:cNvSpPr>
                <a:spLocks noChangeArrowheads="1"/>
              </p:cNvSpPr>
              <p:nvPr/>
            </p:nvSpPr>
            <p:spPr bwMode="auto">
              <a:xfrm>
                <a:off x="3075" y="3030"/>
                <a:ext cx="66"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668733" name="Rectangle 61"/>
              <p:cNvSpPr>
                <a:spLocks noChangeArrowheads="1"/>
              </p:cNvSpPr>
              <p:nvPr/>
            </p:nvSpPr>
            <p:spPr bwMode="auto">
              <a:xfrm>
                <a:off x="2766" y="3030"/>
                <a:ext cx="66"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668734" name="Rectangle 62"/>
              <p:cNvSpPr>
                <a:spLocks noChangeArrowheads="1"/>
              </p:cNvSpPr>
              <p:nvPr/>
            </p:nvSpPr>
            <p:spPr bwMode="auto">
              <a:xfrm>
                <a:off x="2689" y="3030"/>
                <a:ext cx="88"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68735" name="Rectangle 63"/>
              <p:cNvSpPr>
                <a:spLocks noChangeArrowheads="1"/>
              </p:cNvSpPr>
              <p:nvPr/>
            </p:nvSpPr>
            <p:spPr bwMode="auto">
              <a:xfrm>
                <a:off x="2437" y="3030"/>
                <a:ext cx="249"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aq</a:t>
                </a:r>
                <a:endParaRPr kumimoji="0" lang="en-US" altLang="zh-CN" sz="1800">
                  <a:latin typeface="Arial" pitchFamily="34" charset="0"/>
                  <a:ea typeface="宋体" pitchFamily="2" charset="-122"/>
                </a:endParaRPr>
              </a:p>
            </p:txBody>
          </p:sp>
          <p:sp>
            <p:nvSpPr>
              <p:cNvPr id="668736" name="Rectangle 64"/>
              <p:cNvSpPr>
                <a:spLocks noChangeArrowheads="1"/>
              </p:cNvSpPr>
              <p:nvPr/>
            </p:nvSpPr>
            <p:spPr bwMode="auto">
              <a:xfrm>
                <a:off x="2347" y="3030"/>
                <a:ext cx="88"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68737" name="Rectangle 65"/>
              <p:cNvSpPr>
                <a:spLocks noChangeArrowheads="1"/>
              </p:cNvSpPr>
              <p:nvPr/>
            </p:nvSpPr>
            <p:spPr bwMode="auto">
              <a:xfrm>
                <a:off x="1840" y="3030"/>
                <a:ext cx="382"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OH</a:t>
                </a:r>
                <a:endParaRPr kumimoji="0" lang="en-US" altLang="zh-CN" sz="1800">
                  <a:latin typeface="Arial" pitchFamily="34" charset="0"/>
                  <a:ea typeface="宋体" pitchFamily="2" charset="-122"/>
                </a:endParaRPr>
              </a:p>
            </p:txBody>
          </p:sp>
          <p:sp>
            <p:nvSpPr>
              <p:cNvPr id="668738" name="Rectangle 66"/>
              <p:cNvSpPr>
                <a:spLocks noChangeArrowheads="1"/>
              </p:cNvSpPr>
              <p:nvPr/>
            </p:nvSpPr>
            <p:spPr bwMode="auto">
              <a:xfrm>
                <a:off x="1523" y="3030"/>
                <a:ext cx="88"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68739" name="Rectangle 67"/>
              <p:cNvSpPr>
                <a:spLocks noChangeArrowheads="1"/>
              </p:cNvSpPr>
              <p:nvPr/>
            </p:nvSpPr>
            <p:spPr bwMode="auto">
              <a:xfrm>
                <a:off x="1271" y="3030"/>
                <a:ext cx="249"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aq</a:t>
                </a:r>
                <a:endParaRPr kumimoji="0" lang="en-US" altLang="zh-CN" sz="1800">
                  <a:latin typeface="Arial" pitchFamily="34" charset="0"/>
                  <a:ea typeface="宋体" pitchFamily="2" charset="-122"/>
                </a:endParaRPr>
              </a:p>
            </p:txBody>
          </p:sp>
          <p:sp>
            <p:nvSpPr>
              <p:cNvPr id="668740" name="Rectangle 68"/>
              <p:cNvSpPr>
                <a:spLocks noChangeArrowheads="1"/>
              </p:cNvSpPr>
              <p:nvPr/>
            </p:nvSpPr>
            <p:spPr bwMode="auto">
              <a:xfrm>
                <a:off x="1181" y="3030"/>
                <a:ext cx="88"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68741" name="Rectangle 69"/>
              <p:cNvSpPr>
                <a:spLocks noChangeArrowheads="1"/>
              </p:cNvSpPr>
              <p:nvPr/>
            </p:nvSpPr>
            <p:spPr bwMode="auto">
              <a:xfrm>
                <a:off x="671" y="3030"/>
                <a:ext cx="382"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NH</a:t>
                </a:r>
                <a:endParaRPr kumimoji="0" lang="en-US" altLang="zh-CN" sz="1800">
                  <a:latin typeface="Arial" pitchFamily="34" charset="0"/>
                  <a:ea typeface="宋体" pitchFamily="2" charset="-122"/>
                </a:endParaRPr>
              </a:p>
            </p:txBody>
          </p:sp>
          <p:sp>
            <p:nvSpPr>
              <p:cNvPr id="668742" name="Rectangle 70"/>
              <p:cNvSpPr>
                <a:spLocks noChangeArrowheads="1"/>
              </p:cNvSpPr>
              <p:nvPr/>
            </p:nvSpPr>
            <p:spPr bwMode="auto">
              <a:xfrm>
                <a:off x="3964" y="3192"/>
                <a:ext cx="76"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668743" name="Rectangle 71"/>
              <p:cNvSpPr>
                <a:spLocks noChangeArrowheads="1"/>
              </p:cNvSpPr>
              <p:nvPr/>
            </p:nvSpPr>
            <p:spPr bwMode="auto">
              <a:xfrm>
                <a:off x="3532" y="3192"/>
                <a:ext cx="76"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3</a:t>
                </a:r>
                <a:endParaRPr kumimoji="0" lang="en-US" altLang="zh-CN" sz="1800">
                  <a:latin typeface="Arial" pitchFamily="34" charset="0"/>
                  <a:ea typeface="宋体" pitchFamily="2" charset="-122"/>
                </a:endParaRPr>
              </a:p>
            </p:txBody>
          </p:sp>
          <p:sp>
            <p:nvSpPr>
              <p:cNvPr id="668744" name="Rectangle 72"/>
              <p:cNvSpPr>
                <a:spLocks noChangeArrowheads="1"/>
              </p:cNvSpPr>
              <p:nvPr/>
            </p:nvSpPr>
            <p:spPr bwMode="auto">
              <a:xfrm>
                <a:off x="1064" y="3192"/>
                <a:ext cx="76"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4</a:t>
                </a:r>
                <a:endParaRPr kumimoji="0" lang="en-US" altLang="zh-CN" sz="1800">
                  <a:latin typeface="Arial" pitchFamily="34" charset="0"/>
                  <a:ea typeface="宋体" pitchFamily="2" charset="-122"/>
                </a:endParaRPr>
              </a:p>
            </p:txBody>
          </p:sp>
          <p:sp>
            <p:nvSpPr>
              <p:cNvPr id="668745" name="Rectangle 73"/>
              <p:cNvSpPr>
                <a:spLocks noChangeArrowheads="1"/>
              </p:cNvSpPr>
              <p:nvPr/>
            </p:nvSpPr>
            <p:spPr bwMode="auto">
              <a:xfrm>
                <a:off x="3661" y="3000"/>
                <a:ext cx="66"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sym typeface="Symbol" pitchFamily="18" charset="2"/>
                  </a:rPr>
                  <a:t></a:t>
                </a:r>
                <a:endParaRPr kumimoji="0" lang="en-US" altLang="zh-CN" sz="1800">
                  <a:latin typeface="Arial" pitchFamily="34" charset="0"/>
                  <a:ea typeface="宋体" pitchFamily="2" charset="-122"/>
                </a:endParaRPr>
              </a:p>
            </p:txBody>
          </p:sp>
          <p:sp>
            <p:nvSpPr>
              <p:cNvPr id="668746" name="Rectangle 74"/>
              <p:cNvSpPr>
                <a:spLocks noChangeArrowheads="1"/>
              </p:cNvSpPr>
              <p:nvPr/>
            </p:nvSpPr>
            <p:spPr bwMode="auto">
              <a:xfrm>
                <a:off x="1653" y="3000"/>
                <a:ext cx="14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graphicFrame>
            <p:nvGraphicFramePr>
              <p:cNvPr id="668747" name="Object 75"/>
              <p:cNvGraphicFramePr>
                <a:graphicFrameLocks noChangeAspect="1"/>
              </p:cNvGraphicFramePr>
              <p:nvPr/>
            </p:nvGraphicFramePr>
            <p:xfrm>
              <a:off x="2776" y="3136"/>
              <a:ext cx="410" cy="129"/>
            </p:xfrm>
            <a:graphic>
              <a:graphicData uri="http://schemas.openxmlformats.org/presentationml/2006/ole">
                <p:oleObj spid="_x0000_s628739" name="CS ChemDraw Drawing" r:id="rId5" imgW="650160" imgH="205560" progId="">
                  <p:embed/>
                </p:oleObj>
              </a:graphicData>
            </a:graphic>
          </p:graphicFrame>
        </p:grpSp>
      </p:grpSp>
      <p:grpSp>
        <p:nvGrpSpPr>
          <p:cNvPr id="8" name="Group 76"/>
          <p:cNvGrpSpPr>
            <a:grpSpLocks/>
          </p:cNvGrpSpPr>
          <p:nvPr/>
        </p:nvGrpSpPr>
        <p:grpSpPr bwMode="auto">
          <a:xfrm>
            <a:off x="1042988" y="4581525"/>
            <a:ext cx="2590800" cy="609600"/>
            <a:chOff x="672" y="3408"/>
            <a:chExt cx="1632" cy="384"/>
          </a:xfrm>
        </p:grpSpPr>
        <p:sp>
          <p:nvSpPr>
            <p:cNvPr id="668749" name="Rectangle 77"/>
            <p:cNvSpPr>
              <a:spLocks noChangeArrowheads="1"/>
            </p:cNvSpPr>
            <p:nvPr/>
          </p:nvSpPr>
          <p:spPr bwMode="auto">
            <a:xfrm>
              <a:off x="672" y="3408"/>
              <a:ext cx="256" cy="307"/>
            </a:xfrm>
            <a:prstGeom prst="rect">
              <a:avLst/>
            </a:prstGeom>
            <a:noFill/>
            <a:ln w="9525">
              <a:noFill/>
              <a:miter lim="800000"/>
              <a:headEnd/>
              <a:tailEnd/>
            </a:ln>
          </p:spPr>
          <p:txBody>
            <a:bodyPr wrap="none" lIns="0" tIns="0" rIns="0" bIns="0">
              <a:spAutoFit/>
            </a:bodyPr>
            <a:lstStyle/>
            <a:p>
              <a:r>
                <a:rPr kumimoji="0" lang="zh-CN" altLang="en-US">
                  <a:solidFill>
                    <a:srgbClr val="000000"/>
                  </a:solidFill>
                </a:rPr>
                <a:t>使</a:t>
              </a:r>
              <a:endParaRPr kumimoji="0" lang="zh-CN" altLang="en-US"/>
            </a:p>
          </p:txBody>
        </p:sp>
        <p:sp>
          <p:nvSpPr>
            <p:cNvPr id="668750" name="Rectangle 78"/>
            <p:cNvSpPr>
              <a:spLocks noChangeArrowheads="1"/>
            </p:cNvSpPr>
            <p:nvPr/>
          </p:nvSpPr>
          <p:spPr bwMode="auto">
            <a:xfrm>
              <a:off x="1340" y="3438"/>
              <a:ext cx="198"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668751" name="Rectangle 79"/>
            <p:cNvSpPr>
              <a:spLocks noChangeArrowheads="1"/>
            </p:cNvSpPr>
            <p:nvPr/>
          </p:nvSpPr>
          <p:spPr bwMode="auto">
            <a:xfrm>
              <a:off x="1543" y="3438"/>
              <a:ext cx="117" cy="317"/>
            </a:xfrm>
            <a:prstGeom prst="rect">
              <a:avLst/>
            </a:prstGeom>
            <a:noFill/>
            <a:ln w="9525">
              <a:noFill/>
              <a:miter lim="800000"/>
              <a:headEnd/>
              <a:tailEnd/>
            </a:ln>
          </p:spPr>
          <p:txBody>
            <a:bodyPr wrap="none" lIns="0" tIns="0" rIns="0" bIns="0">
              <a:spAutoFit/>
            </a:bodyPr>
            <a:lstStyle/>
            <a:p>
              <a:r>
                <a:rPr kumimoji="0" lang="en-US" altLang="zh-CN" sz="3300" i="1">
                  <a:solidFill>
                    <a:srgbClr val="000000"/>
                  </a:solidFill>
                  <a:ea typeface="宋体" pitchFamily="2" charset="-122"/>
                </a:rPr>
                <a:t>J</a:t>
              </a:r>
              <a:endParaRPr kumimoji="0" lang="en-US" altLang="zh-CN" sz="1800">
                <a:latin typeface="Arial" pitchFamily="34" charset="0"/>
                <a:ea typeface="宋体" pitchFamily="2" charset="-122"/>
              </a:endParaRPr>
            </a:p>
          </p:txBody>
        </p:sp>
        <p:sp>
          <p:nvSpPr>
            <p:cNvPr id="668752" name="Rectangle 80"/>
            <p:cNvSpPr>
              <a:spLocks noChangeArrowheads="1"/>
            </p:cNvSpPr>
            <p:nvPr/>
          </p:nvSpPr>
          <p:spPr bwMode="auto">
            <a:xfrm>
              <a:off x="994" y="3438"/>
              <a:ext cx="117" cy="317"/>
            </a:xfrm>
            <a:prstGeom prst="rect">
              <a:avLst/>
            </a:prstGeom>
            <a:noFill/>
            <a:ln w="9525">
              <a:noFill/>
              <a:miter lim="800000"/>
              <a:headEnd/>
              <a:tailEnd/>
            </a:ln>
          </p:spPr>
          <p:txBody>
            <a:bodyPr wrap="none" lIns="0" tIns="0" rIns="0" bIns="0">
              <a:spAutoFit/>
            </a:bodyPr>
            <a:lstStyle/>
            <a:p>
              <a:r>
                <a:rPr kumimoji="0" lang="en-US" altLang="zh-CN" sz="3300" i="1">
                  <a:solidFill>
                    <a:srgbClr val="000000"/>
                  </a:solidFill>
                  <a:ea typeface="宋体" pitchFamily="2" charset="-122"/>
                </a:rPr>
                <a:t>J</a:t>
              </a:r>
              <a:endParaRPr kumimoji="0" lang="en-US" altLang="zh-CN" sz="1800">
                <a:latin typeface="Arial" pitchFamily="34" charset="0"/>
                <a:ea typeface="宋体" pitchFamily="2" charset="-122"/>
              </a:endParaRPr>
            </a:p>
          </p:txBody>
        </p:sp>
        <p:sp>
          <p:nvSpPr>
            <p:cNvPr id="668753" name="Rectangle 81"/>
            <p:cNvSpPr>
              <a:spLocks noChangeArrowheads="1"/>
            </p:cNvSpPr>
            <p:nvPr/>
          </p:nvSpPr>
          <p:spPr bwMode="auto">
            <a:xfrm>
              <a:off x="1746" y="3408"/>
              <a:ext cx="14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&lt;</a:t>
              </a:r>
              <a:endParaRPr kumimoji="0" lang="en-US" altLang="zh-CN" sz="1800">
                <a:latin typeface="Arial" pitchFamily="34" charset="0"/>
                <a:ea typeface="宋体" pitchFamily="2" charset="-122"/>
              </a:endParaRPr>
            </a:p>
          </p:txBody>
        </p:sp>
        <p:sp>
          <p:nvSpPr>
            <p:cNvPr id="668754" name="Rectangle 82"/>
            <p:cNvSpPr>
              <a:spLocks noChangeArrowheads="1"/>
            </p:cNvSpPr>
            <p:nvPr/>
          </p:nvSpPr>
          <p:spPr bwMode="auto">
            <a:xfrm>
              <a:off x="1193" y="3475"/>
              <a:ext cx="159"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sym typeface="Symbol" pitchFamily="18" charset="2"/>
                </a:rPr>
                <a:t></a:t>
              </a:r>
              <a:endParaRPr kumimoji="0" lang="en-US" altLang="zh-CN" sz="1800">
                <a:latin typeface="Arial" pitchFamily="34" charset="0"/>
                <a:ea typeface="宋体" pitchFamily="2" charset="-122"/>
              </a:endParaRPr>
            </a:p>
          </p:txBody>
        </p:sp>
        <p:graphicFrame>
          <p:nvGraphicFramePr>
            <p:cNvPr id="668755" name="Object 83"/>
            <p:cNvGraphicFramePr>
              <a:graphicFrameLocks noChangeAspect="1"/>
            </p:cNvGraphicFramePr>
            <p:nvPr/>
          </p:nvGraphicFramePr>
          <p:xfrm>
            <a:off x="1933" y="3440"/>
            <a:ext cx="371" cy="331"/>
          </p:xfrm>
          <a:graphic>
            <a:graphicData uri="http://schemas.openxmlformats.org/presentationml/2006/ole">
              <p:oleObj spid="_x0000_s628738" name="CS ChemDraw Drawing" r:id="rId6" imgW="588960" imgH="525600" progId="">
                <p:embed/>
              </p:oleObj>
            </a:graphicData>
          </a:graphic>
        </p:graphicFrame>
      </p:grpSp>
      <p:sp>
        <p:nvSpPr>
          <p:cNvPr id="668756" name="Rectangle 84"/>
          <p:cNvSpPr>
            <a:spLocks noGrp="1" noChangeArrowheads="1"/>
          </p:cNvSpPr>
          <p:nvPr>
            <p:ph type="title"/>
          </p:nvPr>
        </p:nvSpPr>
        <p:spPr>
          <a:noFill/>
          <a:ln/>
        </p:spPr>
        <p:txBody>
          <a:bodyPr/>
          <a:lstStyle/>
          <a:p>
            <a:r>
              <a:rPr lang="zh-CN" altLang="en-US">
                <a:latin typeface="Times New Roman" pitchFamily="18" charset="0"/>
              </a:rPr>
              <a:t>（</a:t>
            </a:r>
            <a:r>
              <a:rPr lang="en-US" altLang="zh-CN">
                <a:latin typeface="Times New Roman" pitchFamily="18" charset="0"/>
              </a:rPr>
              <a:t>2</a:t>
            </a:r>
            <a:r>
              <a:rPr lang="zh-CN" altLang="en-US">
                <a:latin typeface="Times New Roman" pitchFamily="18" charset="0"/>
              </a:rPr>
              <a:t>）生成弱电解质溶解</a:t>
            </a:r>
          </a:p>
        </p:txBody>
      </p:sp>
      <p:pic>
        <p:nvPicPr>
          <p:cNvPr id="668757" name="Picture 85" descr="返回">
            <a:hlinkClick r:id="rId7" action="ppaction://hlinksldjump"/>
          </p:cNvPr>
          <p:cNvPicPr>
            <a:picLocks noChangeAspect="1" noChangeArrowheads="1"/>
          </p:cNvPicPr>
          <p:nvPr/>
        </p:nvPicPr>
        <p:blipFill>
          <a:blip r:embed="rId8"/>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2"/>
          <p:cNvSpPr>
            <a:spLocks noGrp="1"/>
          </p:cNvSpPr>
          <p:nvPr>
            <p:ph type="dt" sz="half" idx="10"/>
          </p:nvPr>
        </p:nvSpPr>
        <p:spPr/>
        <p:txBody>
          <a:bodyPr/>
          <a:lstStyle/>
          <a:p>
            <a:fld id="{22891C1F-C0C0-4941-ABE0-A0988F482857}" type="datetime7">
              <a:rPr lang="zh-CN" altLang="en-US"/>
              <a:pPr/>
              <a:t>17.11.12</a:t>
            </a:fld>
            <a:endParaRPr lang="en-US" altLang="zh-CN"/>
          </a:p>
        </p:txBody>
      </p:sp>
      <p:sp>
        <p:nvSpPr>
          <p:cNvPr id="9" name="页脚占位符 3"/>
          <p:cNvSpPr>
            <a:spLocks noGrp="1"/>
          </p:cNvSpPr>
          <p:nvPr>
            <p:ph type="ftr" sz="quarter" idx="11"/>
          </p:nvPr>
        </p:nvSpPr>
        <p:spPr/>
        <p:txBody>
          <a:bodyPr/>
          <a:lstStyle/>
          <a:p>
            <a:fld id="{51CCBF44-E9DE-416B-BFCF-CD27A29B5819}" type="slidenum">
              <a:rPr lang="en-US" altLang="zh-CN"/>
              <a:pPr/>
              <a:t>146</a:t>
            </a:fld>
            <a:endParaRPr lang="en-US" altLang="zh-CN"/>
          </a:p>
        </p:txBody>
      </p:sp>
      <p:sp>
        <p:nvSpPr>
          <p:cNvPr id="674818" name="AutoShape 2"/>
          <p:cNvSpPr>
            <a:spLocks noChangeArrowheads="1"/>
          </p:cNvSpPr>
          <p:nvPr/>
        </p:nvSpPr>
        <p:spPr bwMode="auto">
          <a:xfrm>
            <a:off x="900113" y="5300663"/>
            <a:ext cx="4608512" cy="936625"/>
          </a:xfrm>
          <a:prstGeom prst="cloudCallout">
            <a:avLst>
              <a:gd name="adj1" fmla="val 97949"/>
              <a:gd name="adj2" fmla="val -16949"/>
            </a:avLst>
          </a:prstGeom>
          <a:solidFill>
            <a:srgbClr val="F0E1FF"/>
          </a:solidFill>
          <a:ln w="9525">
            <a:solidFill>
              <a:srgbClr val="FFFF99"/>
            </a:solidFill>
            <a:miter lim="800000"/>
            <a:headEnd/>
            <a:tailEnd/>
          </a:ln>
          <a:effectLst/>
        </p:spPr>
        <p:txBody>
          <a:bodyPr/>
          <a:lstStyle/>
          <a:p>
            <a:pPr algn="ctr"/>
            <a:endParaRPr lang="zh-CN" altLang="zh-CN"/>
          </a:p>
        </p:txBody>
      </p:sp>
      <p:sp>
        <p:nvSpPr>
          <p:cNvPr id="674819" name="AutoShape 3"/>
          <p:cNvSpPr>
            <a:spLocks noChangeArrowheads="1"/>
          </p:cNvSpPr>
          <p:nvPr/>
        </p:nvSpPr>
        <p:spPr bwMode="auto">
          <a:xfrm>
            <a:off x="5076825" y="4149725"/>
            <a:ext cx="1511300" cy="792163"/>
          </a:xfrm>
          <a:prstGeom prst="cloudCallout">
            <a:avLst>
              <a:gd name="adj1" fmla="val 110926"/>
              <a:gd name="adj2" fmla="val -42986"/>
            </a:avLst>
          </a:prstGeom>
          <a:solidFill>
            <a:srgbClr val="F0E1FF"/>
          </a:solidFill>
          <a:ln w="9525">
            <a:solidFill>
              <a:srgbClr val="FFFF99"/>
            </a:solidFill>
            <a:miter lim="800000"/>
            <a:headEnd/>
            <a:tailEnd/>
          </a:ln>
          <a:effectLst/>
        </p:spPr>
        <p:txBody>
          <a:bodyPr/>
          <a:lstStyle/>
          <a:p>
            <a:pPr algn="ctr"/>
            <a:endParaRPr lang="zh-CN" altLang="zh-CN"/>
          </a:p>
        </p:txBody>
      </p:sp>
      <p:sp>
        <p:nvSpPr>
          <p:cNvPr id="674820" name="Rectangle 4"/>
          <p:cNvSpPr>
            <a:spLocks noGrp="1" noChangeArrowheads="1"/>
          </p:cNvSpPr>
          <p:nvPr>
            <p:ph type="title"/>
          </p:nvPr>
        </p:nvSpPr>
        <p:spPr/>
        <p:txBody>
          <a:bodyPr/>
          <a:lstStyle/>
          <a:p>
            <a:r>
              <a:rPr lang="zh-CN" altLang="en-US">
                <a:latin typeface="Times New Roman" pitchFamily="18" charset="0"/>
              </a:rPr>
              <a:t>（</a:t>
            </a:r>
            <a:r>
              <a:rPr lang="en-US" altLang="zh-CN">
                <a:latin typeface="Times New Roman" pitchFamily="18" charset="0"/>
              </a:rPr>
              <a:t>2</a:t>
            </a:r>
            <a:r>
              <a:rPr lang="zh-CN" altLang="en-US">
                <a:latin typeface="Times New Roman" pitchFamily="18" charset="0"/>
              </a:rPr>
              <a:t>）生成弱电解质溶解</a:t>
            </a:r>
          </a:p>
        </p:txBody>
      </p:sp>
      <p:sp>
        <p:nvSpPr>
          <p:cNvPr id="674821" name="Text Box 5"/>
          <p:cNvSpPr txBox="1">
            <a:spLocks noChangeArrowheads="1"/>
          </p:cNvSpPr>
          <p:nvPr/>
        </p:nvSpPr>
        <p:spPr bwMode="auto">
          <a:xfrm>
            <a:off x="614363" y="1125538"/>
            <a:ext cx="8134350" cy="4895850"/>
          </a:xfrm>
          <a:prstGeom prst="rect">
            <a:avLst/>
          </a:prstGeom>
          <a:noFill/>
          <a:ln w="9525">
            <a:noFill/>
            <a:miter lim="800000"/>
            <a:headEnd/>
            <a:tailEnd/>
          </a:ln>
          <a:effectLst/>
        </p:spPr>
        <p:txBody>
          <a:bodyPr>
            <a:spAutoFit/>
          </a:bodyPr>
          <a:lstStyle/>
          <a:p>
            <a:pPr algn="just" eaLnBrk="0" hangingPunct="0">
              <a:lnSpc>
                <a:spcPct val="110000"/>
              </a:lnSpc>
              <a:spcBef>
                <a:spcPct val="15000"/>
              </a:spcBef>
              <a:buClr>
                <a:srgbClr val="FF00FF"/>
              </a:buClr>
              <a:buFont typeface="Wingdings" pitchFamily="2" charset="2"/>
              <a:buChar char="v"/>
            </a:pPr>
            <a:r>
              <a:rPr lang="zh-CN" altLang="en-US">
                <a:solidFill>
                  <a:schemeClr val="hlink"/>
                </a:solidFill>
              </a:rPr>
              <a:t>例如：</a:t>
            </a:r>
          </a:p>
          <a:p>
            <a:pPr algn="just" eaLnBrk="0" hangingPunct="0">
              <a:lnSpc>
                <a:spcPct val="110000"/>
              </a:lnSpc>
              <a:spcBef>
                <a:spcPct val="15000"/>
              </a:spcBef>
            </a:pPr>
            <a:r>
              <a:rPr lang="en-US" altLang="zh-CN">
                <a:solidFill>
                  <a:schemeClr val="hlink"/>
                </a:solidFill>
              </a:rPr>
              <a:t>CaCO</a:t>
            </a:r>
            <a:r>
              <a:rPr lang="en-US" altLang="zh-CN" baseline="-30000">
                <a:solidFill>
                  <a:schemeClr val="hlink"/>
                </a:solidFill>
              </a:rPr>
              <a:t>3</a:t>
            </a:r>
            <a:r>
              <a:rPr lang="en-US" altLang="zh-CN">
                <a:solidFill>
                  <a:schemeClr val="hlink"/>
                </a:solidFill>
              </a:rPr>
              <a:t>(s) </a:t>
            </a:r>
            <a:r>
              <a:rPr lang="en-US" altLang="zh-CN">
                <a:solidFill>
                  <a:schemeClr val="hlink"/>
                </a:solidFill>
                <a:cs typeface="Times New Roman" pitchFamily="18" charset="0"/>
              </a:rPr>
              <a:t>→</a:t>
            </a:r>
            <a:r>
              <a:rPr lang="en-US" altLang="zh-CN">
                <a:solidFill>
                  <a:schemeClr val="hlink"/>
                </a:solidFill>
              </a:rPr>
              <a:t> Ca</a:t>
            </a:r>
            <a:r>
              <a:rPr lang="en-US" altLang="zh-CN" baseline="30000">
                <a:solidFill>
                  <a:schemeClr val="hlink"/>
                </a:solidFill>
              </a:rPr>
              <a:t>2+ </a:t>
            </a:r>
            <a:r>
              <a:rPr lang="en-US" altLang="zh-CN">
                <a:solidFill>
                  <a:schemeClr val="hlink"/>
                </a:solidFill>
              </a:rPr>
              <a:t>+ CO</a:t>
            </a:r>
            <a:r>
              <a:rPr lang="en-US" altLang="zh-CN" baseline="-30000">
                <a:solidFill>
                  <a:schemeClr val="hlink"/>
                </a:solidFill>
              </a:rPr>
              <a:t>3</a:t>
            </a:r>
            <a:r>
              <a:rPr lang="en-US" altLang="zh-CN" baseline="30000">
                <a:solidFill>
                  <a:schemeClr val="hlink"/>
                </a:solidFill>
              </a:rPr>
              <a:t>2-</a:t>
            </a:r>
            <a:endParaRPr lang="en-US" altLang="zh-CN">
              <a:solidFill>
                <a:schemeClr val="hlink"/>
              </a:solidFill>
            </a:endParaRPr>
          </a:p>
          <a:p>
            <a:pPr algn="just" eaLnBrk="0" hangingPunct="0">
              <a:lnSpc>
                <a:spcPct val="110000"/>
              </a:lnSpc>
              <a:spcBef>
                <a:spcPct val="15000"/>
              </a:spcBef>
            </a:pPr>
            <a:r>
              <a:rPr lang="en-US" altLang="zh-CN" baseline="30000">
                <a:solidFill>
                  <a:schemeClr val="hlink"/>
                </a:solidFill>
              </a:rPr>
              <a:t>			          </a:t>
            </a:r>
            <a:r>
              <a:rPr lang="en-US" altLang="zh-CN">
                <a:solidFill>
                  <a:schemeClr val="hlink"/>
                </a:solidFill>
              </a:rPr>
              <a:t>+</a:t>
            </a:r>
            <a:r>
              <a:rPr lang="en-US" altLang="zh-CN" baseline="30000">
                <a:solidFill>
                  <a:schemeClr val="hlink"/>
                </a:solidFill>
              </a:rPr>
              <a:t> </a:t>
            </a:r>
          </a:p>
          <a:p>
            <a:pPr algn="just" eaLnBrk="0" hangingPunct="0">
              <a:lnSpc>
                <a:spcPct val="110000"/>
              </a:lnSpc>
              <a:spcBef>
                <a:spcPct val="15000"/>
              </a:spcBef>
            </a:pPr>
            <a:r>
              <a:rPr lang="en-US" altLang="zh-CN" baseline="30000">
                <a:solidFill>
                  <a:schemeClr val="hlink"/>
                </a:solidFill>
              </a:rPr>
              <a:t>                                                  </a:t>
            </a:r>
            <a:r>
              <a:rPr lang="en-US" altLang="zh-CN">
                <a:solidFill>
                  <a:schemeClr val="hlink"/>
                </a:solidFill>
              </a:rPr>
              <a:t>H</a:t>
            </a:r>
            <a:r>
              <a:rPr lang="en-US" altLang="zh-CN" baseline="30000">
                <a:solidFill>
                  <a:schemeClr val="hlink"/>
                </a:solidFill>
              </a:rPr>
              <a:t>+  </a:t>
            </a:r>
            <a:r>
              <a:rPr lang="en-US" altLang="zh-CN">
                <a:solidFill>
                  <a:schemeClr val="hlink"/>
                </a:solidFill>
                <a:sym typeface="Symbol" pitchFamily="18" charset="2"/>
              </a:rPr>
              <a:t> </a:t>
            </a:r>
            <a:r>
              <a:rPr lang="en-US" altLang="zh-CN">
                <a:solidFill>
                  <a:schemeClr val="hlink"/>
                </a:solidFill>
              </a:rPr>
              <a:t>H</a:t>
            </a:r>
            <a:r>
              <a:rPr lang="en-US" altLang="zh-CN" baseline="-30000">
                <a:solidFill>
                  <a:schemeClr val="hlink"/>
                </a:solidFill>
              </a:rPr>
              <a:t>2</a:t>
            </a:r>
            <a:r>
              <a:rPr lang="en-US" altLang="zh-CN">
                <a:solidFill>
                  <a:schemeClr val="hlink"/>
                </a:solidFill>
              </a:rPr>
              <a:t>O + CO</a:t>
            </a:r>
            <a:r>
              <a:rPr lang="en-US" altLang="zh-CN" baseline="-30000">
                <a:solidFill>
                  <a:schemeClr val="hlink"/>
                </a:solidFill>
              </a:rPr>
              <a:t>2</a:t>
            </a:r>
            <a:r>
              <a:rPr lang="en-US" altLang="zh-CN">
                <a:solidFill>
                  <a:schemeClr val="hlink"/>
                </a:solidFill>
              </a:rPr>
              <a:t>↑</a:t>
            </a:r>
          </a:p>
          <a:p>
            <a:pPr algn="just" eaLnBrk="0" hangingPunct="0">
              <a:lnSpc>
                <a:spcPct val="110000"/>
              </a:lnSpc>
              <a:spcBef>
                <a:spcPct val="15000"/>
              </a:spcBef>
            </a:pPr>
            <a:r>
              <a:rPr lang="en-US" altLang="zh-CN" i="1">
                <a:solidFill>
                  <a:schemeClr val="hlink"/>
                </a:solidFill>
              </a:rPr>
              <a:t>c</a:t>
            </a:r>
            <a:r>
              <a:rPr lang="en-US" altLang="zh-CN">
                <a:solidFill>
                  <a:schemeClr val="hlink"/>
                </a:solidFill>
              </a:rPr>
              <a:t>(CO</a:t>
            </a:r>
            <a:r>
              <a:rPr lang="en-US" altLang="zh-CN" baseline="-30000">
                <a:solidFill>
                  <a:schemeClr val="hlink"/>
                </a:solidFill>
              </a:rPr>
              <a:t>3</a:t>
            </a:r>
            <a:r>
              <a:rPr lang="en-US" altLang="zh-CN" baseline="30000">
                <a:solidFill>
                  <a:schemeClr val="hlink"/>
                </a:solidFill>
              </a:rPr>
              <a:t>2-</a:t>
            </a:r>
            <a:r>
              <a:rPr lang="en-US" altLang="zh-CN">
                <a:solidFill>
                  <a:schemeClr val="hlink"/>
                </a:solidFill>
              </a:rPr>
              <a:t>)</a:t>
            </a:r>
            <a:r>
              <a:rPr lang="zh-CN" altLang="en-US">
                <a:solidFill>
                  <a:schemeClr val="hlink"/>
                </a:solidFill>
              </a:rPr>
              <a:t>下降，</a:t>
            </a:r>
            <a:r>
              <a:rPr lang="en-US" altLang="zh-CN" i="1">
                <a:solidFill>
                  <a:schemeClr val="hlink"/>
                </a:solidFill>
              </a:rPr>
              <a:t>J</a:t>
            </a:r>
            <a:r>
              <a:rPr lang="zh-CN" altLang="en-US">
                <a:solidFill>
                  <a:schemeClr val="hlink"/>
                </a:solidFill>
              </a:rPr>
              <a:t>＜</a:t>
            </a:r>
            <a:r>
              <a:rPr lang="en-US" altLang="zh-CN" i="1">
                <a:solidFill>
                  <a:schemeClr val="hlink"/>
                </a:solidFill>
              </a:rPr>
              <a:t>K</a:t>
            </a:r>
            <a:r>
              <a:rPr lang="en-US" altLang="zh-CN" baseline="-25000">
                <a:solidFill>
                  <a:schemeClr val="hlink"/>
                </a:solidFill>
              </a:rPr>
              <a:t>sp</a:t>
            </a:r>
            <a:r>
              <a:rPr lang="en-US" altLang="zh-CN" baseline="30000">
                <a:solidFill>
                  <a:schemeClr val="hlink"/>
                </a:solidFill>
                <a:sym typeface="Webdings" pitchFamily="18" charset="2"/>
              </a:rPr>
              <a:t></a:t>
            </a:r>
            <a:r>
              <a:rPr kumimoji="0" lang="zh-CN" altLang="en-US">
                <a:solidFill>
                  <a:schemeClr val="hlink"/>
                </a:solidFill>
              </a:rPr>
              <a:t>，</a:t>
            </a:r>
            <a:r>
              <a:rPr lang="en-US" altLang="zh-CN">
                <a:solidFill>
                  <a:schemeClr val="hlink"/>
                </a:solidFill>
              </a:rPr>
              <a:t>CaCO</a:t>
            </a:r>
            <a:r>
              <a:rPr lang="en-US" altLang="zh-CN" baseline="-30000">
                <a:solidFill>
                  <a:schemeClr val="hlink"/>
                </a:solidFill>
              </a:rPr>
              <a:t>3</a:t>
            </a:r>
            <a:r>
              <a:rPr lang="zh-CN" altLang="en-US">
                <a:solidFill>
                  <a:schemeClr val="hlink"/>
                </a:solidFill>
              </a:rPr>
              <a:t>溶解。</a:t>
            </a:r>
          </a:p>
          <a:p>
            <a:pPr algn="just" eaLnBrk="0" hangingPunct="0">
              <a:lnSpc>
                <a:spcPct val="110000"/>
              </a:lnSpc>
              <a:spcBef>
                <a:spcPct val="15000"/>
              </a:spcBef>
              <a:buClr>
                <a:srgbClr val="FF00FF"/>
              </a:buClr>
              <a:buFont typeface="Wingdings" pitchFamily="2" charset="2"/>
              <a:buChar char="v"/>
            </a:pPr>
            <a:r>
              <a:rPr lang="zh-CN" altLang="en-US">
                <a:solidFill>
                  <a:schemeClr val="hlink"/>
                </a:solidFill>
              </a:rPr>
              <a:t>又如：部分金属硫化物</a:t>
            </a:r>
            <a:r>
              <a:rPr lang="en-US" altLang="zh-CN">
                <a:solidFill>
                  <a:schemeClr val="hlink"/>
                </a:solidFill>
              </a:rPr>
              <a:t>ZnS </a:t>
            </a:r>
            <a:r>
              <a:rPr lang="zh-CN" altLang="en-US">
                <a:solidFill>
                  <a:schemeClr val="hlink"/>
                </a:solidFill>
              </a:rPr>
              <a:t>、</a:t>
            </a:r>
          </a:p>
          <a:p>
            <a:pPr algn="just" eaLnBrk="0" hangingPunct="0">
              <a:lnSpc>
                <a:spcPct val="110000"/>
              </a:lnSpc>
              <a:spcBef>
                <a:spcPct val="15000"/>
              </a:spcBef>
              <a:buClr>
                <a:srgbClr val="FF00FF"/>
              </a:buClr>
              <a:buFont typeface="Wingdings" pitchFamily="2" charset="2"/>
              <a:buNone/>
            </a:pPr>
            <a:r>
              <a:rPr lang="en-US" altLang="zh-CN">
                <a:solidFill>
                  <a:schemeClr val="hlink"/>
                </a:solidFill>
              </a:rPr>
              <a:t>FeS </a:t>
            </a:r>
            <a:r>
              <a:rPr lang="zh-CN" altLang="en-US">
                <a:solidFill>
                  <a:schemeClr val="hlink"/>
                </a:solidFill>
              </a:rPr>
              <a:t>、</a:t>
            </a:r>
            <a:r>
              <a:rPr lang="en-US" altLang="zh-CN">
                <a:solidFill>
                  <a:schemeClr val="hlink"/>
                </a:solidFill>
              </a:rPr>
              <a:t>MnS</a:t>
            </a:r>
            <a:r>
              <a:rPr lang="zh-CN" altLang="en-US">
                <a:solidFill>
                  <a:schemeClr val="hlink"/>
                </a:solidFill>
              </a:rPr>
              <a:t>等能溶于稀酸：        </a:t>
            </a:r>
          </a:p>
          <a:p>
            <a:pPr algn="just" eaLnBrk="0" hangingPunct="0">
              <a:lnSpc>
                <a:spcPct val="110000"/>
              </a:lnSpc>
              <a:spcBef>
                <a:spcPct val="15000"/>
              </a:spcBef>
              <a:buClr>
                <a:srgbClr val="FF00FF"/>
              </a:buClr>
              <a:buFont typeface="Wingdings" pitchFamily="2" charset="2"/>
              <a:buNone/>
            </a:pPr>
            <a:r>
              <a:rPr lang="zh-CN" altLang="en-US">
                <a:solidFill>
                  <a:schemeClr val="hlink"/>
                </a:solidFill>
              </a:rPr>
              <a:t>    </a:t>
            </a:r>
            <a:r>
              <a:rPr lang="en-US" altLang="zh-CN">
                <a:solidFill>
                  <a:schemeClr val="hlink"/>
                </a:solidFill>
              </a:rPr>
              <a:t>ZnS + 2H</a:t>
            </a:r>
            <a:r>
              <a:rPr lang="en-US" altLang="zh-CN" baseline="30000">
                <a:solidFill>
                  <a:schemeClr val="hlink"/>
                </a:solidFill>
              </a:rPr>
              <a:t>+ </a:t>
            </a:r>
            <a:r>
              <a:rPr lang="en-US" altLang="zh-CN">
                <a:solidFill>
                  <a:schemeClr val="hlink"/>
                </a:solidFill>
                <a:sym typeface="Symbol" pitchFamily="18" charset="2"/>
              </a:rPr>
              <a:t></a:t>
            </a:r>
            <a:r>
              <a:rPr lang="en-US" altLang="zh-CN">
                <a:solidFill>
                  <a:schemeClr val="hlink"/>
                </a:solidFill>
              </a:rPr>
              <a:t> Zn</a:t>
            </a:r>
            <a:r>
              <a:rPr lang="en-US" altLang="zh-CN" baseline="30000">
                <a:solidFill>
                  <a:schemeClr val="hlink"/>
                </a:solidFill>
              </a:rPr>
              <a:t>2+ </a:t>
            </a:r>
            <a:r>
              <a:rPr lang="en-US" altLang="zh-CN">
                <a:solidFill>
                  <a:schemeClr val="hlink"/>
                </a:solidFill>
              </a:rPr>
              <a:t>+ H</a:t>
            </a:r>
            <a:r>
              <a:rPr lang="en-US" altLang="zh-CN" baseline="-30000">
                <a:solidFill>
                  <a:schemeClr val="hlink"/>
                </a:solidFill>
              </a:rPr>
              <a:t>2</a:t>
            </a:r>
            <a:r>
              <a:rPr lang="en-US" altLang="zh-CN">
                <a:solidFill>
                  <a:schemeClr val="hlink"/>
                </a:solidFill>
              </a:rPr>
              <a:t>S↑ </a:t>
            </a:r>
          </a:p>
        </p:txBody>
      </p:sp>
      <p:pic>
        <p:nvPicPr>
          <p:cNvPr id="674822" name="Picture 6"/>
          <p:cNvPicPr>
            <a:picLocks noChangeAspect="1" noChangeArrowheads="1"/>
          </p:cNvPicPr>
          <p:nvPr/>
        </p:nvPicPr>
        <p:blipFill>
          <a:blip r:embed="rId2"/>
          <a:srcRect/>
          <a:stretch>
            <a:fillRect/>
          </a:stretch>
        </p:blipFill>
        <p:spPr bwMode="auto">
          <a:xfrm>
            <a:off x="7450138" y="3213100"/>
            <a:ext cx="1585912" cy="3168650"/>
          </a:xfrm>
          <a:prstGeom prst="rect">
            <a:avLst/>
          </a:prstGeom>
          <a:noFill/>
          <a:ln w="9525" algn="ctr">
            <a:noFill/>
            <a:miter lim="800000"/>
            <a:headEnd/>
            <a:tailEnd/>
          </a:ln>
          <a:effectLst/>
        </p:spPr>
      </p:pic>
      <p:pic>
        <p:nvPicPr>
          <p:cNvPr id="674823" name="Picture 7" descr="返回">
            <a:hlinkClick r:id="rId3" action="ppaction://hlinksldjump"/>
          </p:cNvPr>
          <p:cNvPicPr>
            <a:picLocks noChangeAspect="1" noChangeArrowheads="1"/>
          </p:cNvPicPr>
          <p:nvPr/>
        </p:nvPicPr>
        <p:blipFill>
          <a:blip r:embed="rId4"/>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half" idx="10"/>
          </p:nvPr>
        </p:nvSpPr>
        <p:spPr/>
        <p:txBody>
          <a:bodyPr/>
          <a:lstStyle/>
          <a:p>
            <a:fld id="{057A31B2-31ED-47A5-B371-7518699BED2A}" type="datetime7">
              <a:rPr lang="zh-CN" altLang="en-US"/>
              <a:pPr/>
              <a:t>17.11.12</a:t>
            </a:fld>
            <a:endParaRPr lang="en-US" altLang="zh-CN"/>
          </a:p>
        </p:txBody>
      </p:sp>
      <p:sp>
        <p:nvSpPr>
          <p:cNvPr id="10" name="页脚占位符 4"/>
          <p:cNvSpPr>
            <a:spLocks noGrp="1"/>
          </p:cNvSpPr>
          <p:nvPr>
            <p:ph type="ftr" sz="quarter" idx="11"/>
          </p:nvPr>
        </p:nvSpPr>
        <p:spPr/>
        <p:txBody>
          <a:bodyPr/>
          <a:lstStyle/>
          <a:p>
            <a:fld id="{A56F4359-D929-4C33-ACA1-4378F6C5CC02}" type="slidenum">
              <a:rPr lang="en-US" altLang="zh-CN"/>
              <a:pPr/>
              <a:t>147</a:t>
            </a:fld>
            <a:endParaRPr lang="en-US" altLang="zh-CN"/>
          </a:p>
        </p:txBody>
      </p:sp>
      <p:sp>
        <p:nvSpPr>
          <p:cNvPr id="669698" name="Text Box 2"/>
          <p:cNvSpPr txBox="1">
            <a:spLocks noChangeArrowheads="1"/>
          </p:cNvSpPr>
          <p:nvPr/>
        </p:nvSpPr>
        <p:spPr bwMode="auto">
          <a:xfrm>
            <a:off x="684213" y="1177925"/>
            <a:ext cx="8135937" cy="3259138"/>
          </a:xfrm>
          <a:prstGeom prst="rect">
            <a:avLst/>
          </a:prstGeom>
          <a:noFill/>
          <a:ln w="12700" cap="sq">
            <a:noFill/>
            <a:miter lim="800000"/>
            <a:headEnd type="none" w="sm" len="sm"/>
            <a:tailEnd type="none" w="sm" len="sm"/>
          </a:ln>
          <a:effectLst/>
        </p:spPr>
        <p:txBody>
          <a:bodyPr>
            <a:spAutoFit/>
          </a:bodyPr>
          <a:lstStyle/>
          <a:p>
            <a:pPr algn="just">
              <a:lnSpc>
                <a:spcPct val="130000"/>
              </a:lnSpc>
            </a:pPr>
            <a:r>
              <a:rPr kumimoji="0" lang="zh-CN" altLang="en-US">
                <a:solidFill>
                  <a:schemeClr val="hlink"/>
                </a:solidFill>
              </a:rPr>
              <a:t>在</a:t>
            </a:r>
            <a:r>
              <a:rPr kumimoji="0" lang="en-US" altLang="zh-CN">
                <a:solidFill>
                  <a:schemeClr val="hlink"/>
                </a:solidFill>
              </a:rPr>
              <a:t>0.20L</a:t>
            </a:r>
            <a:r>
              <a:rPr kumimoji="0" lang="zh-CN" altLang="zh-CN">
                <a:solidFill>
                  <a:schemeClr val="hlink"/>
                </a:solidFill>
              </a:rPr>
              <a:t>的 </a:t>
            </a:r>
            <a:r>
              <a:rPr kumimoji="0" lang="en-US" altLang="zh-CN">
                <a:solidFill>
                  <a:schemeClr val="hlink"/>
                </a:solidFill>
              </a:rPr>
              <a:t>0.50mol·L</a:t>
            </a:r>
            <a:r>
              <a:rPr kumimoji="0" lang="en-US" altLang="zh-CN" baseline="30000">
                <a:solidFill>
                  <a:schemeClr val="hlink"/>
                </a:solidFill>
              </a:rPr>
              <a:t>-1 </a:t>
            </a:r>
            <a:r>
              <a:rPr kumimoji="0" lang="en-US" altLang="zh-CN">
                <a:solidFill>
                  <a:schemeClr val="hlink"/>
                </a:solidFill>
              </a:rPr>
              <a:t>MgCl</a:t>
            </a:r>
            <a:r>
              <a:rPr kumimoji="0" lang="en-US" altLang="zh-CN" baseline="-25000">
                <a:solidFill>
                  <a:schemeClr val="hlink"/>
                </a:solidFill>
              </a:rPr>
              <a:t>2</a:t>
            </a:r>
            <a:r>
              <a:rPr kumimoji="0" lang="zh-CN" altLang="en-US">
                <a:solidFill>
                  <a:schemeClr val="hlink"/>
                </a:solidFill>
              </a:rPr>
              <a:t>溶液中加入等体积的 </a:t>
            </a:r>
            <a:r>
              <a:rPr kumimoji="0" lang="en-US" altLang="zh-CN">
                <a:solidFill>
                  <a:schemeClr val="hlink"/>
                </a:solidFill>
              </a:rPr>
              <a:t>0.10mol·L</a:t>
            </a:r>
            <a:r>
              <a:rPr kumimoji="0" lang="en-US" altLang="zh-CN" baseline="30000">
                <a:solidFill>
                  <a:schemeClr val="hlink"/>
                </a:solidFill>
              </a:rPr>
              <a:t>-1</a:t>
            </a:r>
            <a:r>
              <a:rPr kumimoji="0" lang="zh-CN" altLang="en-US">
                <a:solidFill>
                  <a:schemeClr val="hlink"/>
                </a:solidFill>
              </a:rPr>
              <a:t>的氨水溶液，问有无</a:t>
            </a:r>
            <a:r>
              <a:rPr kumimoji="0" lang="en-US" altLang="zh-CN">
                <a:solidFill>
                  <a:schemeClr val="hlink"/>
                </a:solidFill>
              </a:rPr>
              <a:t>Mg(OH)</a:t>
            </a:r>
            <a:r>
              <a:rPr kumimoji="0" lang="en-US" altLang="zh-CN" baseline="-25000">
                <a:solidFill>
                  <a:schemeClr val="hlink"/>
                </a:solidFill>
              </a:rPr>
              <a:t>2</a:t>
            </a:r>
            <a:r>
              <a:rPr kumimoji="0" lang="zh-CN" altLang="en-US">
                <a:solidFill>
                  <a:schemeClr val="hlink"/>
                </a:solidFill>
              </a:rPr>
              <a:t>沉淀生成？为了不使 </a:t>
            </a:r>
            <a:r>
              <a:rPr kumimoji="0" lang="en-US" altLang="zh-CN">
                <a:solidFill>
                  <a:schemeClr val="hlink"/>
                </a:solidFill>
              </a:rPr>
              <a:t>Mg(OH)</a:t>
            </a:r>
            <a:r>
              <a:rPr kumimoji="0" lang="en-US" altLang="zh-CN" baseline="-25000">
                <a:solidFill>
                  <a:schemeClr val="hlink"/>
                </a:solidFill>
              </a:rPr>
              <a:t>2</a:t>
            </a:r>
            <a:r>
              <a:rPr kumimoji="0" lang="zh-CN" altLang="en-US">
                <a:solidFill>
                  <a:schemeClr val="hlink"/>
                </a:solidFill>
              </a:rPr>
              <a:t>沉淀析出，至少应加入多少克</a:t>
            </a:r>
            <a:r>
              <a:rPr kumimoji="0" lang="en-US" altLang="zh-CN">
                <a:solidFill>
                  <a:schemeClr val="hlink"/>
                </a:solidFill>
              </a:rPr>
              <a:t>NH</a:t>
            </a:r>
            <a:r>
              <a:rPr kumimoji="0" lang="en-US" altLang="zh-CN" baseline="-25000">
                <a:solidFill>
                  <a:schemeClr val="hlink"/>
                </a:solidFill>
              </a:rPr>
              <a:t>4</a:t>
            </a:r>
            <a:r>
              <a:rPr kumimoji="0" lang="en-US" altLang="zh-CN">
                <a:solidFill>
                  <a:schemeClr val="hlink"/>
                </a:solidFill>
              </a:rPr>
              <a:t>Cl(s)</a:t>
            </a:r>
            <a:r>
              <a:rPr kumimoji="0" lang="zh-CN" altLang="en-US">
                <a:solidFill>
                  <a:schemeClr val="hlink"/>
                </a:solidFill>
              </a:rPr>
              <a:t>？ </a:t>
            </a:r>
            <a:r>
              <a:rPr kumimoji="0" lang="en-US" altLang="zh-CN">
                <a:solidFill>
                  <a:schemeClr val="hlink"/>
                </a:solidFill>
              </a:rPr>
              <a:t>(</a:t>
            </a:r>
            <a:r>
              <a:rPr kumimoji="0" lang="zh-CN" altLang="en-US">
                <a:solidFill>
                  <a:schemeClr val="hlink"/>
                </a:solidFill>
              </a:rPr>
              <a:t>设加入</a:t>
            </a:r>
            <a:r>
              <a:rPr kumimoji="0" lang="en-US" altLang="zh-CN">
                <a:solidFill>
                  <a:schemeClr val="hlink"/>
                </a:solidFill>
              </a:rPr>
              <a:t>NH</a:t>
            </a:r>
            <a:r>
              <a:rPr kumimoji="0" lang="en-US" altLang="zh-CN" baseline="-25000">
                <a:solidFill>
                  <a:schemeClr val="hlink"/>
                </a:solidFill>
              </a:rPr>
              <a:t>4</a:t>
            </a:r>
            <a:r>
              <a:rPr kumimoji="0" lang="en-US" altLang="zh-CN">
                <a:solidFill>
                  <a:schemeClr val="hlink"/>
                </a:solidFill>
              </a:rPr>
              <a:t>Cl(s)</a:t>
            </a:r>
            <a:r>
              <a:rPr kumimoji="0" lang="zh-CN" altLang="en-US">
                <a:solidFill>
                  <a:schemeClr val="hlink"/>
                </a:solidFill>
              </a:rPr>
              <a:t>后体积不变</a:t>
            </a:r>
            <a:r>
              <a:rPr kumimoji="0" lang="en-US" altLang="zh-CN">
                <a:solidFill>
                  <a:schemeClr val="hlink"/>
                </a:solidFill>
              </a:rPr>
              <a:t>)</a:t>
            </a:r>
          </a:p>
        </p:txBody>
      </p:sp>
      <p:graphicFrame>
        <p:nvGraphicFramePr>
          <p:cNvPr id="669699" name="Object 3"/>
          <p:cNvGraphicFramePr>
            <a:graphicFrameLocks noChangeAspect="1"/>
          </p:cNvGraphicFramePr>
          <p:nvPr/>
        </p:nvGraphicFramePr>
        <p:xfrm>
          <a:off x="752475" y="4941888"/>
          <a:ext cx="8283575" cy="566737"/>
        </p:xfrm>
        <a:graphic>
          <a:graphicData uri="http://schemas.openxmlformats.org/presentationml/2006/ole">
            <p:oleObj spid="_x0000_s629762" name="Equation" r:id="rId3" imgW="3517560" imgH="241200" progId="Equation.DSMT4">
              <p:embed/>
            </p:oleObj>
          </a:graphicData>
        </a:graphic>
      </p:graphicFrame>
      <p:sp>
        <p:nvSpPr>
          <p:cNvPr id="669700" name="Text Box 4"/>
          <p:cNvSpPr txBox="1">
            <a:spLocks noChangeArrowheads="1"/>
          </p:cNvSpPr>
          <p:nvPr/>
        </p:nvSpPr>
        <p:spPr bwMode="auto">
          <a:xfrm>
            <a:off x="2074863" y="5784850"/>
            <a:ext cx="4032250" cy="366713"/>
          </a:xfrm>
          <a:prstGeom prst="rect">
            <a:avLst/>
          </a:prstGeom>
          <a:noFill/>
          <a:ln w="9525">
            <a:noFill/>
            <a:miter lim="800000"/>
            <a:headEnd/>
            <a:tailEnd/>
          </a:ln>
          <a:effectLst/>
        </p:spPr>
        <p:txBody>
          <a:bodyPr>
            <a:spAutoFit/>
          </a:bodyPr>
          <a:lstStyle/>
          <a:p>
            <a:pPr eaLnBrk="0" hangingPunct="0">
              <a:spcBef>
                <a:spcPct val="50000"/>
              </a:spcBef>
            </a:pPr>
            <a:endParaRPr kumimoji="0" lang="zh-CN" altLang="zh-CN" sz="1800">
              <a:latin typeface="Arial" pitchFamily="34" charset="0"/>
              <a:ea typeface="宋体" pitchFamily="2" charset="-122"/>
            </a:endParaRPr>
          </a:p>
        </p:txBody>
      </p:sp>
      <p:sp>
        <p:nvSpPr>
          <p:cNvPr id="669701" name="Text Box 5"/>
          <p:cNvSpPr txBox="1">
            <a:spLocks noChangeArrowheads="1"/>
          </p:cNvSpPr>
          <p:nvPr/>
        </p:nvSpPr>
        <p:spPr bwMode="auto">
          <a:xfrm>
            <a:off x="755650" y="5589588"/>
            <a:ext cx="7705725" cy="519112"/>
          </a:xfrm>
          <a:prstGeom prst="rect">
            <a:avLst/>
          </a:prstGeom>
          <a:noFill/>
          <a:ln w="9525">
            <a:noFill/>
            <a:miter lim="800000"/>
            <a:headEnd/>
            <a:tailEnd/>
          </a:ln>
          <a:effectLst/>
        </p:spPr>
        <p:txBody>
          <a:bodyPr>
            <a:spAutoFit/>
          </a:bodyPr>
          <a:lstStyle/>
          <a:p>
            <a:pPr eaLnBrk="0" hangingPunct="0">
              <a:spcBef>
                <a:spcPct val="50000"/>
              </a:spcBef>
            </a:pPr>
            <a:r>
              <a:rPr kumimoji="0" lang="zh-CN" altLang="en-US" sz="2800">
                <a:solidFill>
                  <a:srgbClr val="000000"/>
                </a:solidFill>
              </a:rPr>
              <a:t>设溶液混合后</a:t>
            </a:r>
            <a:r>
              <a:rPr kumimoji="0" lang="en-US" altLang="zh-CN" sz="2800">
                <a:solidFill>
                  <a:srgbClr val="000000"/>
                </a:solidFill>
              </a:rPr>
              <a:t>OH</a:t>
            </a:r>
            <a:r>
              <a:rPr kumimoji="0" lang="en-US" altLang="zh-CN" sz="2800" baseline="30000">
                <a:solidFill>
                  <a:srgbClr val="000000"/>
                </a:solidFill>
              </a:rPr>
              <a:t>-</a:t>
            </a:r>
            <a:r>
              <a:rPr kumimoji="0" lang="zh-CN" altLang="en-US" sz="2800">
                <a:solidFill>
                  <a:srgbClr val="000000"/>
                </a:solidFill>
              </a:rPr>
              <a:t>的浓度为</a:t>
            </a:r>
            <a:r>
              <a:rPr kumimoji="0" lang="en-US" altLang="zh-CN" sz="2800" i="1">
                <a:solidFill>
                  <a:srgbClr val="000000"/>
                </a:solidFill>
              </a:rPr>
              <a:t>x</a:t>
            </a:r>
            <a:r>
              <a:rPr kumimoji="0" lang="en-US" altLang="zh-CN" sz="2800">
                <a:solidFill>
                  <a:srgbClr val="000000"/>
                </a:solidFill>
              </a:rPr>
              <a:t> mol·L</a:t>
            </a:r>
            <a:r>
              <a:rPr kumimoji="0" lang="en-US" altLang="zh-CN" sz="2800" baseline="30000">
                <a:solidFill>
                  <a:srgbClr val="000000"/>
                </a:solidFill>
              </a:rPr>
              <a:t>-1</a:t>
            </a:r>
          </a:p>
        </p:txBody>
      </p:sp>
      <p:sp>
        <p:nvSpPr>
          <p:cNvPr id="669702" name="Rectangle 6"/>
          <p:cNvSpPr>
            <a:spLocks noChangeArrowheads="1"/>
          </p:cNvSpPr>
          <p:nvPr/>
        </p:nvSpPr>
        <p:spPr bwMode="auto">
          <a:xfrm>
            <a:off x="684213" y="4365625"/>
            <a:ext cx="2232025" cy="579438"/>
          </a:xfrm>
          <a:prstGeom prst="rect">
            <a:avLst/>
          </a:prstGeom>
          <a:noFill/>
          <a:ln w="9525" algn="ctr">
            <a:noFill/>
            <a:miter lim="800000"/>
            <a:headEnd/>
            <a:tailEnd/>
          </a:ln>
          <a:effectLst/>
        </p:spPr>
        <p:txBody>
          <a:bodyPr>
            <a:spAutoFit/>
          </a:bodyPr>
          <a:lstStyle/>
          <a:p>
            <a:r>
              <a:rPr lang="zh-CN" altLang="en-US">
                <a:solidFill>
                  <a:srgbClr val="FF3300"/>
                </a:solidFill>
              </a:rPr>
              <a:t>解：</a:t>
            </a:r>
          </a:p>
        </p:txBody>
      </p:sp>
      <p:sp>
        <p:nvSpPr>
          <p:cNvPr id="669703" name="Rectangle 7"/>
          <p:cNvSpPr>
            <a:spLocks noGrp="1" noChangeArrowheads="1"/>
          </p:cNvSpPr>
          <p:nvPr>
            <p:ph type="title"/>
          </p:nvPr>
        </p:nvSpPr>
        <p:spPr/>
        <p:txBody>
          <a:bodyPr/>
          <a:lstStyle/>
          <a:p>
            <a:r>
              <a:rPr lang="zh-CN" altLang="en-US"/>
              <a:t>例题</a:t>
            </a:r>
            <a:r>
              <a:rPr lang="en-US" altLang="zh-CN"/>
              <a:t>22</a:t>
            </a:r>
          </a:p>
        </p:txBody>
      </p:sp>
      <p:pic>
        <p:nvPicPr>
          <p:cNvPr id="669704" name="Picture 8" descr="返回">
            <a:hlinkClick r:id="rId4" action="ppaction://hlinksldjump"/>
          </p:cNvPr>
          <p:cNvPicPr>
            <a:picLocks noChangeAspect="1" noChangeArrowheads="1"/>
          </p:cNvPicPr>
          <p:nvPr/>
        </p:nvPicPr>
        <p:blipFill>
          <a:blip r:embed="rId5"/>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69699"/>
                                        </p:tgtEl>
                                        <p:attrNameLst>
                                          <p:attrName>style.visibility</p:attrName>
                                        </p:attrNameLst>
                                      </p:cBhvr>
                                      <p:to>
                                        <p:strVal val="visible"/>
                                      </p:to>
                                    </p:set>
                                    <p:animEffect transition="in" filter="wipe(left)">
                                      <p:cBhvr>
                                        <p:cTn id="7" dur="500"/>
                                        <p:tgtEl>
                                          <p:spTgt spid="6696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69701">
                                            <p:txEl>
                                              <p:pRg st="0" end="0"/>
                                            </p:txEl>
                                          </p:spTgt>
                                        </p:tgtEl>
                                        <p:attrNameLst>
                                          <p:attrName>style.visibility</p:attrName>
                                        </p:attrNameLst>
                                      </p:cBhvr>
                                      <p:to>
                                        <p:strVal val="visible"/>
                                      </p:to>
                                    </p:set>
                                    <p:animEffect transition="in" filter="wipe(left)">
                                      <p:cBhvr>
                                        <p:cTn id="12" dur="500"/>
                                        <p:tgtEl>
                                          <p:spTgt spid="66970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701" grpId="0" build="p"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日期占位符 1"/>
          <p:cNvSpPr>
            <a:spLocks noGrp="1"/>
          </p:cNvSpPr>
          <p:nvPr>
            <p:ph type="dt" sz="half" idx="10"/>
          </p:nvPr>
        </p:nvSpPr>
        <p:spPr/>
        <p:txBody>
          <a:bodyPr/>
          <a:lstStyle/>
          <a:p>
            <a:fld id="{F256478E-4B52-46AA-A778-A4FB644475D4}" type="datetime7">
              <a:rPr lang="zh-CN" altLang="en-US"/>
              <a:pPr/>
              <a:t>17.11.12</a:t>
            </a:fld>
            <a:endParaRPr lang="en-US" altLang="zh-CN"/>
          </a:p>
        </p:txBody>
      </p:sp>
      <p:sp>
        <p:nvSpPr>
          <p:cNvPr id="114" name="页脚占位符 2"/>
          <p:cNvSpPr>
            <a:spLocks noGrp="1"/>
          </p:cNvSpPr>
          <p:nvPr>
            <p:ph type="ftr" sz="quarter" idx="11"/>
          </p:nvPr>
        </p:nvSpPr>
        <p:spPr/>
        <p:txBody>
          <a:bodyPr/>
          <a:lstStyle/>
          <a:p>
            <a:fld id="{1FDBA56B-D592-4228-B246-D10942ADC112}" type="slidenum">
              <a:rPr lang="en-US" altLang="zh-CN"/>
              <a:pPr/>
              <a:t>148</a:t>
            </a:fld>
            <a:endParaRPr lang="en-US" altLang="zh-CN"/>
          </a:p>
        </p:txBody>
      </p:sp>
      <p:grpSp>
        <p:nvGrpSpPr>
          <p:cNvPr id="2" name="Group 2"/>
          <p:cNvGrpSpPr>
            <a:grpSpLocks/>
          </p:cNvGrpSpPr>
          <p:nvPr/>
        </p:nvGrpSpPr>
        <p:grpSpPr bwMode="auto">
          <a:xfrm>
            <a:off x="679450" y="1844675"/>
            <a:ext cx="7205663" cy="574675"/>
            <a:chOff x="428" y="1162"/>
            <a:chExt cx="4539" cy="362"/>
          </a:xfrm>
        </p:grpSpPr>
        <p:grpSp>
          <p:nvGrpSpPr>
            <p:cNvPr id="3" name="Group 3"/>
            <p:cNvGrpSpPr>
              <a:grpSpLocks/>
            </p:cNvGrpSpPr>
            <p:nvPr/>
          </p:nvGrpSpPr>
          <p:grpSpPr bwMode="auto">
            <a:xfrm>
              <a:off x="1877" y="1207"/>
              <a:ext cx="3090" cy="317"/>
              <a:chOff x="1629" y="1596"/>
              <a:chExt cx="3516" cy="1273"/>
            </a:xfrm>
          </p:grpSpPr>
          <p:sp>
            <p:nvSpPr>
              <p:cNvPr id="670724" name="Rectangle 4"/>
              <p:cNvSpPr>
                <a:spLocks noChangeArrowheads="1"/>
              </p:cNvSpPr>
              <p:nvPr/>
            </p:nvSpPr>
            <p:spPr bwMode="auto">
              <a:xfrm>
                <a:off x="5018" y="1596"/>
                <a:ext cx="127" cy="1080"/>
              </a:xfrm>
              <a:prstGeom prst="rect">
                <a:avLst/>
              </a:prstGeom>
              <a:noFill/>
              <a:ln w="9525">
                <a:noFill/>
                <a:miter lim="800000"/>
                <a:headEnd/>
                <a:tailEnd/>
              </a:ln>
            </p:spPr>
            <p:txBody>
              <a:bodyPr wrap="none" lIns="0" tIns="0" rIns="0" bIns="0">
                <a:spAutoFit/>
              </a:bodyPr>
              <a:lstStyle/>
              <a:p>
                <a:r>
                  <a:rPr kumimoji="0" lang="en-US" altLang="zh-CN" sz="2800">
                    <a:solidFill>
                      <a:srgbClr val="000000"/>
                    </a:solidFill>
                    <a:ea typeface="宋体" pitchFamily="2" charset="-122"/>
                  </a:rPr>
                  <a:t>0</a:t>
                </a:r>
                <a:endParaRPr kumimoji="0" lang="en-US" altLang="zh-CN" sz="2800">
                  <a:latin typeface="Arial" pitchFamily="34" charset="0"/>
                  <a:ea typeface="宋体" pitchFamily="2" charset="-122"/>
                </a:endParaRPr>
              </a:p>
            </p:txBody>
          </p:sp>
          <p:sp>
            <p:nvSpPr>
              <p:cNvPr id="670725" name="Rectangle 5"/>
              <p:cNvSpPr>
                <a:spLocks noChangeArrowheads="1"/>
              </p:cNvSpPr>
              <p:nvPr/>
            </p:nvSpPr>
            <p:spPr bwMode="auto">
              <a:xfrm>
                <a:off x="4658" y="1596"/>
                <a:ext cx="450" cy="1273"/>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670726" name="Rectangle 6"/>
              <p:cNvSpPr>
                <a:spLocks noChangeArrowheads="1"/>
              </p:cNvSpPr>
              <p:nvPr/>
            </p:nvSpPr>
            <p:spPr bwMode="auto">
              <a:xfrm>
                <a:off x="4046" y="1596"/>
                <a:ext cx="751" cy="1273"/>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670727" name="Rectangle 7"/>
              <p:cNvSpPr>
                <a:spLocks noChangeArrowheads="1"/>
              </p:cNvSpPr>
              <p:nvPr/>
            </p:nvSpPr>
            <p:spPr bwMode="auto">
              <a:xfrm>
                <a:off x="3936" y="1596"/>
                <a:ext cx="127" cy="1080"/>
              </a:xfrm>
              <a:prstGeom prst="rect">
                <a:avLst/>
              </a:prstGeom>
              <a:noFill/>
              <a:ln w="9525">
                <a:noFill/>
                <a:miter lim="800000"/>
                <a:headEnd/>
                <a:tailEnd/>
              </a:ln>
            </p:spPr>
            <p:txBody>
              <a:bodyPr wrap="none" lIns="0" tIns="0" rIns="0" bIns="0">
                <a:spAutoFit/>
              </a:bodyPr>
              <a:lstStyle/>
              <a:p>
                <a:r>
                  <a:rPr kumimoji="0" lang="en-US" altLang="zh-CN" sz="2800">
                    <a:solidFill>
                      <a:srgbClr val="000000"/>
                    </a:solidFill>
                    <a:ea typeface="宋体" pitchFamily="2" charset="-122"/>
                  </a:rPr>
                  <a:t>0</a:t>
                </a:r>
                <a:endParaRPr kumimoji="0" lang="en-US" altLang="zh-CN" sz="2800">
                  <a:latin typeface="Arial" pitchFamily="34" charset="0"/>
                  <a:ea typeface="宋体" pitchFamily="2" charset="-122"/>
                </a:endParaRPr>
              </a:p>
            </p:txBody>
          </p:sp>
          <p:sp>
            <p:nvSpPr>
              <p:cNvPr id="670728" name="Rectangle 8"/>
              <p:cNvSpPr>
                <a:spLocks noChangeArrowheads="1"/>
              </p:cNvSpPr>
              <p:nvPr/>
            </p:nvSpPr>
            <p:spPr bwMode="auto">
              <a:xfrm>
                <a:off x="1629" y="1596"/>
                <a:ext cx="574" cy="1080"/>
              </a:xfrm>
              <a:prstGeom prst="rect">
                <a:avLst/>
              </a:prstGeom>
              <a:noFill/>
              <a:ln w="9525">
                <a:noFill/>
                <a:miter lim="800000"/>
                <a:headEnd/>
                <a:tailEnd/>
              </a:ln>
            </p:spPr>
            <p:txBody>
              <a:bodyPr wrap="none" lIns="0" tIns="0" rIns="0" bIns="0">
                <a:spAutoFit/>
              </a:bodyPr>
              <a:lstStyle/>
              <a:p>
                <a:r>
                  <a:rPr kumimoji="0" lang="en-US" altLang="zh-CN" sz="2800">
                    <a:solidFill>
                      <a:srgbClr val="000000"/>
                    </a:solidFill>
                    <a:ea typeface="宋体" pitchFamily="2" charset="-122"/>
                  </a:rPr>
                  <a:t>0.050</a:t>
                </a:r>
                <a:endParaRPr kumimoji="0" lang="en-US" altLang="zh-CN" sz="2800">
                  <a:latin typeface="Arial" pitchFamily="34" charset="0"/>
                  <a:ea typeface="宋体" pitchFamily="2" charset="-122"/>
                </a:endParaRPr>
              </a:p>
            </p:txBody>
          </p:sp>
        </p:grpSp>
        <p:sp>
          <p:nvSpPr>
            <p:cNvPr id="670729" name="Rectangle 9"/>
            <p:cNvSpPr>
              <a:spLocks noChangeArrowheads="1"/>
            </p:cNvSpPr>
            <p:nvPr/>
          </p:nvSpPr>
          <p:spPr bwMode="auto">
            <a:xfrm>
              <a:off x="1776" y="1207"/>
              <a:ext cx="132"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670730" name="Rectangle 10"/>
            <p:cNvSpPr>
              <a:spLocks noChangeArrowheads="1"/>
            </p:cNvSpPr>
            <p:nvPr/>
          </p:nvSpPr>
          <p:spPr bwMode="auto">
            <a:xfrm>
              <a:off x="1734" y="1226"/>
              <a:ext cx="59" cy="211"/>
            </a:xfrm>
            <a:prstGeom prst="rect">
              <a:avLst/>
            </a:prstGeom>
            <a:noFill/>
            <a:ln w="9525">
              <a:noFill/>
              <a:miter lim="800000"/>
              <a:headEnd/>
              <a:tailEnd/>
            </a:ln>
          </p:spPr>
          <p:txBody>
            <a:bodyPr wrap="none" lIns="0" tIns="0" rIns="0" bIns="0">
              <a:spAutoFit/>
            </a:bodyPr>
            <a:lstStyle/>
            <a:p>
              <a:r>
                <a:rPr kumimoji="0" lang="en-US" altLang="zh-CN" sz="22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0731" name="Rectangle 11"/>
            <p:cNvSpPr>
              <a:spLocks noChangeArrowheads="1"/>
            </p:cNvSpPr>
            <p:nvPr/>
          </p:nvSpPr>
          <p:spPr bwMode="auto">
            <a:xfrm>
              <a:off x="1544" y="1226"/>
              <a:ext cx="108" cy="211"/>
            </a:xfrm>
            <a:prstGeom prst="rect">
              <a:avLst/>
            </a:prstGeom>
            <a:noFill/>
            <a:ln w="9525">
              <a:noFill/>
              <a:miter lim="800000"/>
              <a:headEnd/>
              <a:tailEnd/>
            </a:ln>
          </p:spPr>
          <p:txBody>
            <a:bodyPr wrap="none" lIns="0" tIns="0" rIns="0" bIns="0">
              <a:spAutoFit/>
            </a:bodyPr>
            <a:lstStyle/>
            <a:p>
              <a:r>
                <a:rPr kumimoji="0" lang="en-US" altLang="zh-CN" sz="2200">
                  <a:solidFill>
                    <a:srgbClr val="000000"/>
                  </a:solidFill>
                  <a:ea typeface="宋体" pitchFamily="2" charset="-122"/>
                </a:rPr>
                <a:t>L</a:t>
              </a:r>
              <a:endParaRPr kumimoji="0" lang="en-US" altLang="zh-CN" sz="1800">
                <a:latin typeface="Arial" pitchFamily="34" charset="0"/>
                <a:ea typeface="宋体" pitchFamily="2" charset="-122"/>
              </a:endParaRPr>
            </a:p>
          </p:txBody>
        </p:sp>
        <p:sp>
          <p:nvSpPr>
            <p:cNvPr id="670732" name="Rectangle 12"/>
            <p:cNvSpPr>
              <a:spLocks noChangeArrowheads="1"/>
            </p:cNvSpPr>
            <p:nvPr/>
          </p:nvSpPr>
          <p:spPr bwMode="auto">
            <a:xfrm>
              <a:off x="1221" y="1226"/>
              <a:ext cx="274" cy="211"/>
            </a:xfrm>
            <a:prstGeom prst="rect">
              <a:avLst/>
            </a:prstGeom>
            <a:noFill/>
            <a:ln w="9525">
              <a:noFill/>
              <a:miter lim="800000"/>
              <a:headEnd/>
              <a:tailEnd/>
            </a:ln>
          </p:spPr>
          <p:txBody>
            <a:bodyPr wrap="none" lIns="0" tIns="0" rIns="0" bIns="0">
              <a:spAutoFit/>
            </a:bodyPr>
            <a:lstStyle/>
            <a:p>
              <a:r>
                <a:rPr kumimoji="0" lang="en-US" altLang="zh-CN" sz="2200">
                  <a:solidFill>
                    <a:srgbClr val="000000"/>
                  </a:solidFill>
                  <a:ea typeface="宋体" pitchFamily="2" charset="-122"/>
                </a:rPr>
                <a:t>mol</a:t>
              </a:r>
              <a:endParaRPr kumimoji="0" lang="en-US" altLang="zh-CN" sz="1800">
                <a:latin typeface="Arial" pitchFamily="34" charset="0"/>
                <a:ea typeface="宋体" pitchFamily="2" charset="-122"/>
              </a:endParaRPr>
            </a:p>
          </p:txBody>
        </p:sp>
        <p:sp>
          <p:nvSpPr>
            <p:cNvPr id="670733" name="Rectangle 13"/>
            <p:cNvSpPr>
              <a:spLocks noChangeArrowheads="1"/>
            </p:cNvSpPr>
            <p:nvPr/>
          </p:nvSpPr>
          <p:spPr bwMode="auto">
            <a:xfrm>
              <a:off x="1124" y="1226"/>
              <a:ext cx="108" cy="211"/>
            </a:xfrm>
            <a:prstGeom prst="rect">
              <a:avLst/>
            </a:prstGeom>
            <a:noFill/>
            <a:ln w="9525">
              <a:noFill/>
              <a:miter lim="800000"/>
              <a:headEnd/>
              <a:tailEnd/>
            </a:ln>
          </p:spPr>
          <p:txBody>
            <a:bodyPr wrap="none" lIns="0" tIns="0" rIns="0" bIns="0">
              <a:spAutoFit/>
            </a:bodyPr>
            <a:lstStyle/>
            <a:p>
              <a:r>
                <a:rPr kumimoji="0" lang="en-US" altLang="zh-CN" sz="22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0734" name="Rectangle 14"/>
            <p:cNvSpPr>
              <a:spLocks noChangeArrowheads="1"/>
            </p:cNvSpPr>
            <p:nvPr/>
          </p:nvSpPr>
          <p:spPr bwMode="auto">
            <a:xfrm>
              <a:off x="1668" y="1212"/>
              <a:ext cx="56" cy="134"/>
            </a:xfrm>
            <a:prstGeom prst="rect">
              <a:avLst/>
            </a:prstGeom>
            <a:noFill/>
            <a:ln w="9525">
              <a:noFill/>
              <a:miter lim="800000"/>
              <a:headEnd/>
              <a:tailEnd/>
            </a:ln>
          </p:spPr>
          <p:txBody>
            <a:bodyPr wrap="none" lIns="0" tIns="0" rIns="0" bIns="0">
              <a:spAutoFit/>
            </a:bodyPr>
            <a:lstStyle/>
            <a:p>
              <a:r>
                <a:rPr kumimoji="0" lang="en-US" altLang="zh-CN" sz="1400">
                  <a:solidFill>
                    <a:srgbClr val="000000"/>
                  </a:solidFill>
                  <a:ea typeface="宋体" pitchFamily="2" charset="-122"/>
                </a:rPr>
                <a:t>1</a:t>
              </a:r>
              <a:endParaRPr kumimoji="0" lang="en-US" altLang="zh-CN" sz="1800">
                <a:latin typeface="Arial" pitchFamily="34" charset="0"/>
                <a:ea typeface="宋体" pitchFamily="2" charset="-122"/>
              </a:endParaRPr>
            </a:p>
          </p:txBody>
        </p:sp>
        <p:sp>
          <p:nvSpPr>
            <p:cNvPr id="670735" name="Rectangle 15"/>
            <p:cNvSpPr>
              <a:spLocks noChangeArrowheads="1"/>
            </p:cNvSpPr>
            <p:nvPr/>
          </p:nvSpPr>
          <p:spPr bwMode="auto">
            <a:xfrm>
              <a:off x="1619" y="1216"/>
              <a:ext cx="61" cy="134"/>
            </a:xfrm>
            <a:prstGeom prst="rect">
              <a:avLst/>
            </a:prstGeom>
            <a:noFill/>
            <a:ln w="9525">
              <a:noFill/>
              <a:miter lim="800000"/>
              <a:headEnd/>
              <a:tailEnd/>
            </a:ln>
          </p:spPr>
          <p:txBody>
            <a:bodyPr wrap="none" lIns="0" tIns="0" rIns="0" bIns="0">
              <a:spAutoFit/>
            </a:bodyPr>
            <a:lstStyle/>
            <a:p>
              <a:r>
                <a:rPr kumimoji="0" lang="en-US" altLang="zh-CN" sz="1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70736" name="Rectangle 16"/>
            <p:cNvSpPr>
              <a:spLocks noChangeArrowheads="1"/>
            </p:cNvSpPr>
            <p:nvPr/>
          </p:nvSpPr>
          <p:spPr bwMode="auto">
            <a:xfrm>
              <a:off x="1499" y="1162"/>
              <a:ext cx="66"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cs typeface="Times New Roman" pitchFamily="18" charset="0"/>
                  <a:sym typeface="Symbol" pitchFamily="18" charset="2"/>
                </a:rPr>
                <a:t>·</a:t>
              </a:r>
            </a:p>
          </p:txBody>
        </p:sp>
        <p:sp>
          <p:nvSpPr>
            <p:cNvPr id="670737" name="Rectangle 17"/>
            <p:cNvSpPr>
              <a:spLocks noChangeArrowheads="1"/>
            </p:cNvSpPr>
            <p:nvPr/>
          </p:nvSpPr>
          <p:spPr bwMode="auto">
            <a:xfrm>
              <a:off x="428" y="1228"/>
              <a:ext cx="704" cy="211"/>
            </a:xfrm>
            <a:prstGeom prst="rect">
              <a:avLst/>
            </a:prstGeom>
            <a:noFill/>
            <a:ln w="9525">
              <a:noFill/>
              <a:miter lim="800000"/>
              <a:headEnd/>
              <a:tailEnd/>
            </a:ln>
          </p:spPr>
          <p:txBody>
            <a:bodyPr wrap="none" lIns="0" tIns="0" rIns="0" bIns="0">
              <a:spAutoFit/>
            </a:bodyPr>
            <a:lstStyle/>
            <a:p>
              <a:r>
                <a:rPr kumimoji="0" lang="zh-CN" altLang="en-US" sz="2200">
                  <a:solidFill>
                    <a:srgbClr val="000000"/>
                  </a:solidFill>
                  <a:latin typeface="宋体" pitchFamily="2" charset="-122"/>
                  <a:ea typeface="宋体" pitchFamily="2" charset="-122"/>
                </a:rPr>
                <a:t>初始浓度</a:t>
              </a:r>
              <a:endParaRPr kumimoji="0" lang="zh-CN" altLang="en-US" sz="1800">
                <a:latin typeface="Arial" pitchFamily="34" charset="0"/>
                <a:ea typeface="宋体" pitchFamily="2" charset="-122"/>
              </a:endParaRPr>
            </a:p>
          </p:txBody>
        </p:sp>
      </p:grpSp>
      <p:grpSp>
        <p:nvGrpSpPr>
          <p:cNvPr id="4" name="Group 18"/>
          <p:cNvGrpSpPr>
            <a:grpSpLocks/>
          </p:cNvGrpSpPr>
          <p:nvPr/>
        </p:nvGrpSpPr>
        <p:grpSpPr bwMode="auto">
          <a:xfrm>
            <a:off x="2579688" y="5440363"/>
            <a:ext cx="4684712" cy="581025"/>
            <a:chOff x="1189" y="3632"/>
            <a:chExt cx="2951" cy="366"/>
          </a:xfrm>
        </p:grpSpPr>
        <p:sp>
          <p:nvSpPr>
            <p:cNvPr id="670739" name="Rectangle 19"/>
            <p:cNvSpPr>
              <a:spLocks noChangeArrowheads="1"/>
            </p:cNvSpPr>
            <p:nvPr/>
          </p:nvSpPr>
          <p:spPr bwMode="auto">
            <a:xfrm>
              <a:off x="4060" y="3648"/>
              <a:ext cx="80"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ea typeface="宋体" pitchFamily="2" charset="-122"/>
                </a:rPr>
                <a:t>1</a:t>
              </a:r>
              <a:endParaRPr kumimoji="0" lang="en-US" altLang="zh-CN" sz="1800">
                <a:latin typeface="Arial" pitchFamily="34" charset="0"/>
                <a:ea typeface="宋体" pitchFamily="2" charset="-122"/>
              </a:endParaRPr>
            </a:p>
          </p:txBody>
        </p:sp>
        <p:sp>
          <p:nvSpPr>
            <p:cNvPr id="670740" name="Rectangle 20"/>
            <p:cNvSpPr>
              <a:spLocks noChangeArrowheads="1"/>
            </p:cNvSpPr>
            <p:nvPr/>
          </p:nvSpPr>
          <p:spPr bwMode="auto">
            <a:xfrm>
              <a:off x="3176" y="3648"/>
              <a:ext cx="80"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ea typeface="宋体" pitchFamily="2" charset="-122"/>
                </a:rPr>
                <a:t>4</a:t>
              </a:r>
              <a:endParaRPr kumimoji="0" lang="en-US" altLang="zh-CN" sz="1800">
                <a:latin typeface="Arial" pitchFamily="34" charset="0"/>
                <a:ea typeface="宋体" pitchFamily="2" charset="-122"/>
              </a:endParaRPr>
            </a:p>
          </p:txBody>
        </p:sp>
        <p:sp>
          <p:nvSpPr>
            <p:cNvPr id="670741" name="Rectangle 21"/>
            <p:cNvSpPr>
              <a:spLocks noChangeArrowheads="1"/>
            </p:cNvSpPr>
            <p:nvPr/>
          </p:nvSpPr>
          <p:spPr bwMode="auto">
            <a:xfrm>
              <a:off x="3837" y="3671"/>
              <a:ext cx="166"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L</a:t>
              </a:r>
              <a:endParaRPr kumimoji="0" lang="en-US" altLang="zh-CN" sz="1800">
                <a:latin typeface="Arial" pitchFamily="34" charset="0"/>
                <a:ea typeface="宋体" pitchFamily="2" charset="-122"/>
              </a:endParaRPr>
            </a:p>
          </p:txBody>
        </p:sp>
        <p:sp>
          <p:nvSpPr>
            <p:cNvPr id="670742" name="Rectangle 22"/>
            <p:cNvSpPr>
              <a:spLocks noChangeArrowheads="1"/>
            </p:cNvSpPr>
            <p:nvPr/>
          </p:nvSpPr>
          <p:spPr bwMode="auto">
            <a:xfrm>
              <a:off x="3289" y="3671"/>
              <a:ext cx="424"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mol</a:t>
              </a:r>
              <a:endParaRPr kumimoji="0" lang="en-US" altLang="zh-CN" sz="1800">
                <a:latin typeface="Arial" pitchFamily="34" charset="0"/>
                <a:ea typeface="宋体" pitchFamily="2" charset="-122"/>
              </a:endParaRPr>
            </a:p>
          </p:txBody>
        </p:sp>
        <p:sp>
          <p:nvSpPr>
            <p:cNvPr id="670743" name="Rectangle 23"/>
            <p:cNvSpPr>
              <a:spLocks noChangeArrowheads="1"/>
            </p:cNvSpPr>
            <p:nvPr/>
          </p:nvSpPr>
          <p:spPr bwMode="auto">
            <a:xfrm>
              <a:off x="2800" y="3671"/>
              <a:ext cx="272"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10</a:t>
              </a:r>
              <a:endParaRPr kumimoji="0" lang="en-US" altLang="zh-CN" sz="1800">
                <a:latin typeface="Arial" pitchFamily="34" charset="0"/>
                <a:ea typeface="宋体" pitchFamily="2" charset="-122"/>
              </a:endParaRPr>
            </a:p>
          </p:txBody>
        </p:sp>
        <p:sp>
          <p:nvSpPr>
            <p:cNvPr id="670744" name="Rectangle 24"/>
            <p:cNvSpPr>
              <a:spLocks noChangeArrowheads="1"/>
            </p:cNvSpPr>
            <p:nvPr/>
          </p:nvSpPr>
          <p:spPr bwMode="auto">
            <a:xfrm>
              <a:off x="2287" y="3671"/>
              <a:ext cx="340"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9.5</a:t>
              </a:r>
              <a:endParaRPr kumimoji="0" lang="en-US" altLang="zh-CN" sz="1800">
                <a:latin typeface="Arial" pitchFamily="34" charset="0"/>
                <a:ea typeface="宋体" pitchFamily="2" charset="-122"/>
              </a:endParaRPr>
            </a:p>
          </p:txBody>
        </p:sp>
        <p:sp>
          <p:nvSpPr>
            <p:cNvPr id="670745" name="Rectangle 25"/>
            <p:cNvSpPr>
              <a:spLocks noChangeArrowheads="1"/>
            </p:cNvSpPr>
            <p:nvPr/>
          </p:nvSpPr>
          <p:spPr bwMode="auto">
            <a:xfrm>
              <a:off x="1933" y="3671"/>
              <a:ext cx="91"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0746" name="Rectangle 26"/>
            <p:cNvSpPr>
              <a:spLocks noChangeArrowheads="1"/>
            </p:cNvSpPr>
            <p:nvPr/>
          </p:nvSpPr>
          <p:spPr bwMode="auto">
            <a:xfrm>
              <a:off x="1408" y="3671"/>
              <a:ext cx="392"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OH</a:t>
              </a:r>
              <a:endParaRPr kumimoji="0" lang="en-US" altLang="zh-CN" sz="1800">
                <a:latin typeface="Arial" pitchFamily="34" charset="0"/>
                <a:ea typeface="宋体" pitchFamily="2" charset="-122"/>
              </a:endParaRPr>
            </a:p>
          </p:txBody>
        </p:sp>
        <p:sp>
          <p:nvSpPr>
            <p:cNvPr id="670747" name="Rectangle 27"/>
            <p:cNvSpPr>
              <a:spLocks noChangeArrowheads="1"/>
            </p:cNvSpPr>
            <p:nvPr/>
          </p:nvSpPr>
          <p:spPr bwMode="auto">
            <a:xfrm>
              <a:off x="1315" y="3671"/>
              <a:ext cx="91"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0748" name="Rectangle 28"/>
            <p:cNvSpPr>
              <a:spLocks noChangeArrowheads="1"/>
            </p:cNvSpPr>
            <p:nvPr/>
          </p:nvSpPr>
          <p:spPr bwMode="auto">
            <a:xfrm>
              <a:off x="3982" y="3632"/>
              <a:ext cx="88"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70749" name="Rectangle 29"/>
            <p:cNvSpPr>
              <a:spLocks noChangeArrowheads="1"/>
            </p:cNvSpPr>
            <p:nvPr/>
          </p:nvSpPr>
          <p:spPr bwMode="auto">
            <a:xfrm>
              <a:off x="3081" y="3632"/>
              <a:ext cx="88"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70750" name="Rectangle 30"/>
            <p:cNvSpPr>
              <a:spLocks noChangeArrowheads="1"/>
            </p:cNvSpPr>
            <p:nvPr/>
          </p:nvSpPr>
          <p:spPr bwMode="auto">
            <a:xfrm>
              <a:off x="1814" y="3632"/>
              <a:ext cx="88"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70751" name="Rectangle 31"/>
            <p:cNvSpPr>
              <a:spLocks noChangeArrowheads="1"/>
            </p:cNvSpPr>
            <p:nvPr/>
          </p:nvSpPr>
          <p:spPr bwMode="auto">
            <a:xfrm>
              <a:off x="3736" y="3640"/>
              <a:ext cx="68"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latin typeface="Symbol" pitchFamily="18" charset="2"/>
                  <a:ea typeface="宋体" pitchFamily="2" charset="-122"/>
                  <a:sym typeface="Symbol" pitchFamily="18" charset="2"/>
                </a:rPr>
                <a:t></a:t>
              </a:r>
              <a:endParaRPr kumimoji="0" lang="en-US" altLang="zh-CN" sz="1800">
                <a:latin typeface="Arial" pitchFamily="34" charset="0"/>
                <a:ea typeface="宋体" pitchFamily="2" charset="-122"/>
              </a:endParaRPr>
            </a:p>
          </p:txBody>
        </p:sp>
        <p:sp>
          <p:nvSpPr>
            <p:cNvPr id="670752" name="Rectangle 32"/>
            <p:cNvSpPr>
              <a:spLocks noChangeArrowheads="1"/>
            </p:cNvSpPr>
            <p:nvPr/>
          </p:nvSpPr>
          <p:spPr bwMode="auto">
            <a:xfrm>
              <a:off x="2584" y="3672"/>
              <a:ext cx="272"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70753" name="Rectangle 33"/>
            <p:cNvSpPr>
              <a:spLocks noChangeArrowheads="1"/>
            </p:cNvSpPr>
            <p:nvPr/>
          </p:nvSpPr>
          <p:spPr bwMode="auto">
            <a:xfrm>
              <a:off x="2084" y="3640"/>
              <a:ext cx="149"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70754" name="Rectangle 34"/>
            <p:cNvSpPr>
              <a:spLocks noChangeArrowheads="1"/>
            </p:cNvSpPr>
            <p:nvPr/>
          </p:nvSpPr>
          <p:spPr bwMode="auto">
            <a:xfrm>
              <a:off x="1189" y="3671"/>
              <a:ext cx="121" cy="326"/>
            </a:xfrm>
            <a:prstGeom prst="rect">
              <a:avLst/>
            </a:prstGeom>
            <a:noFill/>
            <a:ln w="9525">
              <a:noFill/>
              <a:miter lim="800000"/>
              <a:headEnd/>
              <a:tailEnd/>
            </a:ln>
          </p:spPr>
          <p:txBody>
            <a:bodyPr wrap="none" lIns="0" tIns="0" rIns="0" bIns="0">
              <a:spAutoFit/>
            </a:bodyPr>
            <a:lstStyle/>
            <a:p>
              <a:r>
                <a:rPr kumimoji="0" lang="en-US" altLang="zh-CN" sz="3400" i="1">
                  <a:solidFill>
                    <a:srgbClr val="000000"/>
                  </a:solidFill>
                  <a:ea typeface="宋体" pitchFamily="2" charset="-122"/>
                </a:rPr>
                <a:t>c</a:t>
              </a:r>
              <a:endParaRPr kumimoji="0" lang="en-US" altLang="zh-CN" sz="1800">
                <a:latin typeface="Arial" pitchFamily="34" charset="0"/>
                <a:ea typeface="宋体" pitchFamily="2" charset="-122"/>
              </a:endParaRPr>
            </a:p>
          </p:txBody>
        </p:sp>
      </p:grpSp>
      <p:grpSp>
        <p:nvGrpSpPr>
          <p:cNvPr id="5" name="Group 35"/>
          <p:cNvGrpSpPr>
            <a:grpSpLocks/>
          </p:cNvGrpSpPr>
          <p:nvPr/>
        </p:nvGrpSpPr>
        <p:grpSpPr bwMode="auto">
          <a:xfrm>
            <a:off x="2605088" y="4649788"/>
            <a:ext cx="2154237" cy="579437"/>
            <a:chOff x="1205" y="3195"/>
            <a:chExt cx="1357" cy="365"/>
          </a:xfrm>
        </p:grpSpPr>
        <p:sp>
          <p:nvSpPr>
            <p:cNvPr id="670756" name="Rectangle 36"/>
            <p:cNvSpPr>
              <a:spLocks noChangeArrowheads="1"/>
            </p:cNvSpPr>
            <p:nvPr/>
          </p:nvSpPr>
          <p:spPr bwMode="auto">
            <a:xfrm>
              <a:off x="2482" y="3211"/>
              <a:ext cx="80"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ea typeface="宋体" pitchFamily="2" charset="-122"/>
                </a:rPr>
                <a:t>4</a:t>
              </a:r>
              <a:endParaRPr kumimoji="0" lang="en-US" altLang="zh-CN" sz="1800">
                <a:latin typeface="Arial" pitchFamily="34" charset="0"/>
                <a:ea typeface="宋体" pitchFamily="2" charset="-122"/>
              </a:endParaRPr>
            </a:p>
          </p:txBody>
        </p:sp>
        <p:sp>
          <p:nvSpPr>
            <p:cNvPr id="670757" name="Rectangle 37"/>
            <p:cNvSpPr>
              <a:spLocks noChangeArrowheads="1"/>
            </p:cNvSpPr>
            <p:nvPr/>
          </p:nvSpPr>
          <p:spPr bwMode="auto">
            <a:xfrm>
              <a:off x="2107" y="3233"/>
              <a:ext cx="272"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10</a:t>
              </a:r>
              <a:endParaRPr kumimoji="0" lang="en-US" altLang="zh-CN" sz="1800">
                <a:latin typeface="Arial" pitchFamily="34" charset="0"/>
                <a:ea typeface="宋体" pitchFamily="2" charset="-122"/>
              </a:endParaRPr>
            </a:p>
          </p:txBody>
        </p:sp>
        <p:sp>
          <p:nvSpPr>
            <p:cNvPr id="670758" name="Rectangle 38"/>
            <p:cNvSpPr>
              <a:spLocks noChangeArrowheads="1"/>
            </p:cNvSpPr>
            <p:nvPr/>
          </p:nvSpPr>
          <p:spPr bwMode="auto">
            <a:xfrm>
              <a:off x="1795" y="3233"/>
              <a:ext cx="136"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5</a:t>
              </a:r>
              <a:endParaRPr kumimoji="0" lang="en-US" altLang="zh-CN" sz="1800">
                <a:latin typeface="Arial" pitchFamily="34" charset="0"/>
                <a:ea typeface="宋体" pitchFamily="2" charset="-122"/>
              </a:endParaRPr>
            </a:p>
          </p:txBody>
        </p:sp>
        <p:sp>
          <p:nvSpPr>
            <p:cNvPr id="670759" name="Rectangle 39"/>
            <p:cNvSpPr>
              <a:spLocks noChangeArrowheads="1"/>
            </p:cNvSpPr>
            <p:nvPr/>
          </p:nvSpPr>
          <p:spPr bwMode="auto">
            <a:xfrm>
              <a:off x="1728" y="3233"/>
              <a:ext cx="68"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0760" name="Rectangle 40"/>
            <p:cNvSpPr>
              <a:spLocks noChangeArrowheads="1"/>
            </p:cNvSpPr>
            <p:nvPr/>
          </p:nvSpPr>
          <p:spPr bwMode="auto">
            <a:xfrm>
              <a:off x="1593" y="3233"/>
              <a:ext cx="136"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9</a:t>
              </a:r>
              <a:endParaRPr kumimoji="0" lang="en-US" altLang="zh-CN" sz="1800">
                <a:latin typeface="Arial" pitchFamily="34" charset="0"/>
                <a:ea typeface="宋体" pitchFamily="2" charset="-122"/>
              </a:endParaRPr>
            </a:p>
          </p:txBody>
        </p:sp>
        <p:sp>
          <p:nvSpPr>
            <p:cNvPr id="670761" name="Rectangle 41"/>
            <p:cNvSpPr>
              <a:spLocks noChangeArrowheads="1"/>
            </p:cNvSpPr>
            <p:nvPr/>
          </p:nvSpPr>
          <p:spPr bwMode="auto">
            <a:xfrm>
              <a:off x="2387" y="3195"/>
              <a:ext cx="88"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70762" name="Rectangle 42"/>
            <p:cNvSpPr>
              <a:spLocks noChangeArrowheads="1"/>
            </p:cNvSpPr>
            <p:nvPr/>
          </p:nvSpPr>
          <p:spPr bwMode="auto">
            <a:xfrm>
              <a:off x="1895" y="3234"/>
              <a:ext cx="272"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latin typeface="Symbol" pitchFamily="18" charset="2"/>
                  <a:ea typeface="宋体" pitchFamily="2" charset="-122"/>
                </a:rPr>
                <a:t>×</a:t>
              </a:r>
            </a:p>
          </p:txBody>
        </p:sp>
        <p:sp>
          <p:nvSpPr>
            <p:cNvPr id="670763" name="Rectangle 43"/>
            <p:cNvSpPr>
              <a:spLocks noChangeArrowheads="1"/>
            </p:cNvSpPr>
            <p:nvPr/>
          </p:nvSpPr>
          <p:spPr bwMode="auto">
            <a:xfrm>
              <a:off x="1391" y="3202"/>
              <a:ext cx="149"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70764" name="Rectangle 44"/>
            <p:cNvSpPr>
              <a:spLocks noChangeArrowheads="1"/>
            </p:cNvSpPr>
            <p:nvPr/>
          </p:nvSpPr>
          <p:spPr bwMode="auto">
            <a:xfrm>
              <a:off x="1205" y="3233"/>
              <a:ext cx="121" cy="326"/>
            </a:xfrm>
            <a:prstGeom prst="rect">
              <a:avLst/>
            </a:prstGeom>
            <a:noFill/>
            <a:ln w="9525">
              <a:noFill/>
              <a:miter lim="800000"/>
              <a:headEnd/>
              <a:tailEnd/>
            </a:ln>
          </p:spPr>
          <p:txBody>
            <a:bodyPr wrap="none" lIns="0" tIns="0" rIns="0" bIns="0">
              <a:spAutoFit/>
            </a:bodyPr>
            <a:lstStyle/>
            <a:p>
              <a:r>
                <a:rPr kumimoji="0" lang="en-US" altLang="zh-CN" sz="3400" i="1">
                  <a:solidFill>
                    <a:srgbClr val="000000"/>
                  </a:solidFill>
                  <a:ea typeface="宋体" pitchFamily="2" charset="-122"/>
                </a:rPr>
                <a:t>x</a:t>
              </a:r>
              <a:endParaRPr kumimoji="0" lang="en-US" altLang="zh-CN" sz="1800">
                <a:latin typeface="Arial" pitchFamily="34" charset="0"/>
                <a:ea typeface="宋体" pitchFamily="2" charset="-122"/>
              </a:endParaRPr>
            </a:p>
          </p:txBody>
        </p:sp>
      </p:grpSp>
      <p:grpSp>
        <p:nvGrpSpPr>
          <p:cNvPr id="6" name="Group 45"/>
          <p:cNvGrpSpPr>
            <a:grpSpLocks/>
          </p:cNvGrpSpPr>
          <p:nvPr/>
        </p:nvGrpSpPr>
        <p:grpSpPr bwMode="auto">
          <a:xfrm>
            <a:off x="2771775" y="1211263"/>
            <a:ext cx="6226175" cy="581025"/>
            <a:chOff x="1623" y="1130"/>
            <a:chExt cx="4105" cy="392"/>
          </a:xfrm>
        </p:grpSpPr>
        <p:sp>
          <p:nvSpPr>
            <p:cNvPr id="670766" name="Rectangle 46"/>
            <p:cNvSpPr>
              <a:spLocks noChangeArrowheads="1"/>
            </p:cNvSpPr>
            <p:nvPr/>
          </p:nvSpPr>
          <p:spPr bwMode="auto">
            <a:xfrm>
              <a:off x="5636" y="1166"/>
              <a:ext cx="92" cy="340"/>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0767" name="Rectangle 47"/>
            <p:cNvSpPr>
              <a:spLocks noChangeArrowheads="1"/>
            </p:cNvSpPr>
            <p:nvPr/>
          </p:nvSpPr>
          <p:spPr bwMode="auto">
            <a:xfrm>
              <a:off x="5400" y="1166"/>
              <a:ext cx="260" cy="340"/>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aq</a:t>
              </a:r>
              <a:endParaRPr kumimoji="0" lang="en-US" altLang="zh-CN" sz="1800">
                <a:latin typeface="Arial" pitchFamily="34" charset="0"/>
                <a:ea typeface="宋体" pitchFamily="2" charset="-122"/>
              </a:endParaRPr>
            </a:p>
          </p:txBody>
        </p:sp>
        <p:sp>
          <p:nvSpPr>
            <p:cNvPr id="670768" name="Rectangle 48"/>
            <p:cNvSpPr>
              <a:spLocks noChangeArrowheads="1"/>
            </p:cNvSpPr>
            <p:nvPr/>
          </p:nvSpPr>
          <p:spPr bwMode="auto">
            <a:xfrm>
              <a:off x="5315" y="1166"/>
              <a:ext cx="92" cy="340"/>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0769" name="Rectangle 49"/>
            <p:cNvSpPr>
              <a:spLocks noChangeArrowheads="1"/>
            </p:cNvSpPr>
            <p:nvPr/>
          </p:nvSpPr>
          <p:spPr bwMode="auto">
            <a:xfrm>
              <a:off x="4838" y="1166"/>
              <a:ext cx="400" cy="340"/>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OH</a:t>
              </a:r>
              <a:endParaRPr kumimoji="0" lang="en-US" altLang="zh-CN" sz="1800">
                <a:latin typeface="Arial" pitchFamily="34" charset="0"/>
                <a:ea typeface="宋体" pitchFamily="2" charset="-122"/>
              </a:endParaRPr>
            </a:p>
          </p:txBody>
        </p:sp>
        <p:sp>
          <p:nvSpPr>
            <p:cNvPr id="670770" name="Rectangle 50"/>
            <p:cNvSpPr>
              <a:spLocks noChangeArrowheads="1"/>
            </p:cNvSpPr>
            <p:nvPr/>
          </p:nvSpPr>
          <p:spPr bwMode="auto">
            <a:xfrm>
              <a:off x="4540" y="1166"/>
              <a:ext cx="92" cy="340"/>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0771" name="Rectangle 51"/>
            <p:cNvSpPr>
              <a:spLocks noChangeArrowheads="1"/>
            </p:cNvSpPr>
            <p:nvPr/>
          </p:nvSpPr>
          <p:spPr bwMode="auto">
            <a:xfrm>
              <a:off x="4303" y="1166"/>
              <a:ext cx="260" cy="340"/>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aq</a:t>
              </a:r>
              <a:endParaRPr kumimoji="0" lang="en-US" altLang="zh-CN" sz="1800">
                <a:latin typeface="Arial" pitchFamily="34" charset="0"/>
                <a:ea typeface="宋体" pitchFamily="2" charset="-122"/>
              </a:endParaRPr>
            </a:p>
          </p:txBody>
        </p:sp>
        <p:sp>
          <p:nvSpPr>
            <p:cNvPr id="670772" name="Rectangle 52"/>
            <p:cNvSpPr>
              <a:spLocks noChangeArrowheads="1"/>
            </p:cNvSpPr>
            <p:nvPr/>
          </p:nvSpPr>
          <p:spPr bwMode="auto">
            <a:xfrm>
              <a:off x="4219" y="1166"/>
              <a:ext cx="92" cy="340"/>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0773" name="Rectangle 53"/>
            <p:cNvSpPr>
              <a:spLocks noChangeArrowheads="1"/>
            </p:cNvSpPr>
            <p:nvPr/>
          </p:nvSpPr>
          <p:spPr bwMode="auto">
            <a:xfrm>
              <a:off x="3739" y="1166"/>
              <a:ext cx="400" cy="340"/>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NH</a:t>
              </a:r>
              <a:endParaRPr kumimoji="0" lang="en-US" altLang="zh-CN" sz="1800">
                <a:latin typeface="Arial" pitchFamily="34" charset="0"/>
                <a:ea typeface="宋体" pitchFamily="2" charset="-122"/>
              </a:endParaRPr>
            </a:p>
          </p:txBody>
        </p:sp>
        <p:sp>
          <p:nvSpPr>
            <p:cNvPr id="670774" name="Rectangle 54"/>
            <p:cNvSpPr>
              <a:spLocks noChangeArrowheads="1"/>
            </p:cNvSpPr>
            <p:nvPr/>
          </p:nvSpPr>
          <p:spPr bwMode="auto">
            <a:xfrm>
              <a:off x="3674" y="1166"/>
              <a:ext cx="69" cy="340"/>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670775" name="Rectangle 55"/>
            <p:cNvSpPr>
              <a:spLocks noChangeArrowheads="1"/>
            </p:cNvSpPr>
            <p:nvPr/>
          </p:nvSpPr>
          <p:spPr bwMode="auto">
            <a:xfrm>
              <a:off x="3383" y="1166"/>
              <a:ext cx="69" cy="340"/>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670776" name="Rectangle 56"/>
            <p:cNvSpPr>
              <a:spLocks noChangeArrowheads="1"/>
            </p:cNvSpPr>
            <p:nvPr/>
          </p:nvSpPr>
          <p:spPr bwMode="auto">
            <a:xfrm>
              <a:off x="3311" y="1166"/>
              <a:ext cx="92" cy="340"/>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0777" name="Rectangle 57"/>
            <p:cNvSpPr>
              <a:spLocks noChangeArrowheads="1"/>
            </p:cNvSpPr>
            <p:nvPr/>
          </p:nvSpPr>
          <p:spPr bwMode="auto">
            <a:xfrm>
              <a:off x="3242" y="1166"/>
              <a:ext cx="77" cy="340"/>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l</a:t>
              </a:r>
              <a:endParaRPr kumimoji="0" lang="en-US" altLang="zh-CN" sz="1800">
                <a:latin typeface="Arial" pitchFamily="34" charset="0"/>
                <a:ea typeface="宋体" pitchFamily="2" charset="-122"/>
              </a:endParaRPr>
            </a:p>
          </p:txBody>
        </p:sp>
        <p:sp>
          <p:nvSpPr>
            <p:cNvPr id="670778" name="Rectangle 58"/>
            <p:cNvSpPr>
              <a:spLocks noChangeArrowheads="1"/>
            </p:cNvSpPr>
            <p:nvPr/>
          </p:nvSpPr>
          <p:spPr bwMode="auto">
            <a:xfrm>
              <a:off x="3159" y="1166"/>
              <a:ext cx="92" cy="340"/>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0779" name="Rectangle 59"/>
            <p:cNvSpPr>
              <a:spLocks noChangeArrowheads="1"/>
            </p:cNvSpPr>
            <p:nvPr/>
          </p:nvSpPr>
          <p:spPr bwMode="auto">
            <a:xfrm>
              <a:off x="2978" y="1166"/>
              <a:ext cx="200" cy="340"/>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O</a:t>
              </a:r>
              <a:endParaRPr kumimoji="0" lang="en-US" altLang="zh-CN" sz="1800">
                <a:latin typeface="Arial" pitchFamily="34" charset="0"/>
                <a:ea typeface="宋体" pitchFamily="2" charset="-122"/>
              </a:endParaRPr>
            </a:p>
          </p:txBody>
        </p:sp>
        <p:sp>
          <p:nvSpPr>
            <p:cNvPr id="670780" name="Rectangle 60"/>
            <p:cNvSpPr>
              <a:spLocks noChangeArrowheads="1"/>
            </p:cNvSpPr>
            <p:nvPr/>
          </p:nvSpPr>
          <p:spPr bwMode="auto">
            <a:xfrm>
              <a:off x="2705" y="1166"/>
              <a:ext cx="200" cy="340"/>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H</a:t>
              </a:r>
              <a:endParaRPr kumimoji="0" lang="en-US" altLang="zh-CN" sz="1800">
                <a:latin typeface="Arial" pitchFamily="34" charset="0"/>
                <a:ea typeface="宋体" pitchFamily="2" charset="-122"/>
              </a:endParaRPr>
            </a:p>
          </p:txBody>
        </p:sp>
        <p:sp>
          <p:nvSpPr>
            <p:cNvPr id="670781" name="Rectangle 61"/>
            <p:cNvSpPr>
              <a:spLocks noChangeArrowheads="1"/>
            </p:cNvSpPr>
            <p:nvPr/>
          </p:nvSpPr>
          <p:spPr bwMode="auto">
            <a:xfrm>
              <a:off x="2403" y="1166"/>
              <a:ext cx="92" cy="340"/>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0782" name="Rectangle 62"/>
            <p:cNvSpPr>
              <a:spLocks noChangeArrowheads="1"/>
            </p:cNvSpPr>
            <p:nvPr/>
          </p:nvSpPr>
          <p:spPr bwMode="auto">
            <a:xfrm>
              <a:off x="2166" y="1166"/>
              <a:ext cx="261" cy="340"/>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aq</a:t>
              </a:r>
              <a:endParaRPr kumimoji="0" lang="en-US" altLang="zh-CN" sz="1800">
                <a:latin typeface="Arial" pitchFamily="34" charset="0"/>
                <a:ea typeface="宋体" pitchFamily="2" charset="-122"/>
              </a:endParaRPr>
            </a:p>
          </p:txBody>
        </p:sp>
        <p:sp>
          <p:nvSpPr>
            <p:cNvPr id="670783" name="Rectangle 63"/>
            <p:cNvSpPr>
              <a:spLocks noChangeArrowheads="1"/>
            </p:cNvSpPr>
            <p:nvPr/>
          </p:nvSpPr>
          <p:spPr bwMode="auto">
            <a:xfrm>
              <a:off x="2083" y="1166"/>
              <a:ext cx="92" cy="340"/>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0784" name="Rectangle 64"/>
            <p:cNvSpPr>
              <a:spLocks noChangeArrowheads="1"/>
            </p:cNvSpPr>
            <p:nvPr/>
          </p:nvSpPr>
          <p:spPr bwMode="auto">
            <a:xfrm>
              <a:off x="1623" y="1166"/>
              <a:ext cx="400" cy="340"/>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NH</a:t>
              </a:r>
              <a:endParaRPr kumimoji="0" lang="en-US" altLang="zh-CN" sz="1800">
                <a:latin typeface="Arial" pitchFamily="34" charset="0"/>
                <a:ea typeface="宋体" pitchFamily="2" charset="-122"/>
              </a:endParaRPr>
            </a:p>
          </p:txBody>
        </p:sp>
        <p:sp>
          <p:nvSpPr>
            <p:cNvPr id="670785" name="Rectangle 65"/>
            <p:cNvSpPr>
              <a:spLocks noChangeArrowheads="1"/>
            </p:cNvSpPr>
            <p:nvPr/>
          </p:nvSpPr>
          <p:spPr bwMode="auto">
            <a:xfrm>
              <a:off x="4108" y="1327"/>
              <a:ext cx="79" cy="195"/>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4</a:t>
              </a:r>
              <a:endParaRPr kumimoji="0" lang="en-US" altLang="zh-CN" sz="1800">
                <a:latin typeface="Arial" pitchFamily="34" charset="0"/>
                <a:ea typeface="宋体" pitchFamily="2" charset="-122"/>
              </a:endParaRPr>
            </a:p>
          </p:txBody>
        </p:sp>
        <p:sp>
          <p:nvSpPr>
            <p:cNvPr id="670786" name="Rectangle 66"/>
            <p:cNvSpPr>
              <a:spLocks noChangeArrowheads="1"/>
            </p:cNvSpPr>
            <p:nvPr/>
          </p:nvSpPr>
          <p:spPr bwMode="auto">
            <a:xfrm>
              <a:off x="2898" y="1327"/>
              <a:ext cx="79" cy="195"/>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670787" name="Rectangle 67"/>
            <p:cNvSpPr>
              <a:spLocks noChangeArrowheads="1"/>
            </p:cNvSpPr>
            <p:nvPr/>
          </p:nvSpPr>
          <p:spPr bwMode="auto">
            <a:xfrm>
              <a:off x="1987" y="1327"/>
              <a:ext cx="80" cy="195"/>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3</a:t>
              </a:r>
              <a:endParaRPr kumimoji="0" lang="en-US" altLang="zh-CN" sz="1800">
                <a:latin typeface="Arial" pitchFamily="34" charset="0"/>
                <a:ea typeface="宋体" pitchFamily="2" charset="-122"/>
              </a:endParaRPr>
            </a:p>
          </p:txBody>
        </p:sp>
        <p:sp>
          <p:nvSpPr>
            <p:cNvPr id="670788" name="Rectangle 68"/>
            <p:cNvSpPr>
              <a:spLocks noChangeArrowheads="1"/>
            </p:cNvSpPr>
            <p:nvPr/>
          </p:nvSpPr>
          <p:spPr bwMode="auto">
            <a:xfrm>
              <a:off x="4662" y="1136"/>
              <a:ext cx="151" cy="340"/>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70789" name="Rectangle 69"/>
            <p:cNvSpPr>
              <a:spLocks noChangeArrowheads="1"/>
            </p:cNvSpPr>
            <p:nvPr/>
          </p:nvSpPr>
          <p:spPr bwMode="auto">
            <a:xfrm>
              <a:off x="2525" y="1136"/>
              <a:ext cx="152" cy="340"/>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70790" name="Rectangle 70"/>
            <p:cNvSpPr>
              <a:spLocks noChangeArrowheads="1"/>
            </p:cNvSpPr>
            <p:nvPr/>
          </p:nvSpPr>
          <p:spPr bwMode="auto">
            <a:xfrm>
              <a:off x="5207" y="1130"/>
              <a:ext cx="87" cy="195"/>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70791" name="Rectangle 71"/>
            <p:cNvSpPr>
              <a:spLocks noChangeArrowheads="1"/>
            </p:cNvSpPr>
            <p:nvPr/>
          </p:nvSpPr>
          <p:spPr bwMode="auto">
            <a:xfrm>
              <a:off x="4108" y="1130"/>
              <a:ext cx="87" cy="195"/>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graphicFrame>
          <p:nvGraphicFramePr>
            <p:cNvPr id="670792" name="Object 72"/>
            <p:cNvGraphicFramePr>
              <a:graphicFrameLocks noChangeAspect="1"/>
            </p:cNvGraphicFramePr>
            <p:nvPr/>
          </p:nvGraphicFramePr>
          <p:xfrm>
            <a:off x="3382" y="1280"/>
            <a:ext cx="410" cy="129"/>
          </p:xfrm>
          <a:graphic>
            <a:graphicData uri="http://schemas.openxmlformats.org/presentationml/2006/ole">
              <p:oleObj spid="_x0000_s630787" name="CS ChemDraw Drawing" r:id="rId3" imgW="650160" imgH="205560" progId="">
                <p:embed/>
              </p:oleObj>
            </a:graphicData>
          </a:graphic>
        </p:graphicFrame>
      </p:grpSp>
      <p:grpSp>
        <p:nvGrpSpPr>
          <p:cNvPr id="7" name="Group 73"/>
          <p:cNvGrpSpPr>
            <a:grpSpLocks/>
          </p:cNvGrpSpPr>
          <p:nvPr/>
        </p:nvGrpSpPr>
        <p:grpSpPr bwMode="auto">
          <a:xfrm>
            <a:off x="2592388" y="3281363"/>
            <a:ext cx="5148262" cy="1079500"/>
            <a:chOff x="1197" y="2453"/>
            <a:chExt cx="3574" cy="772"/>
          </a:xfrm>
        </p:grpSpPr>
        <p:sp>
          <p:nvSpPr>
            <p:cNvPr id="670794" name="Line 74"/>
            <p:cNvSpPr>
              <a:spLocks noChangeShapeType="1"/>
            </p:cNvSpPr>
            <p:nvPr/>
          </p:nvSpPr>
          <p:spPr bwMode="auto">
            <a:xfrm>
              <a:off x="1197" y="2817"/>
              <a:ext cx="1005" cy="1"/>
            </a:xfrm>
            <a:prstGeom prst="line">
              <a:avLst/>
            </a:prstGeom>
            <a:noFill/>
            <a:ln w="17463">
              <a:solidFill>
                <a:srgbClr val="000000"/>
              </a:solidFill>
              <a:round/>
              <a:headEnd/>
              <a:tailEnd/>
            </a:ln>
          </p:spPr>
          <p:txBody>
            <a:bodyPr/>
            <a:lstStyle/>
            <a:p>
              <a:endParaRPr lang="zh-CN" altLang="en-US"/>
            </a:p>
          </p:txBody>
        </p:sp>
        <p:sp>
          <p:nvSpPr>
            <p:cNvPr id="670795" name="Rectangle 75"/>
            <p:cNvSpPr>
              <a:spLocks noChangeArrowheads="1"/>
            </p:cNvSpPr>
            <p:nvPr/>
          </p:nvSpPr>
          <p:spPr bwMode="auto">
            <a:xfrm>
              <a:off x="4683" y="2623"/>
              <a:ext cx="88" cy="218"/>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ea typeface="宋体" pitchFamily="2" charset="-122"/>
                </a:rPr>
                <a:t>5</a:t>
              </a:r>
              <a:endParaRPr kumimoji="0" lang="en-US" altLang="zh-CN" sz="1800">
                <a:latin typeface="Arial" pitchFamily="34" charset="0"/>
                <a:ea typeface="宋体" pitchFamily="2" charset="-122"/>
              </a:endParaRPr>
            </a:p>
          </p:txBody>
        </p:sp>
        <p:sp>
          <p:nvSpPr>
            <p:cNvPr id="670796" name="Rectangle 76"/>
            <p:cNvSpPr>
              <a:spLocks noChangeArrowheads="1"/>
            </p:cNvSpPr>
            <p:nvPr/>
          </p:nvSpPr>
          <p:spPr bwMode="auto">
            <a:xfrm>
              <a:off x="3362" y="2809"/>
              <a:ext cx="88" cy="218"/>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ea typeface="宋体" pitchFamily="2" charset="-122"/>
                </a:rPr>
                <a:t>3</a:t>
              </a:r>
              <a:endParaRPr kumimoji="0" lang="en-US" altLang="zh-CN" sz="1800">
                <a:latin typeface="Arial" pitchFamily="34" charset="0"/>
                <a:ea typeface="宋体" pitchFamily="2" charset="-122"/>
              </a:endParaRPr>
            </a:p>
          </p:txBody>
        </p:sp>
        <p:sp>
          <p:nvSpPr>
            <p:cNvPr id="670797" name="Rectangle 77"/>
            <p:cNvSpPr>
              <a:spLocks noChangeArrowheads="1"/>
            </p:cNvSpPr>
            <p:nvPr/>
          </p:nvSpPr>
          <p:spPr bwMode="auto">
            <a:xfrm>
              <a:off x="1724" y="2453"/>
              <a:ext cx="88" cy="218"/>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670798" name="Rectangle 78"/>
            <p:cNvSpPr>
              <a:spLocks noChangeArrowheads="1"/>
            </p:cNvSpPr>
            <p:nvPr/>
          </p:nvSpPr>
          <p:spPr bwMode="auto">
            <a:xfrm>
              <a:off x="4313" y="2645"/>
              <a:ext cx="300" cy="370"/>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10</a:t>
              </a:r>
              <a:endParaRPr kumimoji="0" lang="en-US" altLang="zh-CN" sz="1800">
                <a:latin typeface="Arial" pitchFamily="34" charset="0"/>
                <a:ea typeface="宋体" pitchFamily="2" charset="-122"/>
              </a:endParaRPr>
            </a:p>
          </p:txBody>
        </p:sp>
        <p:sp>
          <p:nvSpPr>
            <p:cNvPr id="670799" name="Rectangle 79"/>
            <p:cNvSpPr>
              <a:spLocks noChangeArrowheads="1"/>
            </p:cNvSpPr>
            <p:nvPr/>
          </p:nvSpPr>
          <p:spPr bwMode="auto">
            <a:xfrm>
              <a:off x="4001" y="2645"/>
              <a:ext cx="150" cy="370"/>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8</a:t>
              </a:r>
              <a:endParaRPr kumimoji="0" lang="en-US" altLang="zh-CN" sz="1800">
                <a:latin typeface="Arial" pitchFamily="34" charset="0"/>
                <a:ea typeface="宋体" pitchFamily="2" charset="-122"/>
              </a:endParaRPr>
            </a:p>
          </p:txBody>
        </p:sp>
        <p:sp>
          <p:nvSpPr>
            <p:cNvPr id="670800" name="Rectangle 80"/>
            <p:cNvSpPr>
              <a:spLocks noChangeArrowheads="1"/>
            </p:cNvSpPr>
            <p:nvPr/>
          </p:nvSpPr>
          <p:spPr bwMode="auto">
            <a:xfrm>
              <a:off x="3934" y="2645"/>
              <a:ext cx="75" cy="370"/>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0801" name="Rectangle 81"/>
            <p:cNvSpPr>
              <a:spLocks noChangeArrowheads="1"/>
            </p:cNvSpPr>
            <p:nvPr/>
          </p:nvSpPr>
          <p:spPr bwMode="auto">
            <a:xfrm>
              <a:off x="3800" y="2645"/>
              <a:ext cx="150" cy="370"/>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1</a:t>
              </a:r>
              <a:endParaRPr kumimoji="0" lang="en-US" altLang="zh-CN" sz="1800">
                <a:latin typeface="Arial" pitchFamily="34" charset="0"/>
                <a:ea typeface="宋体" pitchFamily="2" charset="-122"/>
              </a:endParaRPr>
            </a:p>
          </p:txBody>
        </p:sp>
        <p:sp>
          <p:nvSpPr>
            <p:cNvPr id="670802" name="Rectangle 82"/>
            <p:cNvSpPr>
              <a:spLocks noChangeArrowheads="1"/>
            </p:cNvSpPr>
            <p:nvPr/>
          </p:nvSpPr>
          <p:spPr bwMode="auto">
            <a:xfrm>
              <a:off x="3465" y="2645"/>
              <a:ext cx="101" cy="370"/>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0803" name="Rectangle 83"/>
            <p:cNvSpPr>
              <a:spLocks noChangeArrowheads="1"/>
            </p:cNvSpPr>
            <p:nvPr/>
          </p:nvSpPr>
          <p:spPr bwMode="auto">
            <a:xfrm>
              <a:off x="2960" y="2645"/>
              <a:ext cx="433" cy="370"/>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NH</a:t>
              </a:r>
              <a:endParaRPr kumimoji="0" lang="en-US" altLang="zh-CN" sz="1800">
                <a:latin typeface="Arial" pitchFamily="34" charset="0"/>
                <a:ea typeface="宋体" pitchFamily="2" charset="-122"/>
              </a:endParaRPr>
            </a:p>
          </p:txBody>
        </p:sp>
        <p:sp>
          <p:nvSpPr>
            <p:cNvPr id="670804" name="Rectangle 84"/>
            <p:cNvSpPr>
              <a:spLocks noChangeArrowheads="1"/>
            </p:cNvSpPr>
            <p:nvPr/>
          </p:nvSpPr>
          <p:spPr bwMode="auto">
            <a:xfrm>
              <a:off x="2855" y="2645"/>
              <a:ext cx="100" cy="370"/>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0805" name="Rectangle 85"/>
            <p:cNvSpPr>
              <a:spLocks noChangeArrowheads="1"/>
            </p:cNvSpPr>
            <p:nvPr/>
          </p:nvSpPr>
          <p:spPr bwMode="auto">
            <a:xfrm>
              <a:off x="1413" y="2855"/>
              <a:ext cx="450" cy="370"/>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050</a:t>
              </a:r>
              <a:endParaRPr kumimoji="0" lang="en-US" altLang="zh-CN" sz="1800">
                <a:latin typeface="Arial" pitchFamily="34" charset="0"/>
                <a:ea typeface="宋体" pitchFamily="2" charset="-122"/>
              </a:endParaRPr>
            </a:p>
          </p:txBody>
        </p:sp>
        <p:sp>
          <p:nvSpPr>
            <p:cNvPr id="670806" name="Rectangle 86"/>
            <p:cNvSpPr>
              <a:spLocks noChangeArrowheads="1"/>
            </p:cNvSpPr>
            <p:nvPr/>
          </p:nvSpPr>
          <p:spPr bwMode="auto">
            <a:xfrm>
              <a:off x="1346" y="2855"/>
              <a:ext cx="75" cy="370"/>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0807" name="Rectangle 87"/>
            <p:cNvSpPr>
              <a:spLocks noChangeArrowheads="1"/>
            </p:cNvSpPr>
            <p:nvPr/>
          </p:nvSpPr>
          <p:spPr bwMode="auto">
            <a:xfrm>
              <a:off x="1211" y="2855"/>
              <a:ext cx="150" cy="370"/>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0</a:t>
              </a:r>
              <a:endParaRPr kumimoji="0" lang="en-US" altLang="zh-CN" sz="1800">
                <a:latin typeface="Arial" pitchFamily="34" charset="0"/>
                <a:ea typeface="宋体" pitchFamily="2" charset="-122"/>
              </a:endParaRPr>
            </a:p>
          </p:txBody>
        </p:sp>
        <p:sp>
          <p:nvSpPr>
            <p:cNvPr id="670808" name="Rectangle 88"/>
            <p:cNvSpPr>
              <a:spLocks noChangeArrowheads="1"/>
            </p:cNvSpPr>
            <p:nvPr/>
          </p:nvSpPr>
          <p:spPr bwMode="auto">
            <a:xfrm>
              <a:off x="4593" y="2607"/>
              <a:ext cx="97" cy="218"/>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70809" name="Rectangle 89"/>
            <p:cNvSpPr>
              <a:spLocks noChangeArrowheads="1"/>
            </p:cNvSpPr>
            <p:nvPr/>
          </p:nvSpPr>
          <p:spPr bwMode="auto">
            <a:xfrm>
              <a:off x="4101" y="2646"/>
              <a:ext cx="300" cy="370"/>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latin typeface="Symbol" pitchFamily="18" charset="2"/>
                  <a:ea typeface="宋体" pitchFamily="2" charset="-122"/>
                </a:rPr>
                <a:t>×</a:t>
              </a:r>
            </a:p>
          </p:txBody>
        </p:sp>
        <p:sp>
          <p:nvSpPr>
            <p:cNvPr id="670810" name="Rectangle 90"/>
            <p:cNvSpPr>
              <a:spLocks noChangeArrowheads="1"/>
            </p:cNvSpPr>
            <p:nvPr/>
          </p:nvSpPr>
          <p:spPr bwMode="auto">
            <a:xfrm>
              <a:off x="3618" y="2614"/>
              <a:ext cx="165" cy="370"/>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70811" name="Rectangle 91"/>
            <p:cNvSpPr>
              <a:spLocks noChangeArrowheads="1"/>
            </p:cNvSpPr>
            <p:nvPr/>
          </p:nvSpPr>
          <p:spPr bwMode="auto">
            <a:xfrm>
              <a:off x="2274" y="2614"/>
              <a:ext cx="164" cy="370"/>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70812" name="Rectangle 92"/>
            <p:cNvSpPr>
              <a:spLocks noChangeArrowheads="1"/>
            </p:cNvSpPr>
            <p:nvPr/>
          </p:nvSpPr>
          <p:spPr bwMode="auto">
            <a:xfrm>
              <a:off x="1861" y="2824"/>
              <a:ext cx="164" cy="370"/>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70813" name="Rectangle 93"/>
            <p:cNvSpPr>
              <a:spLocks noChangeArrowheads="1"/>
            </p:cNvSpPr>
            <p:nvPr/>
          </p:nvSpPr>
          <p:spPr bwMode="auto">
            <a:xfrm>
              <a:off x="2066" y="2855"/>
              <a:ext cx="133" cy="370"/>
            </a:xfrm>
            <a:prstGeom prst="rect">
              <a:avLst/>
            </a:prstGeom>
            <a:noFill/>
            <a:ln w="9525">
              <a:noFill/>
              <a:miter lim="800000"/>
              <a:headEnd/>
              <a:tailEnd/>
            </a:ln>
          </p:spPr>
          <p:txBody>
            <a:bodyPr wrap="none" lIns="0" tIns="0" rIns="0" bIns="0">
              <a:spAutoFit/>
            </a:bodyPr>
            <a:lstStyle/>
            <a:p>
              <a:r>
                <a:rPr kumimoji="0" lang="en-US" altLang="zh-CN" sz="3400" i="1">
                  <a:solidFill>
                    <a:srgbClr val="000000"/>
                  </a:solidFill>
                  <a:ea typeface="宋体" pitchFamily="2" charset="-122"/>
                </a:rPr>
                <a:t>x</a:t>
              </a:r>
              <a:endParaRPr kumimoji="0" lang="en-US" altLang="zh-CN" sz="1800">
                <a:latin typeface="Arial" pitchFamily="34" charset="0"/>
                <a:ea typeface="宋体" pitchFamily="2" charset="-122"/>
              </a:endParaRPr>
            </a:p>
          </p:txBody>
        </p:sp>
        <p:sp>
          <p:nvSpPr>
            <p:cNvPr id="670814" name="Rectangle 94"/>
            <p:cNvSpPr>
              <a:spLocks noChangeArrowheads="1"/>
            </p:cNvSpPr>
            <p:nvPr/>
          </p:nvSpPr>
          <p:spPr bwMode="auto">
            <a:xfrm>
              <a:off x="1587" y="2476"/>
              <a:ext cx="134" cy="370"/>
            </a:xfrm>
            <a:prstGeom prst="rect">
              <a:avLst/>
            </a:prstGeom>
            <a:noFill/>
            <a:ln w="9525">
              <a:noFill/>
              <a:miter lim="800000"/>
              <a:headEnd/>
              <a:tailEnd/>
            </a:ln>
          </p:spPr>
          <p:txBody>
            <a:bodyPr wrap="none" lIns="0" tIns="0" rIns="0" bIns="0">
              <a:spAutoFit/>
            </a:bodyPr>
            <a:lstStyle/>
            <a:p>
              <a:r>
                <a:rPr kumimoji="0" lang="en-US" altLang="zh-CN" sz="3400" i="1">
                  <a:solidFill>
                    <a:srgbClr val="000000"/>
                  </a:solidFill>
                  <a:ea typeface="宋体" pitchFamily="2" charset="-122"/>
                </a:rPr>
                <a:t>x</a:t>
              </a:r>
              <a:endParaRPr kumimoji="0" lang="en-US" altLang="zh-CN" sz="1800">
                <a:latin typeface="Arial" pitchFamily="34" charset="0"/>
                <a:ea typeface="宋体" pitchFamily="2" charset="-122"/>
              </a:endParaRPr>
            </a:p>
          </p:txBody>
        </p:sp>
        <p:graphicFrame>
          <p:nvGraphicFramePr>
            <p:cNvPr id="670815" name="Object 95"/>
            <p:cNvGraphicFramePr>
              <a:graphicFrameLocks noChangeAspect="1"/>
            </p:cNvGraphicFramePr>
            <p:nvPr/>
          </p:nvGraphicFramePr>
          <p:xfrm>
            <a:off x="2496" y="2672"/>
            <a:ext cx="376" cy="317"/>
          </p:xfrm>
          <a:graphic>
            <a:graphicData uri="http://schemas.openxmlformats.org/presentationml/2006/ole">
              <p:oleObj spid="_x0000_s630786" name="CS ChemDraw Drawing" r:id="rId4" imgW="596880" imgH="502920" progId="">
                <p:embed/>
              </p:oleObj>
            </a:graphicData>
          </a:graphic>
        </p:graphicFrame>
      </p:grpSp>
      <p:grpSp>
        <p:nvGrpSpPr>
          <p:cNvPr id="8" name="Group 96"/>
          <p:cNvGrpSpPr>
            <a:grpSpLocks/>
          </p:cNvGrpSpPr>
          <p:nvPr/>
        </p:nvGrpSpPr>
        <p:grpSpPr bwMode="auto">
          <a:xfrm>
            <a:off x="684213" y="2420938"/>
            <a:ext cx="7213600" cy="566737"/>
            <a:chOff x="431" y="1525"/>
            <a:chExt cx="4544" cy="357"/>
          </a:xfrm>
        </p:grpSpPr>
        <p:sp>
          <p:nvSpPr>
            <p:cNvPr id="670817" name="Rectangle 97"/>
            <p:cNvSpPr>
              <a:spLocks noChangeArrowheads="1"/>
            </p:cNvSpPr>
            <p:nvPr/>
          </p:nvSpPr>
          <p:spPr bwMode="auto">
            <a:xfrm>
              <a:off x="4876" y="1555"/>
              <a:ext cx="99" cy="269"/>
            </a:xfrm>
            <a:prstGeom prst="rect">
              <a:avLst/>
            </a:prstGeom>
            <a:noFill/>
            <a:ln w="9525">
              <a:noFill/>
              <a:miter lim="800000"/>
              <a:headEnd/>
              <a:tailEnd/>
            </a:ln>
          </p:spPr>
          <p:txBody>
            <a:bodyPr wrap="none" lIns="0" tIns="0" rIns="0" bIns="0">
              <a:spAutoFit/>
            </a:bodyPr>
            <a:lstStyle/>
            <a:p>
              <a:r>
                <a:rPr kumimoji="0" lang="en-US" altLang="zh-CN" sz="2800" i="1">
                  <a:solidFill>
                    <a:srgbClr val="000000"/>
                  </a:solidFill>
                  <a:ea typeface="宋体" pitchFamily="2" charset="-122"/>
                </a:rPr>
                <a:t>x</a:t>
              </a:r>
              <a:endParaRPr kumimoji="0" lang="en-US" altLang="zh-CN" sz="2800">
                <a:latin typeface="Arial" pitchFamily="34" charset="0"/>
                <a:ea typeface="宋体" pitchFamily="2" charset="-122"/>
              </a:endParaRPr>
            </a:p>
          </p:txBody>
        </p:sp>
        <p:sp>
          <p:nvSpPr>
            <p:cNvPr id="670818" name="Rectangle 98"/>
            <p:cNvSpPr>
              <a:spLocks noChangeArrowheads="1"/>
            </p:cNvSpPr>
            <p:nvPr/>
          </p:nvSpPr>
          <p:spPr bwMode="auto">
            <a:xfrm>
              <a:off x="3923" y="1555"/>
              <a:ext cx="99" cy="269"/>
            </a:xfrm>
            <a:prstGeom prst="rect">
              <a:avLst/>
            </a:prstGeom>
            <a:noFill/>
            <a:ln w="9525">
              <a:noFill/>
              <a:miter lim="800000"/>
              <a:headEnd/>
              <a:tailEnd/>
            </a:ln>
          </p:spPr>
          <p:txBody>
            <a:bodyPr wrap="none" lIns="0" tIns="0" rIns="0" bIns="0">
              <a:spAutoFit/>
            </a:bodyPr>
            <a:lstStyle/>
            <a:p>
              <a:r>
                <a:rPr kumimoji="0" lang="en-US" altLang="zh-CN" sz="2800" i="1">
                  <a:solidFill>
                    <a:srgbClr val="000000"/>
                  </a:solidFill>
                  <a:ea typeface="宋体" pitchFamily="2" charset="-122"/>
                </a:rPr>
                <a:t>x</a:t>
              </a:r>
              <a:endParaRPr kumimoji="0" lang="en-US" altLang="zh-CN" sz="2800">
                <a:latin typeface="Arial" pitchFamily="34" charset="0"/>
                <a:ea typeface="宋体" pitchFamily="2" charset="-122"/>
              </a:endParaRPr>
            </a:p>
          </p:txBody>
        </p:sp>
        <p:sp>
          <p:nvSpPr>
            <p:cNvPr id="670819" name="Rectangle 99"/>
            <p:cNvSpPr>
              <a:spLocks noChangeArrowheads="1"/>
            </p:cNvSpPr>
            <p:nvPr/>
          </p:nvSpPr>
          <p:spPr bwMode="auto">
            <a:xfrm>
              <a:off x="2692" y="1555"/>
              <a:ext cx="99" cy="269"/>
            </a:xfrm>
            <a:prstGeom prst="rect">
              <a:avLst/>
            </a:prstGeom>
            <a:noFill/>
            <a:ln w="9525">
              <a:noFill/>
              <a:miter lim="800000"/>
              <a:headEnd/>
              <a:tailEnd/>
            </a:ln>
          </p:spPr>
          <p:txBody>
            <a:bodyPr wrap="none" lIns="0" tIns="0" rIns="0" bIns="0">
              <a:spAutoFit/>
            </a:bodyPr>
            <a:lstStyle/>
            <a:p>
              <a:r>
                <a:rPr kumimoji="0" lang="en-US" altLang="zh-CN" sz="2800" i="1">
                  <a:solidFill>
                    <a:srgbClr val="000000"/>
                  </a:solidFill>
                  <a:ea typeface="宋体" pitchFamily="2" charset="-122"/>
                </a:rPr>
                <a:t>x</a:t>
              </a:r>
              <a:endParaRPr kumimoji="0" lang="en-US" altLang="zh-CN" sz="2800">
                <a:latin typeface="Arial" pitchFamily="34" charset="0"/>
                <a:ea typeface="宋体" pitchFamily="2" charset="-122"/>
              </a:endParaRPr>
            </a:p>
          </p:txBody>
        </p:sp>
        <p:sp>
          <p:nvSpPr>
            <p:cNvPr id="670820" name="Rectangle 100"/>
            <p:cNvSpPr>
              <a:spLocks noChangeArrowheads="1"/>
            </p:cNvSpPr>
            <p:nvPr/>
          </p:nvSpPr>
          <p:spPr bwMode="auto">
            <a:xfrm>
              <a:off x="1915" y="1555"/>
              <a:ext cx="504" cy="269"/>
            </a:xfrm>
            <a:prstGeom prst="rect">
              <a:avLst/>
            </a:prstGeom>
            <a:noFill/>
            <a:ln w="9525">
              <a:noFill/>
              <a:miter lim="800000"/>
              <a:headEnd/>
              <a:tailEnd/>
            </a:ln>
          </p:spPr>
          <p:txBody>
            <a:bodyPr wrap="none" lIns="0" tIns="0" rIns="0" bIns="0">
              <a:spAutoFit/>
            </a:bodyPr>
            <a:lstStyle/>
            <a:p>
              <a:r>
                <a:rPr kumimoji="0" lang="en-US" altLang="zh-CN" sz="2800">
                  <a:solidFill>
                    <a:srgbClr val="000000"/>
                  </a:solidFill>
                  <a:ea typeface="宋体" pitchFamily="2" charset="-122"/>
                </a:rPr>
                <a:t>0.050</a:t>
              </a:r>
              <a:endParaRPr kumimoji="0" lang="en-US" altLang="zh-CN" sz="2800">
                <a:latin typeface="Arial" pitchFamily="34" charset="0"/>
                <a:ea typeface="宋体" pitchFamily="2" charset="-122"/>
              </a:endParaRPr>
            </a:p>
          </p:txBody>
        </p:sp>
        <p:sp>
          <p:nvSpPr>
            <p:cNvPr id="670821" name="Rectangle 101"/>
            <p:cNvSpPr>
              <a:spLocks noChangeArrowheads="1"/>
            </p:cNvSpPr>
            <p:nvPr/>
          </p:nvSpPr>
          <p:spPr bwMode="auto">
            <a:xfrm>
              <a:off x="1862" y="1555"/>
              <a:ext cx="66"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670822" name="Rectangle 102"/>
            <p:cNvSpPr>
              <a:spLocks noChangeArrowheads="1"/>
            </p:cNvSpPr>
            <p:nvPr/>
          </p:nvSpPr>
          <p:spPr bwMode="auto">
            <a:xfrm>
              <a:off x="1813" y="1633"/>
              <a:ext cx="59" cy="211"/>
            </a:xfrm>
            <a:prstGeom prst="rect">
              <a:avLst/>
            </a:prstGeom>
            <a:noFill/>
            <a:ln w="9525">
              <a:noFill/>
              <a:miter lim="800000"/>
              <a:headEnd/>
              <a:tailEnd/>
            </a:ln>
          </p:spPr>
          <p:txBody>
            <a:bodyPr wrap="none" lIns="0" tIns="0" rIns="0" bIns="0">
              <a:spAutoFit/>
            </a:bodyPr>
            <a:lstStyle/>
            <a:p>
              <a:r>
                <a:rPr kumimoji="0" lang="en-US" altLang="zh-CN" sz="22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0823" name="Rectangle 103"/>
            <p:cNvSpPr>
              <a:spLocks noChangeArrowheads="1"/>
            </p:cNvSpPr>
            <p:nvPr/>
          </p:nvSpPr>
          <p:spPr bwMode="auto">
            <a:xfrm>
              <a:off x="1598" y="1633"/>
              <a:ext cx="108" cy="211"/>
            </a:xfrm>
            <a:prstGeom prst="rect">
              <a:avLst/>
            </a:prstGeom>
            <a:noFill/>
            <a:ln w="9525">
              <a:noFill/>
              <a:miter lim="800000"/>
              <a:headEnd/>
              <a:tailEnd/>
            </a:ln>
          </p:spPr>
          <p:txBody>
            <a:bodyPr wrap="none" lIns="0" tIns="0" rIns="0" bIns="0">
              <a:spAutoFit/>
            </a:bodyPr>
            <a:lstStyle/>
            <a:p>
              <a:r>
                <a:rPr kumimoji="0" lang="en-US" altLang="zh-CN" sz="2200">
                  <a:solidFill>
                    <a:srgbClr val="000000"/>
                  </a:solidFill>
                  <a:ea typeface="宋体" pitchFamily="2" charset="-122"/>
                </a:rPr>
                <a:t>L</a:t>
              </a:r>
              <a:endParaRPr kumimoji="0" lang="en-US" altLang="zh-CN" sz="1800">
                <a:latin typeface="Arial" pitchFamily="34" charset="0"/>
                <a:ea typeface="宋体" pitchFamily="2" charset="-122"/>
              </a:endParaRPr>
            </a:p>
          </p:txBody>
        </p:sp>
        <p:sp>
          <p:nvSpPr>
            <p:cNvPr id="670824" name="Rectangle 104"/>
            <p:cNvSpPr>
              <a:spLocks noChangeArrowheads="1"/>
            </p:cNvSpPr>
            <p:nvPr/>
          </p:nvSpPr>
          <p:spPr bwMode="auto">
            <a:xfrm>
              <a:off x="1231" y="1633"/>
              <a:ext cx="274" cy="211"/>
            </a:xfrm>
            <a:prstGeom prst="rect">
              <a:avLst/>
            </a:prstGeom>
            <a:noFill/>
            <a:ln w="9525">
              <a:noFill/>
              <a:miter lim="800000"/>
              <a:headEnd/>
              <a:tailEnd/>
            </a:ln>
          </p:spPr>
          <p:txBody>
            <a:bodyPr wrap="none" lIns="0" tIns="0" rIns="0" bIns="0">
              <a:spAutoFit/>
            </a:bodyPr>
            <a:lstStyle/>
            <a:p>
              <a:r>
                <a:rPr kumimoji="0" lang="en-US" altLang="zh-CN" sz="2200">
                  <a:solidFill>
                    <a:srgbClr val="000000"/>
                  </a:solidFill>
                  <a:ea typeface="宋体" pitchFamily="2" charset="-122"/>
                </a:rPr>
                <a:t>mol</a:t>
              </a:r>
              <a:endParaRPr kumimoji="0" lang="en-US" altLang="zh-CN" sz="1800">
                <a:latin typeface="Arial" pitchFamily="34" charset="0"/>
                <a:ea typeface="宋体" pitchFamily="2" charset="-122"/>
              </a:endParaRPr>
            </a:p>
          </p:txBody>
        </p:sp>
        <p:sp>
          <p:nvSpPr>
            <p:cNvPr id="670825" name="Rectangle 105"/>
            <p:cNvSpPr>
              <a:spLocks noChangeArrowheads="1"/>
            </p:cNvSpPr>
            <p:nvPr/>
          </p:nvSpPr>
          <p:spPr bwMode="auto">
            <a:xfrm>
              <a:off x="1120" y="1633"/>
              <a:ext cx="108" cy="211"/>
            </a:xfrm>
            <a:prstGeom prst="rect">
              <a:avLst/>
            </a:prstGeom>
            <a:noFill/>
            <a:ln w="9525">
              <a:noFill/>
              <a:miter lim="800000"/>
              <a:headEnd/>
              <a:tailEnd/>
            </a:ln>
          </p:spPr>
          <p:txBody>
            <a:bodyPr wrap="none" lIns="0" tIns="0" rIns="0" bIns="0">
              <a:spAutoFit/>
            </a:bodyPr>
            <a:lstStyle/>
            <a:p>
              <a:r>
                <a:rPr kumimoji="0" lang="en-US" altLang="zh-CN" sz="22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0826" name="Rectangle 106"/>
            <p:cNvSpPr>
              <a:spLocks noChangeArrowheads="1"/>
            </p:cNvSpPr>
            <p:nvPr/>
          </p:nvSpPr>
          <p:spPr bwMode="auto">
            <a:xfrm>
              <a:off x="1738" y="1575"/>
              <a:ext cx="56" cy="134"/>
            </a:xfrm>
            <a:prstGeom prst="rect">
              <a:avLst/>
            </a:prstGeom>
            <a:noFill/>
            <a:ln w="9525">
              <a:noFill/>
              <a:miter lim="800000"/>
              <a:headEnd/>
              <a:tailEnd/>
            </a:ln>
          </p:spPr>
          <p:txBody>
            <a:bodyPr wrap="none" lIns="0" tIns="0" rIns="0" bIns="0">
              <a:spAutoFit/>
            </a:bodyPr>
            <a:lstStyle/>
            <a:p>
              <a:r>
                <a:rPr kumimoji="0" lang="en-US" altLang="zh-CN" sz="1400">
                  <a:solidFill>
                    <a:srgbClr val="000000"/>
                  </a:solidFill>
                  <a:ea typeface="宋体" pitchFamily="2" charset="-122"/>
                </a:rPr>
                <a:t>1</a:t>
              </a:r>
              <a:endParaRPr kumimoji="0" lang="en-US" altLang="zh-CN" sz="1800">
                <a:latin typeface="Arial" pitchFamily="34" charset="0"/>
                <a:ea typeface="宋体" pitchFamily="2" charset="-122"/>
              </a:endParaRPr>
            </a:p>
          </p:txBody>
        </p:sp>
        <p:sp>
          <p:nvSpPr>
            <p:cNvPr id="670827" name="Rectangle 107"/>
            <p:cNvSpPr>
              <a:spLocks noChangeArrowheads="1"/>
            </p:cNvSpPr>
            <p:nvPr/>
          </p:nvSpPr>
          <p:spPr bwMode="auto">
            <a:xfrm>
              <a:off x="2517" y="1525"/>
              <a:ext cx="123" cy="269"/>
            </a:xfrm>
            <a:prstGeom prst="rect">
              <a:avLst/>
            </a:prstGeom>
            <a:noFill/>
            <a:ln w="9525">
              <a:noFill/>
              <a:miter lim="800000"/>
              <a:headEnd/>
              <a:tailEnd/>
            </a:ln>
          </p:spPr>
          <p:txBody>
            <a:bodyPr wrap="none" lIns="0" tIns="0" rIns="0" bIns="0">
              <a:spAutoFit/>
            </a:bodyPr>
            <a:lstStyle/>
            <a:p>
              <a:r>
                <a:rPr kumimoji="0" lang="en-US" altLang="zh-CN" sz="2800">
                  <a:solidFill>
                    <a:srgbClr val="000000"/>
                  </a:solidFill>
                  <a:latin typeface="Symbol" pitchFamily="18" charset="2"/>
                  <a:ea typeface="宋体" pitchFamily="2" charset="-122"/>
                </a:rPr>
                <a:t>-</a:t>
              </a:r>
              <a:endParaRPr kumimoji="0" lang="en-US" altLang="zh-CN" sz="2800">
                <a:latin typeface="Arial" pitchFamily="34" charset="0"/>
                <a:ea typeface="宋体" pitchFamily="2" charset="-122"/>
              </a:endParaRPr>
            </a:p>
          </p:txBody>
        </p:sp>
        <p:sp>
          <p:nvSpPr>
            <p:cNvPr id="670828" name="Rectangle 108"/>
            <p:cNvSpPr>
              <a:spLocks noChangeArrowheads="1"/>
            </p:cNvSpPr>
            <p:nvPr/>
          </p:nvSpPr>
          <p:spPr bwMode="auto">
            <a:xfrm>
              <a:off x="1683" y="1583"/>
              <a:ext cx="61" cy="134"/>
            </a:xfrm>
            <a:prstGeom prst="rect">
              <a:avLst/>
            </a:prstGeom>
            <a:noFill/>
            <a:ln w="9525">
              <a:noFill/>
              <a:miter lim="800000"/>
              <a:headEnd/>
              <a:tailEnd/>
            </a:ln>
          </p:spPr>
          <p:txBody>
            <a:bodyPr wrap="none" lIns="0" tIns="0" rIns="0" bIns="0">
              <a:spAutoFit/>
            </a:bodyPr>
            <a:lstStyle/>
            <a:p>
              <a:r>
                <a:rPr kumimoji="0" lang="en-US" altLang="zh-CN" sz="1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70829" name="Rectangle 109"/>
            <p:cNvSpPr>
              <a:spLocks noChangeArrowheads="1"/>
            </p:cNvSpPr>
            <p:nvPr/>
          </p:nvSpPr>
          <p:spPr bwMode="auto">
            <a:xfrm>
              <a:off x="1519" y="1565"/>
              <a:ext cx="66"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sym typeface="Symbol" pitchFamily="18" charset="2"/>
                </a:rPr>
                <a:t></a:t>
              </a:r>
            </a:p>
          </p:txBody>
        </p:sp>
        <p:sp>
          <p:nvSpPr>
            <p:cNvPr id="670830" name="Rectangle 110"/>
            <p:cNvSpPr>
              <a:spLocks noChangeArrowheads="1"/>
            </p:cNvSpPr>
            <p:nvPr/>
          </p:nvSpPr>
          <p:spPr bwMode="auto">
            <a:xfrm>
              <a:off x="431" y="1638"/>
              <a:ext cx="704" cy="211"/>
            </a:xfrm>
            <a:prstGeom prst="rect">
              <a:avLst/>
            </a:prstGeom>
            <a:noFill/>
            <a:ln w="9525">
              <a:noFill/>
              <a:miter lim="800000"/>
              <a:headEnd/>
              <a:tailEnd/>
            </a:ln>
          </p:spPr>
          <p:txBody>
            <a:bodyPr wrap="none" lIns="0" tIns="0" rIns="0" bIns="0">
              <a:spAutoFit/>
            </a:bodyPr>
            <a:lstStyle/>
            <a:p>
              <a:r>
                <a:rPr kumimoji="0" lang="zh-CN" altLang="en-US" sz="2200">
                  <a:solidFill>
                    <a:srgbClr val="000000"/>
                  </a:solidFill>
                  <a:latin typeface="宋体" pitchFamily="2" charset="-122"/>
                  <a:ea typeface="宋体" pitchFamily="2" charset="-122"/>
                </a:rPr>
                <a:t>平衡浓度</a:t>
              </a:r>
              <a:endParaRPr kumimoji="0" lang="zh-CN" altLang="en-US" sz="1800">
                <a:latin typeface="Arial" pitchFamily="34" charset="0"/>
                <a:ea typeface="宋体" pitchFamily="2" charset="-122"/>
              </a:endParaRPr>
            </a:p>
          </p:txBody>
        </p:sp>
      </p:grpSp>
      <p:sp>
        <p:nvSpPr>
          <p:cNvPr id="670831" name="Rectangle 111"/>
          <p:cNvSpPr>
            <a:spLocks noGrp="1" noChangeArrowheads="1"/>
          </p:cNvSpPr>
          <p:nvPr>
            <p:ph type="title" idx="4294967295"/>
          </p:nvPr>
        </p:nvSpPr>
        <p:spPr/>
        <p:txBody>
          <a:bodyPr/>
          <a:lstStyle/>
          <a:p>
            <a:r>
              <a:rPr lang="zh-CN" altLang="en-US"/>
              <a:t>例题</a:t>
            </a:r>
            <a:r>
              <a:rPr lang="en-US" altLang="zh-CN"/>
              <a:t>22</a:t>
            </a:r>
            <a:r>
              <a:rPr lang="zh-CN" altLang="en-US"/>
              <a:t>解</a:t>
            </a:r>
          </a:p>
        </p:txBody>
      </p:sp>
      <p:pic>
        <p:nvPicPr>
          <p:cNvPr id="670832" name="Picture 112" descr="返回">
            <a:hlinkClick r:id="rId5" action="ppaction://hlinksldjump"/>
          </p:cNvPr>
          <p:cNvPicPr>
            <a:picLocks noChangeAspect="1" noChangeArrowheads="1"/>
          </p:cNvPicPr>
          <p:nvPr/>
        </p:nvPicPr>
        <p:blipFill>
          <a:blip r:embed="rId6"/>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日期占位符 1"/>
          <p:cNvSpPr>
            <a:spLocks noGrp="1"/>
          </p:cNvSpPr>
          <p:nvPr>
            <p:ph type="dt" sz="half" idx="10"/>
          </p:nvPr>
        </p:nvSpPr>
        <p:spPr/>
        <p:txBody>
          <a:bodyPr/>
          <a:lstStyle/>
          <a:p>
            <a:fld id="{EE2A86DE-CEA8-4BA4-9E8E-561E418D9B03}" type="datetime7">
              <a:rPr lang="zh-CN" altLang="en-US"/>
              <a:pPr/>
              <a:t>17.11.12</a:t>
            </a:fld>
            <a:endParaRPr lang="en-US" altLang="zh-CN"/>
          </a:p>
        </p:txBody>
      </p:sp>
      <p:sp>
        <p:nvSpPr>
          <p:cNvPr id="19" name="页脚占位符 2"/>
          <p:cNvSpPr>
            <a:spLocks noGrp="1"/>
          </p:cNvSpPr>
          <p:nvPr>
            <p:ph type="ftr" sz="quarter" idx="11"/>
          </p:nvPr>
        </p:nvSpPr>
        <p:spPr/>
        <p:txBody>
          <a:bodyPr/>
          <a:lstStyle/>
          <a:p>
            <a:fld id="{6940427E-FBEF-4D90-9B28-C1A0195AD9C6}" type="slidenum">
              <a:rPr lang="en-US" altLang="zh-CN"/>
              <a:pPr/>
              <a:t>149</a:t>
            </a:fld>
            <a:endParaRPr lang="en-US" altLang="zh-CN"/>
          </a:p>
        </p:txBody>
      </p:sp>
      <p:graphicFrame>
        <p:nvGraphicFramePr>
          <p:cNvPr id="671746" name="Object 2"/>
          <p:cNvGraphicFramePr>
            <a:graphicFrameLocks noChangeAspect="1"/>
          </p:cNvGraphicFramePr>
          <p:nvPr/>
        </p:nvGraphicFramePr>
        <p:xfrm>
          <a:off x="1516063" y="1501775"/>
          <a:ext cx="4543425" cy="1951038"/>
        </p:xfrm>
        <a:graphic>
          <a:graphicData uri="http://schemas.openxmlformats.org/presentationml/2006/ole">
            <p:oleObj spid="_x0000_s631810" name="Equation" r:id="rId3" imgW="1638000" imgH="698400" progId="Equation.DSMT4">
              <p:embed/>
            </p:oleObj>
          </a:graphicData>
        </a:graphic>
      </p:graphicFrame>
      <p:grpSp>
        <p:nvGrpSpPr>
          <p:cNvPr id="2" name="Group 17"/>
          <p:cNvGrpSpPr>
            <a:grpSpLocks/>
          </p:cNvGrpSpPr>
          <p:nvPr/>
        </p:nvGrpSpPr>
        <p:grpSpPr bwMode="auto">
          <a:xfrm>
            <a:off x="1695450" y="4411663"/>
            <a:ext cx="6751638" cy="617537"/>
            <a:chOff x="1068" y="2620"/>
            <a:chExt cx="4253" cy="389"/>
          </a:xfrm>
        </p:grpSpPr>
        <p:sp>
          <p:nvSpPr>
            <p:cNvPr id="671762" name="Rectangle 18"/>
            <p:cNvSpPr>
              <a:spLocks noChangeArrowheads="1"/>
            </p:cNvSpPr>
            <p:nvPr/>
          </p:nvSpPr>
          <p:spPr bwMode="auto">
            <a:xfrm>
              <a:off x="3961" y="2660"/>
              <a:ext cx="1360" cy="326"/>
            </a:xfrm>
            <a:prstGeom prst="rect">
              <a:avLst/>
            </a:prstGeom>
            <a:noFill/>
            <a:ln w="9525">
              <a:noFill/>
              <a:miter lim="800000"/>
              <a:headEnd/>
              <a:tailEnd/>
            </a:ln>
          </p:spPr>
          <p:txBody>
            <a:bodyPr wrap="none" lIns="0" tIns="0" rIns="0" bIns="0">
              <a:spAutoFit/>
            </a:bodyPr>
            <a:lstStyle/>
            <a:p>
              <a:r>
                <a:rPr kumimoji="0" lang="zh-CN" altLang="en-US" sz="3400">
                  <a:solidFill>
                    <a:srgbClr val="000000"/>
                  </a:solidFill>
                  <a:latin typeface="宋体" pitchFamily="2" charset="-122"/>
                  <a:ea typeface="宋体" pitchFamily="2" charset="-122"/>
                </a:rPr>
                <a:t>沉淀析出。</a:t>
              </a:r>
              <a:endParaRPr kumimoji="0" lang="zh-CN" altLang="en-US" sz="1800">
                <a:latin typeface="Arial" pitchFamily="34" charset="0"/>
                <a:ea typeface="宋体" pitchFamily="2" charset="-122"/>
              </a:endParaRPr>
            </a:p>
          </p:txBody>
        </p:sp>
        <p:sp>
          <p:nvSpPr>
            <p:cNvPr id="671763" name="Rectangle 19"/>
            <p:cNvSpPr>
              <a:spLocks noChangeArrowheads="1"/>
            </p:cNvSpPr>
            <p:nvPr/>
          </p:nvSpPr>
          <p:spPr bwMode="auto">
            <a:xfrm>
              <a:off x="2073" y="2660"/>
              <a:ext cx="816" cy="326"/>
            </a:xfrm>
            <a:prstGeom prst="rect">
              <a:avLst/>
            </a:prstGeom>
            <a:noFill/>
            <a:ln w="9525">
              <a:noFill/>
              <a:miter lim="800000"/>
              <a:headEnd/>
              <a:tailEnd/>
            </a:ln>
          </p:spPr>
          <p:txBody>
            <a:bodyPr wrap="none" lIns="0" tIns="0" rIns="0" bIns="0">
              <a:spAutoFit/>
            </a:bodyPr>
            <a:lstStyle/>
            <a:p>
              <a:r>
                <a:rPr kumimoji="0" lang="zh-CN" altLang="en-US" sz="3400">
                  <a:solidFill>
                    <a:srgbClr val="000000"/>
                  </a:solidFill>
                  <a:latin typeface="宋体" pitchFamily="2" charset="-122"/>
                  <a:ea typeface="宋体" pitchFamily="2" charset="-122"/>
                </a:rPr>
                <a:t>所以有</a:t>
              </a:r>
              <a:endParaRPr kumimoji="0" lang="zh-CN" altLang="en-US" sz="1800">
                <a:latin typeface="Arial" pitchFamily="34" charset="0"/>
                <a:ea typeface="宋体" pitchFamily="2" charset="-122"/>
              </a:endParaRPr>
            </a:p>
          </p:txBody>
        </p:sp>
        <p:sp>
          <p:nvSpPr>
            <p:cNvPr id="671764" name="Rectangle 20"/>
            <p:cNvSpPr>
              <a:spLocks noChangeArrowheads="1"/>
            </p:cNvSpPr>
            <p:nvPr/>
          </p:nvSpPr>
          <p:spPr bwMode="auto">
            <a:xfrm>
              <a:off x="1811" y="2660"/>
              <a:ext cx="272" cy="326"/>
            </a:xfrm>
            <a:prstGeom prst="rect">
              <a:avLst/>
            </a:prstGeom>
            <a:noFill/>
            <a:ln w="9525">
              <a:noFill/>
              <a:miter lim="800000"/>
              <a:headEnd/>
              <a:tailEnd/>
            </a:ln>
          </p:spPr>
          <p:txBody>
            <a:bodyPr wrap="none" lIns="0" tIns="0" rIns="0" bIns="0">
              <a:spAutoFit/>
            </a:bodyPr>
            <a:lstStyle/>
            <a:p>
              <a:r>
                <a:rPr kumimoji="0" lang="zh-CN" altLang="en-US" sz="3400">
                  <a:solidFill>
                    <a:srgbClr val="000000"/>
                  </a:solidFill>
                  <a:latin typeface="宋体" pitchFamily="2" charset="-122"/>
                  <a:ea typeface="宋体" pitchFamily="2" charset="-122"/>
                </a:rPr>
                <a:t>，</a:t>
              </a:r>
              <a:endParaRPr kumimoji="0" lang="zh-CN" altLang="en-US" sz="1800">
                <a:latin typeface="Arial" pitchFamily="34" charset="0"/>
                <a:ea typeface="宋体" pitchFamily="2" charset="-122"/>
              </a:endParaRPr>
            </a:p>
          </p:txBody>
        </p:sp>
        <p:sp>
          <p:nvSpPr>
            <p:cNvPr id="671765" name="Rectangle 21"/>
            <p:cNvSpPr>
              <a:spLocks noChangeArrowheads="1"/>
            </p:cNvSpPr>
            <p:nvPr/>
          </p:nvSpPr>
          <p:spPr bwMode="auto">
            <a:xfrm>
              <a:off x="3858" y="2817"/>
              <a:ext cx="80"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671766" name="Rectangle 22"/>
            <p:cNvSpPr>
              <a:spLocks noChangeArrowheads="1"/>
            </p:cNvSpPr>
            <p:nvPr/>
          </p:nvSpPr>
          <p:spPr bwMode="auto">
            <a:xfrm>
              <a:off x="2916" y="2651"/>
              <a:ext cx="952"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Mg(OH)</a:t>
              </a:r>
              <a:endParaRPr kumimoji="0" lang="en-US" altLang="zh-CN" sz="1800">
                <a:latin typeface="Arial" pitchFamily="34" charset="0"/>
                <a:ea typeface="宋体" pitchFamily="2" charset="-122"/>
              </a:endParaRPr>
            </a:p>
          </p:txBody>
        </p:sp>
        <p:sp>
          <p:nvSpPr>
            <p:cNvPr id="671767" name="Rectangle 23"/>
            <p:cNvSpPr>
              <a:spLocks noChangeArrowheads="1"/>
            </p:cNvSpPr>
            <p:nvPr/>
          </p:nvSpPr>
          <p:spPr bwMode="auto">
            <a:xfrm>
              <a:off x="2854" y="2651"/>
              <a:ext cx="68"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671768" name="Rectangle 24"/>
            <p:cNvSpPr>
              <a:spLocks noChangeArrowheads="1"/>
            </p:cNvSpPr>
            <p:nvPr/>
          </p:nvSpPr>
          <p:spPr bwMode="auto">
            <a:xfrm>
              <a:off x="1886" y="2651"/>
              <a:ext cx="204"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671769" name="Rectangle 25"/>
            <p:cNvSpPr>
              <a:spLocks noChangeArrowheads="1"/>
            </p:cNvSpPr>
            <p:nvPr/>
          </p:nvSpPr>
          <p:spPr bwMode="auto">
            <a:xfrm>
              <a:off x="1068" y="2651"/>
              <a:ext cx="121" cy="326"/>
            </a:xfrm>
            <a:prstGeom prst="rect">
              <a:avLst/>
            </a:prstGeom>
            <a:noFill/>
            <a:ln w="9525">
              <a:noFill/>
              <a:miter lim="800000"/>
              <a:headEnd/>
              <a:tailEnd/>
            </a:ln>
          </p:spPr>
          <p:txBody>
            <a:bodyPr wrap="none" lIns="0" tIns="0" rIns="0" bIns="0">
              <a:spAutoFit/>
            </a:bodyPr>
            <a:lstStyle/>
            <a:p>
              <a:r>
                <a:rPr kumimoji="0" lang="en-US" altLang="zh-CN" sz="3400" i="1">
                  <a:solidFill>
                    <a:srgbClr val="000000"/>
                  </a:solidFill>
                  <a:ea typeface="宋体" pitchFamily="2" charset="-122"/>
                </a:rPr>
                <a:t>J</a:t>
              </a:r>
              <a:endParaRPr kumimoji="0" lang="en-US" altLang="zh-CN" sz="1800">
                <a:latin typeface="Arial" pitchFamily="34" charset="0"/>
                <a:ea typeface="宋体" pitchFamily="2" charset="-122"/>
              </a:endParaRPr>
            </a:p>
          </p:txBody>
        </p:sp>
        <p:sp>
          <p:nvSpPr>
            <p:cNvPr id="671770" name="Rectangle 26"/>
            <p:cNvSpPr>
              <a:spLocks noChangeArrowheads="1"/>
            </p:cNvSpPr>
            <p:nvPr/>
          </p:nvSpPr>
          <p:spPr bwMode="auto">
            <a:xfrm>
              <a:off x="1280" y="2620"/>
              <a:ext cx="149"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latin typeface="Symbol" pitchFamily="18" charset="2"/>
                  <a:ea typeface="宋体" pitchFamily="2" charset="-122"/>
                </a:rPr>
                <a:t>&gt;</a:t>
              </a:r>
              <a:endParaRPr kumimoji="0" lang="en-US" altLang="zh-CN" sz="1800">
                <a:latin typeface="Arial" pitchFamily="34" charset="0"/>
                <a:ea typeface="宋体" pitchFamily="2" charset="-122"/>
              </a:endParaRPr>
            </a:p>
          </p:txBody>
        </p:sp>
        <p:graphicFrame>
          <p:nvGraphicFramePr>
            <p:cNvPr id="671771" name="Object 27"/>
            <p:cNvGraphicFramePr>
              <a:graphicFrameLocks noChangeAspect="1"/>
            </p:cNvGraphicFramePr>
            <p:nvPr/>
          </p:nvGraphicFramePr>
          <p:xfrm>
            <a:off x="1424" y="2664"/>
            <a:ext cx="371" cy="331"/>
          </p:xfrm>
          <a:graphic>
            <a:graphicData uri="http://schemas.openxmlformats.org/presentationml/2006/ole">
              <p:oleObj spid="_x0000_s631812" name="CS ChemDraw Drawing" r:id="rId4" imgW="588960" imgH="525600" progId="">
                <p:embed/>
              </p:oleObj>
            </a:graphicData>
          </a:graphic>
        </p:graphicFrame>
      </p:grpSp>
      <p:sp>
        <p:nvSpPr>
          <p:cNvPr id="671772" name="Rectangle 28"/>
          <p:cNvSpPr>
            <a:spLocks noGrp="1" noChangeArrowheads="1"/>
          </p:cNvSpPr>
          <p:nvPr>
            <p:ph type="title" idx="4294967295"/>
          </p:nvPr>
        </p:nvSpPr>
        <p:spPr/>
        <p:txBody>
          <a:bodyPr/>
          <a:lstStyle/>
          <a:p>
            <a:r>
              <a:rPr lang="zh-CN" altLang="en-US" i="1"/>
              <a:t>例题</a:t>
            </a:r>
            <a:r>
              <a:rPr lang="en-US" altLang="zh-CN" i="1"/>
              <a:t>22</a:t>
            </a:r>
            <a:r>
              <a:rPr lang="zh-CN" altLang="en-US" i="1"/>
              <a:t>解</a:t>
            </a:r>
          </a:p>
        </p:txBody>
      </p:sp>
      <p:pic>
        <p:nvPicPr>
          <p:cNvPr id="671773" name="Picture 29"/>
          <p:cNvPicPr>
            <a:picLocks noChangeAspect="1" noChangeArrowheads="1"/>
          </p:cNvPicPr>
          <p:nvPr/>
        </p:nvPicPr>
        <p:blipFill>
          <a:blip r:embed="rId5"/>
          <a:srcRect/>
          <a:stretch>
            <a:fillRect/>
          </a:stretch>
        </p:blipFill>
        <p:spPr bwMode="auto">
          <a:xfrm>
            <a:off x="6408738" y="1738313"/>
            <a:ext cx="2627312" cy="2627312"/>
          </a:xfrm>
          <a:prstGeom prst="rect">
            <a:avLst/>
          </a:prstGeom>
          <a:noFill/>
          <a:ln w="9525" algn="ctr">
            <a:noFill/>
            <a:miter lim="800000"/>
            <a:headEnd/>
            <a:tailEnd/>
          </a:ln>
          <a:effectLst/>
        </p:spPr>
      </p:pic>
      <p:pic>
        <p:nvPicPr>
          <p:cNvPr id="671774" name="Picture 30" descr="返回">
            <a:hlinkClick r:id="rId6" action="ppaction://hlinksldjump"/>
          </p:cNvPr>
          <p:cNvPicPr>
            <a:picLocks noChangeAspect="1" noChangeArrowheads="1"/>
          </p:cNvPicPr>
          <p:nvPr/>
        </p:nvPicPr>
        <p:blipFill>
          <a:blip r:embed="rId7"/>
          <a:srcRect/>
          <a:stretch>
            <a:fillRect/>
          </a:stretch>
        </p:blipFill>
        <p:spPr bwMode="auto">
          <a:xfrm>
            <a:off x="7494588" y="6383338"/>
            <a:ext cx="792162" cy="468312"/>
          </a:xfrm>
          <a:prstGeom prst="rect">
            <a:avLst/>
          </a:prstGeom>
          <a:noFill/>
        </p:spPr>
      </p:pic>
      <p:graphicFrame>
        <p:nvGraphicFramePr>
          <p:cNvPr id="671775" name="Object 31"/>
          <p:cNvGraphicFramePr>
            <a:graphicFrameLocks noChangeAspect="1"/>
          </p:cNvGraphicFramePr>
          <p:nvPr/>
        </p:nvGraphicFramePr>
        <p:xfrm>
          <a:off x="1619250" y="3644900"/>
          <a:ext cx="4032250" cy="596900"/>
        </p:xfrm>
        <a:graphic>
          <a:graphicData uri="http://schemas.openxmlformats.org/presentationml/2006/ole">
            <p:oleObj spid="_x0000_s631811" name="公式" r:id="rId8" imgW="1714320" imgH="253800" progId="Equation.3">
              <p:embed/>
            </p:oleObj>
          </a:graphicData>
        </a:graphic>
      </p:graphicFrame>
    </p:spTree>
  </p:cSld>
  <p:clrMapOvr>
    <a:masterClrMapping/>
  </p:clrMapOvr>
  <p:transition>
    <p:blinds/>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4" name="Rectangle 4"/>
          <p:cNvSpPr>
            <a:spLocks noChangeArrowheads="1"/>
          </p:cNvSpPr>
          <p:nvPr/>
        </p:nvSpPr>
        <p:spPr bwMode="auto">
          <a:xfrm>
            <a:off x="838200" y="152400"/>
            <a:ext cx="7772400" cy="685800"/>
          </a:xfrm>
          <a:prstGeom prst="rect">
            <a:avLst/>
          </a:prstGeom>
          <a:noFill/>
          <a:ln w="9525">
            <a:noFill/>
            <a:miter lim="800000"/>
            <a:headEnd/>
            <a:tailEnd/>
          </a:ln>
          <a:effectLst/>
        </p:spPr>
        <p:txBody>
          <a:bodyPr anchor="ctr"/>
          <a:lstStyle/>
          <a:p>
            <a:pPr algn="ctr"/>
            <a:r>
              <a:rPr lang="zh-CN" altLang="en-US" sz="4000" b="1">
                <a:solidFill>
                  <a:srgbClr val="FF0066"/>
                </a:solidFill>
                <a:latin typeface="华文新魏" pitchFamily="2" charset="-122"/>
              </a:rPr>
              <a:t>溶液中溶剂的蒸气压下降  </a:t>
            </a:r>
            <a:endParaRPr lang="zh-CN" altLang="en-US" sz="3200" b="1">
              <a:solidFill>
                <a:srgbClr val="FF0066"/>
              </a:solidFill>
            </a:endParaRPr>
          </a:p>
        </p:txBody>
      </p:sp>
      <p:sp>
        <p:nvSpPr>
          <p:cNvPr id="302085" name="Text Box 5"/>
          <p:cNvSpPr txBox="1">
            <a:spLocks noChangeArrowheads="1"/>
          </p:cNvSpPr>
          <p:nvPr/>
        </p:nvSpPr>
        <p:spPr bwMode="auto">
          <a:xfrm>
            <a:off x="785786" y="1214422"/>
            <a:ext cx="7696200" cy="2677656"/>
          </a:xfrm>
          <a:prstGeom prst="rect">
            <a:avLst/>
          </a:prstGeom>
          <a:noFill/>
          <a:ln w="9525">
            <a:noFill/>
            <a:miter lim="800000"/>
            <a:headEnd/>
            <a:tailEnd/>
          </a:ln>
          <a:effectLst/>
        </p:spPr>
        <p:txBody>
          <a:bodyPr>
            <a:spAutoFit/>
          </a:bodyPr>
          <a:lstStyle/>
          <a:p>
            <a:pPr>
              <a:spcBef>
                <a:spcPct val="50000"/>
              </a:spcBef>
            </a:pPr>
            <a:r>
              <a:rPr kumimoji="1" lang="zh-CN" altLang="en-US" sz="2400" dirty="0">
                <a:latin typeface="Times New Roman" pitchFamily="18" charset="0"/>
                <a:ea typeface="楷体_GB2312" pitchFamily="49" charset="-122"/>
              </a:rPr>
              <a:t>法国物理学家拉乌尔据实验得出以下定量关系：在一定温度下，</a:t>
            </a:r>
            <a:r>
              <a:rPr kumimoji="1" lang="zh-CN" altLang="en-US" sz="2400" dirty="0">
                <a:solidFill>
                  <a:srgbClr val="FF0000"/>
                </a:solidFill>
                <a:latin typeface="Times New Roman" pitchFamily="18" charset="0"/>
                <a:ea typeface="楷体_GB2312" pitchFamily="49" charset="-122"/>
              </a:rPr>
              <a:t>难挥发的非电解质稀</a:t>
            </a:r>
            <a:r>
              <a:rPr kumimoji="1" lang="zh-CN" altLang="en-US" sz="2400" dirty="0">
                <a:latin typeface="Times New Roman" pitchFamily="18" charset="0"/>
                <a:ea typeface="楷体_GB2312" pitchFamily="49" charset="-122"/>
              </a:rPr>
              <a:t>溶液的蒸气压下降</a:t>
            </a:r>
            <a:r>
              <a:rPr kumimoji="1" lang="en-US" altLang="zh-CN" sz="2400" dirty="0" err="1">
                <a:latin typeface="Times New Roman" pitchFamily="18" charset="0"/>
                <a:cs typeface="Times New Roman" pitchFamily="18" charset="0"/>
              </a:rPr>
              <a:t>Δ</a:t>
            </a:r>
            <a:r>
              <a:rPr kumimoji="1" lang="en-US" altLang="zh-CN" sz="2400" i="1" dirty="0" err="1">
                <a:latin typeface="Times New Roman" pitchFamily="18" charset="0"/>
                <a:ea typeface="楷体_GB2312" pitchFamily="49" charset="-122"/>
              </a:rPr>
              <a:t>p</a:t>
            </a:r>
            <a:r>
              <a:rPr kumimoji="1" lang="zh-CN" altLang="en-US" sz="2400" dirty="0">
                <a:latin typeface="Times New Roman" pitchFamily="18" charset="0"/>
                <a:ea typeface="楷体_GB2312" pitchFamily="49" charset="-122"/>
              </a:rPr>
              <a:t>与溶质的摩尔分数成正比，而与溶质的本性无关。即：</a:t>
            </a:r>
          </a:p>
          <a:p>
            <a:pPr algn="ctr">
              <a:spcBef>
                <a:spcPct val="50000"/>
              </a:spcBef>
            </a:pPr>
            <a:r>
              <a:rPr kumimoji="1" lang="en-US" altLang="zh-CN" sz="2400" i="1" dirty="0" err="1">
                <a:latin typeface="Times New Roman" pitchFamily="18" charset="0"/>
                <a:ea typeface="楷体_GB2312" pitchFamily="49" charset="-122"/>
              </a:rPr>
              <a:t>Δp</a:t>
            </a:r>
            <a:r>
              <a:rPr kumimoji="1" lang="en-US" altLang="zh-CN" sz="2400" i="1" dirty="0">
                <a:latin typeface="Times New Roman" pitchFamily="18" charset="0"/>
                <a:ea typeface="楷体_GB2312" pitchFamily="49" charset="-122"/>
              </a:rPr>
              <a:t> </a:t>
            </a:r>
            <a:r>
              <a:rPr kumimoji="1" lang="en-US" altLang="zh-CN" sz="2400" dirty="0">
                <a:latin typeface="Times New Roman" pitchFamily="18" charset="0"/>
                <a:ea typeface="楷体_GB2312" pitchFamily="49" charset="-122"/>
              </a:rPr>
              <a:t>= </a:t>
            </a:r>
            <a:r>
              <a:rPr kumimoji="1" lang="en-US" altLang="zh-CN" sz="2400" i="1" dirty="0" err="1">
                <a:latin typeface="Times New Roman" pitchFamily="18" charset="0"/>
                <a:ea typeface="楷体_GB2312" pitchFamily="49" charset="-122"/>
              </a:rPr>
              <a:t>p</a:t>
            </a:r>
            <a:r>
              <a:rPr kumimoji="1" lang="en-US" altLang="zh-CN" sz="2400" baseline="-25000" dirty="0" err="1">
                <a:latin typeface="Times New Roman" pitchFamily="18" charset="0"/>
                <a:ea typeface="楷体_GB2312" pitchFamily="49" charset="-122"/>
              </a:rPr>
              <a:t>A</a:t>
            </a:r>
            <a:r>
              <a:rPr kumimoji="1" lang="en-US" altLang="zh-CN" sz="2400" dirty="0" err="1">
                <a:latin typeface="Times New Roman" pitchFamily="18" charset="0"/>
                <a:ea typeface="楷体_GB2312" pitchFamily="49" charset="-122"/>
              </a:rPr>
              <a:t>·</a:t>
            </a:r>
            <a:r>
              <a:rPr kumimoji="1" lang="en-US" altLang="zh-CN" sz="2400" i="1" dirty="0" err="1">
                <a:latin typeface="Times New Roman" pitchFamily="18" charset="0"/>
                <a:ea typeface="楷体_GB2312" pitchFamily="49" charset="-122"/>
              </a:rPr>
              <a:t>x</a:t>
            </a:r>
            <a:r>
              <a:rPr kumimoji="1" lang="en-US" altLang="zh-CN" sz="2400" baseline="-30000" dirty="0" err="1">
                <a:latin typeface="Times New Roman" pitchFamily="18" charset="0"/>
                <a:ea typeface="楷体_GB2312" pitchFamily="49" charset="-122"/>
              </a:rPr>
              <a:t>B</a:t>
            </a:r>
            <a:endParaRPr kumimoji="1" lang="en-US" altLang="zh-CN" sz="2400" dirty="0">
              <a:latin typeface="Times New Roman" pitchFamily="18" charset="0"/>
              <a:ea typeface="楷体_GB2312" pitchFamily="49" charset="-122"/>
            </a:endParaRPr>
          </a:p>
          <a:p>
            <a:pPr>
              <a:spcBef>
                <a:spcPct val="50000"/>
              </a:spcBef>
            </a:pPr>
            <a:r>
              <a:rPr kumimoji="1" lang="zh-CN" altLang="en-US" sz="2400" dirty="0">
                <a:latin typeface="Times New Roman" pitchFamily="18" charset="0"/>
                <a:ea typeface="楷体_GB2312" pitchFamily="49" charset="-122"/>
              </a:rPr>
              <a:t>其中</a:t>
            </a:r>
            <a:r>
              <a:rPr kumimoji="1" lang="en-US" altLang="zh-CN" sz="2400" i="1" dirty="0" err="1">
                <a:latin typeface="Times New Roman" pitchFamily="18" charset="0"/>
                <a:ea typeface="楷体_GB2312" pitchFamily="49" charset="-122"/>
              </a:rPr>
              <a:t>x</a:t>
            </a:r>
            <a:r>
              <a:rPr kumimoji="1" lang="en-US" altLang="zh-CN" sz="2400" baseline="-30000" dirty="0" err="1">
                <a:latin typeface="Times New Roman" pitchFamily="18" charset="0"/>
                <a:ea typeface="楷体_GB2312" pitchFamily="49" charset="-122"/>
              </a:rPr>
              <a:t>B</a:t>
            </a:r>
            <a:r>
              <a:rPr kumimoji="1" lang="zh-CN" altLang="en-US" sz="2400" dirty="0">
                <a:latin typeface="Times New Roman" pitchFamily="18" charset="0"/>
                <a:ea typeface="楷体_GB2312" pitchFamily="49" charset="-122"/>
              </a:rPr>
              <a:t>是溶质</a:t>
            </a:r>
            <a:r>
              <a:rPr kumimoji="1" lang="en-US" altLang="zh-CN" sz="2400" dirty="0">
                <a:latin typeface="Times New Roman" pitchFamily="18" charset="0"/>
                <a:ea typeface="楷体_GB2312" pitchFamily="49" charset="-122"/>
              </a:rPr>
              <a:t>B</a:t>
            </a:r>
            <a:r>
              <a:rPr kumimoji="1" lang="zh-CN" altLang="en-US" sz="2400" dirty="0">
                <a:latin typeface="Times New Roman" pitchFamily="18" charset="0"/>
                <a:ea typeface="楷体_GB2312" pitchFamily="49" charset="-122"/>
              </a:rPr>
              <a:t>在溶液中的摩尔分数， </a:t>
            </a:r>
            <a:r>
              <a:rPr kumimoji="1" lang="en-US" altLang="zh-CN" sz="2400" i="1" dirty="0" err="1">
                <a:latin typeface="Times New Roman" pitchFamily="18" charset="0"/>
                <a:ea typeface="楷体_GB2312" pitchFamily="49" charset="-122"/>
              </a:rPr>
              <a:t>p</a:t>
            </a:r>
            <a:r>
              <a:rPr kumimoji="1" lang="en-US" altLang="zh-CN" sz="2400" baseline="-25000" dirty="0" err="1">
                <a:latin typeface="Times New Roman" pitchFamily="18" charset="0"/>
                <a:ea typeface="楷体_GB2312" pitchFamily="49" charset="-122"/>
              </a:rPr>
              <a:t>A</a:t>
            </a:r>
            <a:r>
              <a:rPr kumimoji="1" lang="zh-CN" altLang="en-US" sz="2400" dirty="0">
                <a:latin typeface="Times New Roman" pitchFamily="18" charset="0"/>
                <a:ea typeface="楷体_GB2312" pitchFamily="49" charset="-122"/>
              </a:rPr>
              <a:t>是纯溶剂的蒸汽压。若溶液的质量摩尔浓度为</a:t>
            </a:r>
            <a:r>
              <a:rPr kumimoji="1" lang="en-US" altLang="zh-CN" sz="2400" i="1" dirty="0" err="1">
                <a:latin typeface="Times New Roman" pitchFamily="18" charset="0"/>
                <a:ea typeface="楷体_GB2312" pitchFamily="49" charset="-122"/>
              </a:rPr>
              <a:t>m</a:t>
            </a:r>
            <a:r>
              <a:rPr kumimoji="1" lang="en-US" altLang="zh-CN" sz="2400" baseline="-25000" dirty="0" err="1">
                <a:latin typeface="Times New Roman" pitchFamily="18" charset="0"/>
                <a:ea typeface="楷体_GB2312" pitchFamily="49" charset="-122"/>
              </a:rPr>
              <a:t>B</a:t>
            </a:r>
            <a:r>
              <a:rPr kumimoji="1" lang="zh-CN" altLang="en-US" sz="2400" dirty="0">
                <a:latin typeface="Times New Roman" pitchFamily="18" charset="0"/>
                <a:ea typeface="楷体_GB2312" pitchFamily="49" charset="-122"/>
              </a:rPr>
              <a:t>，则</a:t>
            </a:r>
          </a:p>
        </p:txBody>
      </p:sp>
      <p:sp>
        <p:nvSpPr>
          <p:cNvPr id="302086" name="Text Box 6"/>
          <p:cNvSpPr txBox="1">
            <a:spLocks noChangeArrowheads="1"/>
          </p:cNvSpPr>
          <p:nvPr/>
        </p:nvSpPr>
        <p:spPr bwMode="auto">
          <a:xfrm>
            <a:off x="2286000" y="3657600"/>
            <a:ext cx="4648200" cy="365125"/>
          </a:xfrm>
          <a:prstGeom prst="rect">
            <a:avLst/>
          </a:prstGeom>
          <a:noFill/>
          <a:ln w="12700" cap="sq">
            <a:noFill/>
            <a:miter lim="800000"/>
            <a:headEnd/>
            <a:tailEnd/>
          </a:ln>
          <a:effectLst/>
        </p:spPr>
        <p:txBody>
          <a:bodyPr tIns="0" bIns="0">
            <a:spAutoFit/>
          </a:bodyPr>
          <a:lstStyle/>
          <a:p>
            <a:pPr algn="ctr">
              <a:spcBef>
                <a:spcPct val="50000"/>
              </a:spcBef>
            </a:pPr>
            <a:endParaRPr kumimoji="1" lang="zh-CN" altLang="zh-CN" sz="2400" i="1">
              <a:latin typeface="Times New Roman" pitchFamily="18" charset="0"/>
              <a:ea typeface="楷体_GB2312" pitchFamily="49" charset="-122"/>
            </a:endParaRPr>
          </a:p>
        </p:txBody>
      </p:sp>
      <p:sp>
        <p:nvSpPr>
          <p:cNvPr id="302087" name="Text Box 7"/>
          <p:cNvSpPr txBox="1">
            <a:spLocks noChangeArrowheads="1"/>
          </p:cNvSpPr>
          <p:nvPr/>
        </p:nvSpPr>
        <p:spPr bwMode="auto">
          <a:xfrm>
            <a:off x="500034" y="5929330"/>
            <a:ext cx="7848600" cy="365125"/>
          </a:xfrm>
          <a:prstGeom prst="rect">
            <a:avLst/>
          </a:prstGeom>
          <a:noFill/>
          <a:ln w="12700" cap="sq">
            <a:noFill/>
            <a:miter lim="800000"/>
            <a:headEnd/>
            <a:tailEnd/>
          </a:ln>
          <a:effectLst/>
        </p:spPr>
        <p:txBody>
          <a:bodyPr tIns="0" bIns="0">
            <a:spAutoFit/>
          </a:bodyPr>
          <a:lstStyle/>
          <a:p>
            <a:pPr>
              <a:spcBef>
                <a:spcPct val="50000"/>
              </a:spcBef>
            </a:pPr>
            <a:r>
              <a:rPr kumimoji="1" lang="en-US" altLang="zh-CN" sz="2400" dirty="0">
                <a:latin typeface="Times New Roman" pitchFamily="18" charset="0"/>
                <a:ea typeface="楷体_GB2312" pitchFamily="49" charset="-122"/>
              </a:rPr>
              <a:t>   </a:t>
            </a:r>
            <a:r>
              <a:rPr kumimoji="1" lang="zh-CN" altLang="en-US" sz="2400" dirty="0">
                <a:latin typeface="Times New Roman" pitchFamily="18" charset="0"/>
                <a:ea typeface="楷体_GB2312" pitchFamily="49" charset="-122"/>
              </a:rPr>
              <a:t>式中，</a:t>
            </a:r>
            <a:r>
              <a:rPr kumimoji="1" lang="en-US" altLang="zh-CN" sz="2400" i="1" dirty="0">
                <a:latin typeface="Times New Roman" pitchFamily="18" charset="0"/>
                <a:ea typeface="楷体_GB2312" pitchFamily="49" charset="-122"/>
              </a:rPr>
              <a:t>k</a:t>
            </a:r>
            <a:r>
              <a:rPr kumimoji="1" lang="zh-CN" altLang="en-US" sz="2400" dirty="0">
                <a:latin typeface="Times New Roman" pitchFamily="18" charset="0"/>
                <a:ea typeface="楷体_GB2312" pitchFamily="49" charset="-122"/>
              </a:rPr>
              <a:t>为只与溶剂性质有关的常数。</a:t>
            </a:r>
          </a:p>
        </p:txBody>
      </p:sp>
      <p:graphicFrame>
        <p:nvGraphicFramePr>
          <p:cNvPr id="302088" name="Object 8"/>
          <p:cNvGraphicFramePr>
            <a:graphicFrameLocks noChangeAspect="1"/>
          </p:cNvGraphicFramePr>
          <p:nvPr/>
        </p:nvGraphicFramePr>
        <p:xfrm>
          <a:off x="4514850" y="3321050"/>
          <a:ext cx="114300" cy="215900"/>
        </p:xfrm>
        <a:graphic>
          <a:graphicData uri="http://schemas.openxmlformats.org/presentationml/2006/ole">
            <p:oleObj spid="_x0000_s496642" name="Equation" r:id="rId3" imgW="114120" imgH="215640" progId="Equation.3">
              <p:embed/>
            </p:oleObj>
          </a:graphicData>
        </a:graphic>
      </p:graphicFrame>
      <p:graphicFrame>
        <p:nvGraphicFramePr>
          <p:cNvPr id="302089" name="Object 9"/>
          <p:cNvGraphicFramePr>
            <a:graphicFrameLocks noChangeAspect="1"/>
          </p:cNvGraphicFramePr>
          <p:nvPr/>
        </p:nvGraphicFramePr>
        <p:xfrm>
          <a:off x="2786050" y="3857628"/>
          <a:ext cx="4495800" cy="1979613"/>
        </p:xfrm>
        <a:graphic>
          <a:graphicData uri="http://schemas.openxmlformats.org/presentationml/2006/ole">
            <p:oleObj spid="_x0000_s496643" name="Microsoft 公式 3.0" r:id="rId4" imgW="2387520" imgH="1091880" progId="Equation.3">
              <p:embed/>
            </p:oleObj>
          </a:graphicData>
        </a:graphic>
      </p:graphicFrame>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2089"/>
                                        </p:tgtEl>
                                        <p:attrNameLst>
                                          <p:attrName>style.visibility</p:attrName>
                                        </p:attrNameLst>
                                      </p:cBhvr>
                                      <p:to>
                                        <p:strVal val="visible"/>
                                      </p:to>
                                    </p:set>
                                    <p:animEffect transition="in" filter="wipe(left)">
                                      <p:cBhvr>
                                        <p:cTn id="7" dur="500"/>
                                        <p:tgtEl>
                                          <p:spTgt spid="30208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2087"/>
                                        </p:tgtEl>
                                        <p:attrNameLst>
                                          <p:attrName>style.visibility</p:attrName>
                                        </p:attrNameLst>
                                      </p:cBhvr>
                                      <p:to>
                                        <p:strVal val="visible"/>
                                      </p:to>
                                    </p:set>
                                    <p:animEffect transition="in" filter="dissolve">
                                      <p:cBhvr>
                                        <p:cTn id="12" dur="500"/>
                                        <p:tgtEl>
                                          <p:spTgt spid="302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7" grpId="0"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日期占位符 1"/>
          <p:cNvSpPr>
            <a:spLocks noGrp="1"/>
          </p:cNvSpPr>
          <p:nvPr>
            <p:ph type="dt" sz="half" idx="10"/>
          </p:nvPr>
        </p:nvSpPr>
        <p:spPr/>
        <p:txBody>
          <a:bodyPr/>
          <a:lstStyle/>
          <a:p>
            <a:fld id="{D5F540E1-2442-498B-BE8A-3F43479EA4A5}" type="datetime7">
              <a:rPr lang="zh-CN" altLang="en-US"/>
              <a:pPr/>
              <a:t>17.11.12</a:t>
            </a:fld>
            <a:endParaRPr lang="en-US" altLang="zh-CN"/>
          </a:p>
        </p:txBody>
      </p:sp>
      <p:sp>
        <p:nvSpPr>
          <p:cNvPr id="42" name="页脚占位符 2"/>
          <p:cNvSpPr>
            <a:spLocks noGrp="1"/>
          </p:cNvSpPr>
          <p:nvPr>
            <p:ph type="ftr" sz="quarter" idx="11"/>
          </p:nvPr>
        </p:nvSpPr>
        <p:spPr/>
        <p:txBody>
          <a:bodyPr/>
          <a:lstStyle/>
          <a:p>
            <a:fld id="{7ADEAA59-1BB3-4A08-B4AA-7D8AD62124DF}" type="slidenum">
              <a:rPr lang="en-US" altLang="zh-CN"/>
              <a:pPr/>
              <a:t>150</a:t>
            </a:fld>
            <a:endParaRPr lang="en-US" altLang="zh-CN"/>
          </a:p>
        </p:txBody>
      </p:sp>
      <p:grpSp>
        <p:nvGrpSpPr>
          <p:cNvPr id="2" name="Group 2"/>
          <p:cNvGrpSpPr>
            <a:grpSpLocks/>
          </p:cNvGrpSpPr>
          <p:nvPr/>
        </p:nvGrpSpPr>
        <p:grpSpPr bwMode="auto">
          <a:xfrm>
            <a:off x="6080130" y="3932238"/>
            <a:ext cx="334963" cy="484187"/>
            <a:chOff x="4016" y="2448"/>
            <a:chExt cx="211" cy="305"/>
          </a:xfrm>
        </p:grpSpPr>
        <p:sp>
          <p:nvSpPr>
            <p:cNvPr id="672771" name="Rectangle 3"/>
            <p:cNvSpPr>
              <a:spLocks noChangeArrowheads="1"/>
            </p:cNvSpPr>
            <p:nvPr/>
          </p:nvSpPr>
          <p:spPr bwMode="auto">
            <a:xfrm>
              <a:off x="4163" y="2599"/>
              <a:ext cx="64" cy="154"/>
            </a:xfrm>
            <a:prstGeom prst="rect">
              <a:avLst/>
            </a:prstGeom>
            <a:noFill/>
            <a:ln w="9525">
              <a:noFill/>
              <a:miter lim="800000"/>
              <a:headEnd/>
              <a:tailEnd/>
            </a:ln>
          </p:spPr>
          <p:txBody>
            <a:bodyPr wrap="none" lIns="0" tIns="0" rIns="0" bIns="0">
              <a:spAutoFit/>
            </a:bodyPr>
            <a:lstStyle/>
            <a:p>
              <a:r>
                <a:rPr kumimoji="0" lang="en-US" altLang="zh-CN" sz="1600" dirty="0">
                  <a:solidFill>
                    <a:srgbClr val="000000"/>
                  </a:solidFill>
                  <a:ea typeface="宋体" pitchFamily="2" charset="-122"/>
                </a:rPr>
                <a:t>o</a:t>
              </a:r>
              <a:endParaRPr kumimoji="0" lang="en-US" altLang="zh-CN" sz="1600" dirty="0">
                <a:latin typeface="Arial" pitchFamily="34" charset="0"/>
                <a:ea typeface="宋体" pitchFamily="2" charset="-122"/>
              </a:endParaRPr>
            </a:p>
          </p:txBody>
        </p:sp>
        <p:sp>
          <p:nvSpPr>
            <p:cNvPr id="672772" name="Rectangle 4"/>
            <p:cNvSpPr>
              <a:spLocks noChangeArrowheads="1"/>
            </p:cNvSpPr>
            <p:nvPr/>
          </p:nvSpPr>
          <p:spPr bwMode="auto">
            <a:xfrm>
              <a:off x="4016" y="2448"/>
              <a:ext cx="62"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672773" name="Rectangle 5"/>
            <p:cNvSpPr>
              <a:spLocks noChangeArrowheads="1"/>
            </p:cNvSpPr>
            <p:nvPr/>
          </p:nvSpPr>
          <p:spPr bwMode="auto">
            <a:xfrm>
              <a:off x="4065" y="2448"/>
              <a:ext cx="85" cy="230"/>
            </a:xfrm>
            <a:prstGeom prst="rect">
              <a:avLst/>
            </a:prstGeom>
            <a:noFill/>
            <a:ln w="9525">
              <a:noFill/>
              <a:miter lim="800000"/>
              <a:headEnd/>
              <a:tailEnd/>
            </a:ln>
          </p:spPr>
          <p:txBody>
            <a:bodyPr wrap="none" lIns="0" tIns="0" rIns="0" bIns="0">
              <a:spAutoFit/>
            </a:bodyPr>
            <a:lstStyle/>
            <a:p>
              <a:r>
                <a:rPr kumimoji="0" lang="en-US" altLang="zh-CN" sz="2400" i="1" dirty="0">
                  <a:solidFill>
                    <a:srgbClr val="000000"/>
                  </a:solidFill>
                  <a:ea typeface="宋体" pitchFamily="2" charset="-122"/>
                </a:rPr>
                <a:t>c</a:t>
              </a:r>
              <a:endParaRPr kumimoji="0" lang="en-US" altLang="zh-CN" sz="2400" dirty="0">
                <a:latin typeface="Arial" pitchFamily="34" charset="0"/>
                <a:ea typeface="宋体" pitchFamily="2" charset="-122"/>
              </a:endParaRPr>
            </a:p>
          </p:txBody>
        </p:sp>
      </p:grpSp>
      <p:sp>
        <p:nvSpPr>
          <p:cNvPr id="672776" name="Rectangle 8"/>
          <p:cNvSpPr>
            <a:spLocks noChangeArrowheads="1"/>
          </p:cNvSpPr>
          <p:nvPr/>
        </p:nvSpPr>
        <p:spPr bwMode="auto">
          <a:xfrm>
            <a:off x="3086263" y="4027397"/>
            <a:ext cx="937757" cy="369332"/>
          </a:xfrm>
          <a:prstGeom prst="rect">
            <a:avLst/>
          </a:prstGeom>
          <a:noFill/>
          <a:ln w="9525">
            <a:noFill/>
            <a:miter lim="800000"/>
            <a:headEnd/>
            <a:tailEnd/>
          </a:ln>
        </p:spPr>
        <p:txBody>
          <a:bodyPr wrap="none" lIns="0" tIns="0" rIns="0" bIns="0">
            <a:spAutoFit/>
          </a:bodyPr>
          <a:lstStyle/>
          <a:p>
            <a:r>
              <a:rPr kumimoji="0" lang="en-US" altLang="zh-CN" sz="2400" dirty="0" smtClean="0">
                <a:solidFill>
                  <a:srgbClr val="000000"/>
                </a:solidFill>
                <a:ea typeface="宋体" pitchFamily="2" charset="-122"/>
              </a:rPr>
              <a:t>≈ 0.050</a:t>
            </a:r>
            <a:endParaRPr kumimoji="0" lang="en-US" altLang="zh-CN" sz="2400" dirty="0">
              <a:latin typeface="Arial" pitchFamily="34" charset="0"/>
              <a:ea typeface="宋体" pitchFamily="2" charset="-122"/>
            </a:endParaRPr>
          </a:p>
        </p:txBody>
      </p:sp>
      <p:grpSp>
        <p:nvGrpSpPr>
          <p:cNvPr id="4" name="Group 10"/>
          <p:cNvGrpSpPr>
            <a:grpSpLocks/>
          </p:cNvGrpSpPr>
          <p:nvPr/>
        </p:nvGrpSpPr>
        <p:grpSpPr bwMode="auto">
          <a:xfrm>
            <a:off x="544513" y="3429000"/>
            <a:ext cx="2155825" cy="444500"/>
            <a:chOff x="295" y="2016"/>
            <a:chExt cx="1358" cy="280"/>
          </a:xfrm>
        </p:grpSpPr>
        <p:sp>
          <p:nvSpPr>
            <p:cNvPr id="672779" name="Rectangle 11"/>
            <p:cNvSpPr>
              <a:spLocks noChangeArrowheads="1"/>
            </p:cNvSpPr>
            <p:nvPr/>
          </p:nvSpPr>
          <p:spPr bwMode="auto">
            <a:xfrm>
              <a:off x="1597" y="2094"/>
              <a:ext cx="56" cy="202"/>
            </a:xfrm>
            <a:prstGeom prst="rect">
              <a:avLst/>
            </a:prstGeom>
            <a:noFill/>
            <a:ln w="9525">
              <a:noFill/>
              <a:miter lim="800000"/>
              <a:headEnd/>
              <a:tailEnd/>
            </a:ln>
          </p:spPr>
          <p:txBody>
            <a:bodyPr wrap="none" lIns="0" tIns="0" rIns="0" bIns="0">
              <a:spAutoFit/>
            </a:bodyPr>
            <a:lstStyle/>
            <a:p>
              <a:r>
                <a:rPr kumimoji="0" lang="en-US" altLang="zh-CN" sz="21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2780" name="Rectangle 12"/>
            <p:cNvSpPr>
              <a:spLocks noChangeArrowheads="1"/>
            </p:cNvSpPr>
            <p:nvPr/>
          </p:nvSpPr>
          <p:spPr bwMode="auto">
            <a:xfrm>
              <a:off x="1435" y="2083"/>
              <a:ext cx="103" cy="202"/>
            </a:xfrm>
            <a:prstGeom prst="rect">
              <a:avLst/>
            </a:prstGeom>
            <a:noFill/>
            <a:ln w="9525">
              <a:noFill/>
              <a:miter lim="800000"/>
              <a:headEnd/>
              <a:tailEnd/>
            </a:ln>
          </p:spPr>
          <p:txBody>
            <a:bodyPr wrap="none" lIns="0" tIns="0" rIns="0" bIns="0">
              <a:spAutoFit/>
            </a:bodyPr>
            <a:lstStyle/>
            <a:p>
              <a:r>
                <a:rPr kumimoji="0" lang="en-US" altLang="zh-CN" sz="2100">
                  <a:solidFill>
                    <a:srgbClr val="000000"/>
                  </a:solidFill>
                  <a:ea typeface="宋体" pitchFamily="2" charset="-122"/>
                </a:rPr>
                <a:t>L</a:t>
              </a:r>
              <a:endParaRPr kumimoji="0" lang="en-US" altLang="zh-CN" sz="1800">
                <a:latin typeface="Arial" pitchFamily="34" charset="0"/>
                <a:ea typeface="宋体" pitchFamily="2" charset="-122"/>
              </a:endParaRPr>
            </a:p>
          </p:txBody>
        </p:sp>
        <p:sp>
          <p:nvSpPr>
            <p:cNvPr id="672781" name="Rectangle 13"/>
            <p:cNvSpPr>
              <a:spLocks noChangeArrowheads="1"/>
            </p:cNvSpPr>
            <p:nvPr/>
          </p:nvSpPr>
          <p:spPr bwMode="auto">
            <a:xfrm>
              <a:off x="1050" y="2083"/>
              <a:ext cx="318" cy="202"/>
            </a:xfrm>
            <a:prstGeom prst="rect">
              <a:avLst/>
            </a:prstGeom>
            <a:noFill/>
            <a:ln w="9525">
              <a:noFill/>
              <a:miter lim="800000"/>
              <a:headEnd/>
              <a:tailEnd/>
            </a:ln>
          </p:spPr>
          <p:txBody>
            <a:bodyPr wrap="none" lIns="0" tIns="0" rIns="0" bIns="0">
              <a:spAutoFit/>
            </a:bodyPr>
            <a:lstStyle/>
            <a:p>
              <a:r>
                <a:rPr kumimoji="0" lang="en-US" altLang="zh-CN" sz="2100">
                  <a:solidFill>
                    <a:srgbClr val="000000"/>
                  </a:solidFill>
                  <a:ea typeface="宋体" pitchFamily="2" charset="-122"/>
                </a:rPr>
                <a:t>(mol</a:t>
              </a:r>
              <a:endParaRPr kumimoji="0" lang="en-US" altLang="zh-CN" sz="1800">
                <a:latin typeface="Arial" pitchFamily="34" charset="0"/>
                <a:ea typeface="宋体" pitchFamily="2" charset="-122"/>
              </a:endParaRPr>
            </a:p>
          </p:txBody>
        </p:sp>
        <p:sp>
          <p:nvSpPr>
            <p:cNvPr id="672782" name="Rectangle 14"/>
            <p:cNvSpPr>
              <a:spLocks noChangeArrowheads="1"/>
            </p:cNvSpPr>
            <p:nvPr/>
          </p:nvSpPr>
          <p:spPr bwMode="auto">
            <a:xfrm>
              <a:off x="995" y="2083"/>
              <a:ext cx="47" cy="202"/>
            </a:xfrm>
            <a:prstGeom prst="rect">
              <a:avLst/>
            </a:prstGeom>
            <a:noFill/>
            <a:ln w="9525">
              <a:noFill/>
              <a:miter lim="800000"/>
              <a:headEnd/>
              <a:tailEnd/>
            </a:ln>
          </p:spPr>
          <p:txBody>
            <a:bodyPr wrap="none" lIns="0" tIns="0" rIns="0" bIns="0">
              <a:spAutoFit/>
            </a:bodyPr>
            <a:lstStyle/>
            <a:p>
              <a:r>
                <a:rPr kumimoji="0" lang="en-US" altLang="zh-CN" sz="21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2783" name="Rectangle 15"/>
            <p:cNvSpPr>
              <a:spLocks noChangeArrowheads="1"/>
            </p:cNvSpPr>
            <p:nvPr/>
          </p:nvSpPr>
          <p:spPr bwMode="auto">
            <a:xfrm>
              <a:off x="1563" y="2028"/>
              <a:ext cx="52" cy="125"/>
            </a:xfrm>
            <a:prstGeom prst="rect">
              <a:avLst/>
            </a:prstGeom>
            <a:noFill/>
            <a:ln w="9525">
              <a:noFill/>
              <a:miter lim="800000"/>
              <a:headEnd/>
              <a:tailEnd/>
            </a:ln>
          </p:spPr>
          <p:txBody>
            <a:bodyPr wrap="none" lIns="0" tIns="0" rIns="0" bIns="0">
              <a:spAutoFit/>
            </a:bodyPr>
            <a:lstStyle/>
            <a:p>
              <a:r>
                <a:rPr kumimoji="0" lang="en-US" altLang="zh-CN" sz="1300">
                  <a:solidFill>
                    <a:srgbClr val="000000"/>
                  </a:solidFill>
                  <a:ea typeface="宋体" pitchFamily="2" charset="-122"/>
                </a:rPr>
                <a:t>1</a:t>
              </a:r>
              <a:endParaRPr kumimoji="0" lang="en-US" altLang="zh-CN" sz="1800">
                <a:latin typeface="Arial" pitchFamily="34" charset="0"/>
                <a:ea typeface="宋体" pitchFamily="2" charset="-122"/>
              </a:endParaRPr>
            </a:p>
          </p:txBody>
        </p:sp>
        <p:sp>
          <p:nvSpPr>
            <p:cNvPr id="672784" name="Rectangle 16"/>
            <p:cNvSpPr>
              <a:spLocks noChangeArrowheads="1"/>
            </p:cNvSpPr>
            <p:nvPr/>
          </p:nvSpPr>
          <p:spPr bwMode="auto">
            <a:xfrm>
              <a:off x="1513" y="2016"/>
              <a:ext cx="57" cy="125"/>
            </a:xfrm>
            <a:prstGeom prst="rect">
              <a:avLst/>
            </a:prstGeom>
            <a:noFill/>
            <a:ln w="9525">
              <a:noFill/>
              <a:miter lim="800000"/>
              <a:headEnd/>
              <a:tailEnd/>
            </a:ln>
          </p:spPr>
          <p:txBody>
            <a:bodyPr wrap="none" lIns="0" tIns="0" rIns="0" bIns="0">
              <a:spAutoFit/>
            </a:bodyPr>
            <a:lstStyle/>
            <a:p>
              <a:r>
                <a:rPr kumimoji="0" lang="en-US" altLang="zh-CN" sz="1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72785" name="Rectangle 17"/>
            <p:cNvSpPr>
              <a:spLocks noChangeArrowheads="1"/>
            </p:cNvSpPr>
            <p:nvPr/>
          </p:nvSpPr>
          <p:spPr bwMode="auto">
            <a:xfrm>
              <a:off x="1363" y="2064"/>
              <a:ext cx="42" cy="202"/>
            </a:xfrm>
            <a:prstGeom prst="rect">
              <a:avLst/>
            </a:prstGeom>
            <a:noFill/>
            <a:ln w="9525">
              <a:noFill/>
              <a:miter lim="800000"/>
              <a:headEnd/>
              <a:tailEnd/>
            </a:ln>
          </p:spPr>
          <p:txBody>
            <a:bodyPr wrap="none" lIns="0" tIns="0" rIns="0" bIns="0">
              <a:spAutoFit/>
            </a:bodyPr>
            <a:lstStyle/>
            <a:p>
              <a:r>
                <a:rPr kumimoji="0" lang="en-US" altLang="zh-CN" sz="2100">
                  <a:solidFill>
                    <a:srgbClr val="000000"/>
                  </a:solidFill>
                  <a:latin typeface="Symbol" pitchFamily="18" charset="2"/>
                  <a:ea typeface="宋体" pitchFamily="2" charset="-122"/>
                  <a:sym typeface="Symbol" pitchFamily="18" charset="2"/>
                </a:rPr>
                <a:t></a:t>
              </a:r>
              <a:endParaRPr kumimoji="0" lang="en-US" altLang="zh-CN" sz="1800">
                <a:latin typeface="Arial" pitchFamily="34" charset="0"/>
                <a:ea typeface="宋体" pitchFamily="2" charset="-122"/>
              </a:endParaRPr>
            </a:p>
          </p:txBody>
        </p:sp>
        <p:sp>
          <p:nvSpPr>
            <p:cNvPr id="672786" name="Rectangle 18"/>
            <p:cNvSpPr>
              <a:spLocks noChangeArrowheads="1"/>
            </p:cNvSpPr>
            <p:nvPr/>
          </p:nvSpPr>
          <p:spPr bwMode="auto">
            <a:xfrm>
              <a:off x="295" y="2088"/>
              <a:ext cx="672" cy="202"/>
            </a:xfrm>
            <a:prstGeom prst="rect">
              <a:avLst/>
            </a:prstGeom>
            <a:noFill/>
            <a:ln w="9525">
              <a:noFill/>
              <a:miter lim="800000"/>
              <a:headEnd/>
              <a:tailEnd/>
            </a:ln>
          </p:spPr>
          <p:txBody>
            <a:bodyPr wrap="none" lIns="0" tIns="0" rIns="0" bIns="0">
              <a:spAutoFit/>
            </a:bodyPr>
            <a:lstStyle/>
            <a:p>
              <a:r>
                <a:rPr kumimoji="0" lang="zh-CN" altLang="en-US" sz="2100">
                  <a:solidFill>
                    <a:srgbClr val="000000"/>
                  </a:solidFill>
                  <a:latin typeface="宋体" pitchFamily="2" charset="-122"/>
                  <a:ea typeface="宋体" pitchFamily="2" charset="-122"/>
                </a:rPr>
                <a:t>平衡浓度</a:t>
              </a:r>
              <a:endParaRPr kumimoji="0" lang="zh-CN" altLang="en-US" sz="1800">
                <a:latin typeface="Arial" pitchFamily="34" charset="0"/>
                <a:ea typeface="宋体" pitchFamily="2" charset="-122"/>
              </a:endParaRPr>
            </a:p>
          </p:txBody>
        </p:sp>
      </p:grpSp>
      <p:graphicFrame>
        <p:nvGraphicFramePr>
          <p:cNvPr id="672787" name="Object 19"/>
          <p:cNvGraphicFramePr>
            <a:graphicFrameLocks noChangeAspect="1"/>
          </p:cNvGraphicFramePr>
          <p:nvPr/>
        </p:nvGraphicFramePr>
        <p:xfrm>
          <a:off x="1042988" y="5876925"/>
          <a:ext cx="6389687" cy="563563"/>
        </p:xfrm>
        <a:graphic>
          <a:graphicData uri="http://schemas.openxmlformats.org/presentationml/2006/ole">
            <p:oleObj spid="_x0000_s632834" name="Equation" r:id="rId3" imgW="2527200" imgH="215640" progId="Equation.3">
              <p:embed/>
            </p:oleObj>
          </a:graphicData>
        </a:graphic>
      </p:graphicFrame>
      <p:grpSp>
        <p:nvGrpSpPr>
          <p:cNvPr id="5" name="Group 20"/>
          <p:cNvGrpSpPr>
            <a:grpSpLocks/>
          </p:cNvGrpSpPr>
          <p:nvPr/>
        </p:nvGrpSpPr>
        <p:grpSpPr bwMode="auto">
          <a:xfrm>
            <a:off x="685800" y="1268413"/>
            <a:ext cx="7126288" cy="528637"/>
            <a:chOff x="370" y="62"/>
            <a:chExt cx="4489" cy="333"/>
          </a:xfrm>
        </p:grpSpPr>
        <p:sp>
          <p:nvSpPr>
            <p:cNvPr id="672789" name="Rectangle 21"/>
            <p:cNvSpPr>
              <a:spLocks noChangeArrowheads="1"/>
            </p:cNvSpPr>
            <p:nvPr/>
          </p:nvSpPr>
          <p:spPr bwMode="auto">
            <a:xfrm>
              <a:off x="1714" y="62"/>
              <a:ext cx="869"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Mg(OH)</a:t>
              </a:r>
              <a:endParaRPr kumimoji="0" lang="en-US" altLang="zh-CN" sz="1800">
                <a:latin typeface="Arial" pitchFamily="34" charset="0"/>
                <a:ea typeface="宋体" pitchFamily="2" charset="-122"/>
              </a:endParaRPr>
            </a:p>
          </p:txBody>
        </p:sp>
        <p:sp>
          <p:nvSpPr>
            <p:cNvPr id="672790" name="Rectangle 22"/>
            <p:cNvSpPr>
              <a:spLocks noChangeArrowheads="1"/>
            </p:cNvSpPr>
            <p:nvPr/>
          </p:nvSpPr>
          <p:spPr bwMode="auto">
            <a:xfrm>
              <a:off x="1656" y="62"/>
              <a:ext cx="62"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672791" name="Rectangle 23"/>
            <p:cNvSpPr>
              <a:spLocks noChangeArrowheads="1"/>
            </p:cNvSpPr>
            <p:nvPr/>
          </p:nvSpPr>
          <p:spPr bwMode="auto">
            <a:xfrm>
              <a:off x="652" y="62"/>
              <a:ext cx="62"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672792" name="Rectangle 24"/>
            <p:cNvSpPr>
              <a:spLocks noChangeArrowheads="1"/>
            </p:cNvSpPr>
            <p:nvPr/>
          </p:nvSpPr>
          <p:spPr bwMode="auto">
            <a:xfrm>
              <a:off x="579" y="62"/>
              <a:ext cx="83"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2793" name="Rectangle 25"/>
            <p:cNvSpPr>
              <a:spLocks noChangeArrowheads="1"/>
            </p:cNvSpPr>
            <p:nvPr/>
          </p:nvSpPr>
          <p:spPr bwMode="auto">
            <a:xfrm>
              <a:off x="458" y="62"/>
              <a:ext cx="124"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672794" name="Rectangle 26"/>
            <p:cNvSpPr>
              <a:spLocks noChangeArrowheads="1"/>
            </p:cNvSpPr>
            <p:nvPr/>
          </p:nvSpPr>
          <p:spPr bwMode="auto">
            <a:xfrm>
              <a:off x="370" y="62"/>
              <a:ext cx="83"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2795" name="Rectangle 27"/>
            <p:cNvSpPr>
              <a:spLocks noChangeArrowheads="1"/>
            </p:cNvSpPr>
            <p:nvPr/>
          </p:nvSpPr>
          <p:spPr bwMode="auto">
            <a:xfrm>
              <a:off x="2576" y="215"/>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672796" name="Rectangle 28"/>
            <p:cNvSpPr>
              <a:spLocks noChangeArrowheads="1"/>
            </p:cNvSpPr>
            <p:nvPr/>
          </p:nvSpPr>
          <p:spPr bwMode="auto">
            <a:xfrm>
              <a:off x="4132" y="62"/>
              <a:ext cx="358" cy="298"/>
            </a:xfrm>
            <a:prstGeom prst="rect">
              <a:avLst/>
            </a:prstGeom>
            <a:noFill/>
            <a:ln w="9525">
              <a:noFill/>
              <a:miter lim="800000"/>
              <a:headEnd/>
              <a:tailEnd/>
            </a:ln>
          </p:spPr>
          <p:txBody>
            <a:bodyPr wrap="none" lIns="0" tIns="0" rIns="0" bIns="0">
              <a:spAutoFit/>
            </a:bodyPr>
            <a:lstStyle/>
            <a:p>
              <a:r>
                <a:rPr kumimoji="0" lang="en-US" altLang="zh-CN" sz="3100" i="1">
                  <a:solidFill>
                    <a:srgbClr val="000000"/>
                  </a:solidFill>
                  <a:ea typeface="宋体" pitchFamily="2" charset="-122"/>
                </a:rPr>
                <a:t>J</a:t>
              </a:r>
              <a:r>
                <a:rPr kumimoji="0" lang="zh-CN" altLang="en-US" sz="3100">
                  <a:solidFill>
                    <a:srgbClr val="000000"/>
                  </a:solidFill>
                  <a:ea typeface="宋体" pitchFamily="2" charset="-122"/>
                </a:rPr>
                <a:t>＜</a:t>
              </a:r>
              <a:endParaRPr kumimoji="0" lang="zh-CN" altLang="en-US" sz="1800">
                <a:latin typeface="Arial" pitchFamily="34" charset="0"/>
                <a:ea typeface="宋体" pitchFamily="2" charset="-122"/>
              </a:endParaRPr>
            </a:p>
          </p:txBody>
        </p:sp>
        <p:sp>
          <p:nvSpPr>
            <p:cNvPr id="672797" name="Rectangle 29"/>
            <p:cNvSpPr>
              <a:spLocks noChangeArrowheads="1"/>
            </p:cNvSpPr>
            <p:nvPr/>
          </p:nvSpPr>
          <p:spPr bwMode="auto">
            <a:xfrm>
              <a:off x="2670" y="70"/>
              <a:ext cx="1488" cy="298"/>
            </a:xfrm>
            <a:prstGeom prst="rect">
              <a:avLst/>
            </a:prstGeom>
            <a:noFill/>
            <a:ln w="9525">
              <a:noFill/>
              <a:miter lim="800000"/>
              <a:headEnd/>
              <a:tailEnd/>
            </a:ln>
          </p:spPr>
          <p:txBody>
            <a:bodyPr wrap="none" lIns="0" tIns="0" rIns="0" bIns="0">
              <a:spAutoFit/>
            </a:bodyPr>
            <a:lstStyle/>
            <a:p>
              <a:r>
                <a:rPr kumimoji="0" lang="zh-CN" altLang="en-US" sz="3100">
                  <a:solidFill>
                    <a:srgbClr val="000000"/>
                  </a:solidFill>
                  <a:latin typeface="宋体" pitchFamily="2" charset="-122"/>
                  <a:ea typeface="宋体" pitchFamily="2" charset="-122"/>
                </a:rPr>
                <a:t>沉淀析出，　</a:t>
              </a:r>
              <a:endParaRPr kumimoji="0" lang="zh-CN" altLang="en-US" sz="1800">
                <a:latin typeface="Arial" pitchFamily="34" charset="0"/>
                <a:ea typeface="宋体" pitchFamily="2" charset="-122"/>
              </a:endParaRPr>
            </a:p>
          </p:txBody>
        </p:sp>
        <p:sp>
          <p:nvSpPr>
            <p:cNvPr id="672798" name="Rectangle 30"/>
            <p:cNvSpPr>
              <a:spLocks noChangeArrowheads="1"/>
            </p:cNvSpPr>
            <p:nvPr/>
          </p:nvSpPr>
          <p:spPr bwMode="auto">
            <a:xfrm>
              <a:off x="694" y="70"/>
              <a:ext cx="992" cy="298"/>
            </a:xfrm>
            <a:prstGeom prst="rect">
              <a:avLst/>
            </a:prstGeom>
            <a:noFill/>
            <a:ln w="9525">
              <a:noFill/>
              <a:miter lim="800000"/>
              <a:headEnd/>
              <a:tailEnd/>
            </a:ln>
          </p:spPr>
          <p:txBody>
            <a:bodyPr wrap="none" lIns="0" tIns="0" rIns="0" bIns="0">
              <a:spAutoFit/>
            </a:bodyPr>
            <a:lstStyle/>
            <a:p>
              <a:r>
                <a:rPr kumimoji="0" lang="zh-CN" altLang="en-US" sz="3100">
                  <a:solidFill>
                    <a:srgbClr val="000000"/>
                  </a:solidFill>
                  <a:latin typeface="宋体" pitchFamily="2" charset="-122"/>
                  <a:ea typeface="宋体" pitchFamily="2" charset="-122"/>
                </a:rPr>
                <a:t>为了不使</a:t>
              </a:r>
              <a:endParaRPr kumimoji="0" lang="zh-CN" altLang="en-US" sz="1800">
                <a:latin typeface="Arial" pitchFamily="34" charset="0"/>
                <a:ea typeface="宋体" pitchFamily="2" charset="-122"/>
              </a:endParaRPr>
            </a:p>
          </p:txBody>
        </p:sp>
        <p:graphicFrame>
          <p:nvGraphicFramePr>
            <p:cNvPr id="672799" name="Object 31"/>
            <p:cNvGraphicFramePr>
              <a:graphicFrameLocks noChangeAspect="1"/>
            </p:cNvGraphicFramePr>
            <p:nvPr/>
          </p:nvGraphicFramePr>
          <p:xfrm>
            <a:off x="4488" y="64"/>
            <a:ext cx="371" cy="331"/>
          </p:xfrm>
          <a:graphic>
            <a:graphicData uri="http://schemas.openxmlformats.org/presentationml/2006/ole">
              <p:oleObj spid="_x0000_s632836" name="CS ChemDraw Drawing" r:id="rId4" imgW="588960" imgH="525600" progId="">
                <p:embed/>
              </p:oleObj>
            </a:graphicData>
          </a:graphic>
        </p:graphicFrame>
      </p:grpSp>
      <p:graphicFrame>
        <p:nvGraphicFramePr>
          <p:cNvPr id="672800" name="Object 32"/>
          <p:cNvGraphicFramePr>
            <a:graphicFrameLocks noChangeAspect="1"/>
          </p:cNvGraphicFramePr>
          <p:nvPr/>
        </p:nvGraphicFramePr>
        <p:xfrm>
          <a:off x="1042988" y="5318125"/>
          <a:ext cx="3124200" cy="558800"/>
        </p:xfrm>
        <a:graphic>
          <a:graphicData uri="http://schemas.openxmlformats.org/presentationml/2006/ole">
            <p:oleObj spid="_x0000_s632835" name="Equation" r:id="rId5" imgW="1206360" imgH="215640" progId="Equation.3">
              <p:embed/>
            </p:oleObj>
          </a:graphicData>
        </a:graphic>
      </p:graphicFrame>
      <p:sp>
        <p:nvSpPr>
          <p:cNvPr id="672801" name="Text Box 33"/>
          <p:cNvSpPr txBox="1">
            <a:spLocks noChangeArrowheads="1"/>
          </p:cNvSpPr>
          <p:nvPr/>
        </p:nvSpPr>
        <p:spPr bwMode="auto">
          <a:xfrm>
            <a:off x="2630488" y="3500438"/>
            <a:ext cx="6478587" cy="504825"/>
          </a:xfrm>
          <a:prstGeom prst="rect">
            <a:avLst/>
          </a:prstGeom>
          <a:noFill/>
          <a:ln w="9525" algn="ctr">
            <a:noFill/>
            <a:miter lim="800000"/>
            <a:headEnd/>
            <a:tailEnd/>
          </a:ln>
          <a:effectLst/>
        </p:spPr>
        <p:txBody>
          <a:bodyPr/>
          <a:lstStyle/>
          <a:p>
            <a:pPr marL="342900" indent="-342900">
              <a:lnSpc>
                <a:spcPct val="110000"/>
              </a:lnSpc>
              <a:spcBef>
                <a:spcPct val="20000"/>
              </a:spcBef>
              <a:buClr>
                <a:srgbClr val="FF00FF"/>
              </a:buClr>
              <a:buFont typeface="Wingdings" pitchFamily="2" charset="2"/>
              <a:buNone/>
            </a:pPr>
            <a:r>
              <a:rPr lang="en-US" altLang="zh-CN" sz="2400"/>
              <a:t>0.050-4.5×10</a:t>
            </a:r>
            <a:r>
              <a:rPr lang="en-US" altLang="zh-CN" sz="2400" baseline="30000"/>
              <a:t>-6                    </a:t>
            </a:r>
            <a:r>
              <a:rPr lang="en-US" altLang="zh-CN" sz="2400" i="1"/>
              <a:t>c</a:t>
            </a:r>
            <a:r>
              <a:rPr lang="en-US" altLang="zh-CN" sz="2400" baseline="-25000"/>
              <a:t>0</a:t>
            </a:r>
            <a:r>
              <a:rPr lang="en-US" altLang="zh-CN" sz="2400"/>
              <a:t>+4.5×10</a:t>
            </a:r>
            <a:r>
              <a:rPr lang="en-US" altLang="zh-CN" sz="2400" baseline="30000"/>
              <a:t>-6</a:t>
            </a:r>
            <a:r>
              <a:rPr lang="en-US" altLang="zh-CN" sz="2400"/>
              <a:t>     4.5×10</a:t>
            </a:r>
            <a:r>
              <a:rPr lang="en-US" altLang="zh-CN" sz="2400" baseline="30000"/>
              <a:t>-6</a:t>
            </a:r>
          </a:p>
        </p:txBody>
      </p:sp>
      <p:pic>
        <p:nvPicPr>
          <p:cNvPr id="672802" name="Picture 34"/>
          <p:cNvPicPr>
            <a:picLocks noChangeAspect="1" noChangeArrowheads="1"/>
          </p:cNvPicPr>
          <p:nvPr/>
        </p:nvPicPr>
        <p:blipFill>
          <a:blip r:embed="rId6"/>
          <a:srcRect/>
          <a:stretch>
            <a:fillRect/>
          </a:stretch>
        </p:blipFill>
        <p:spPr bwMode="auto">
          <a:xfrm>
            <a:off x="900113" y="1916113"/>
            <a:ext cx="7127875" cy="1058862"/>
          </a:xfrm>
          <a:prstGeom prst="rect">
            <a:avLst/>
          </a:prstGeom>
          <a:noFill/>
        </p:spPr>
      </p:pic>
      <p:pic>
        <p:nvPicPr>
          <p:cNvPr id="672803" name="Picture 35"/>
          <p:cNvPicPr>
            <a:picLocks noChangeAspect="1" noChangeArrowheads="1"/>
          </p:cNvPicPr>
          <p:nvPr/>
        </p:nvPicPr>
        <p:blipFill>
          <a:blip r:embed="rId7"/>
          <a:srcRect/>
          <a:stretch>
            <a:fillRect/>
          </a:stretch>
        </p:blipFill>
        <p:spPr bwMode="auto">
          <a:xfrm>
            <a:off x="2797175" y="3068638"/>
            <a:ext cx="6240463" cy="414337"/>
          </a:xfrm>
          <a:prstGeom prst="rect">
            <a:avLst/>
          </a:prstGeom>
          <a:noFill/>
        </p:spPr>
      </p:pic>
      <p:pic>
        <p:nvPicPr>
          <p:cNvPr id="672804" name="Picture 36"/>
          <p:cNvPicPr>
            <a:picLocks noChangeAspect="1" noChangeArrowheads="1"/>
          </p:cNvPicPr>
          <p:nvPr/>
        </p:nvPicPr>
        <p:blipFill>
          <a:blip r:embed="rId8"/>
          <a:srcRect/>
          <a:stretch>
            <a:fillRect/>
          </a:stretch>
        </p:blipFill>
        <p:spPr bwMode="auto">
          <a:xfrm>
            <a:off x="827088" y="4457700"/>
            <a:ext cx="3384550" cy="803275"/>
          </a:xfrm>
          <a:prstGeom prst="rect">
            <a:avLst/>
          </a:prstGeom>
          <a:noFill/>
        </p:spPr>
      </p:pic>
      <p:pic>
        <p:nvPicPr>
          <p:cNvPr id="672805" name="Picture 37"/>
          <p:cNvPicPr>
            <a:picLocks noChangeAspect="1" noChangeArrowheads="1"/>
          </p:cNvPicPr>
          <p:nvPr/>
        </p:nvPicPr>
        <p:blipFill>
          <a:blip r:embed="rId9"/>
          <a:srcRect/>
          <a:stretch>
            <a:fillRect/>
          </a:stretch>
        </p:blipFill>
        <p:spPr bwMode="auto">
          <a:xfrm>
            <a:off x="4787900" y="4637088"/>
            <a:ext cx="3313113" cy="447675"/>
          </a:xfrm>
          <a:prstGeom prst="rect">
            <a:avLst/>
          </a:prstGeom>
          <a:noFill/>
        </p:spPr>
      </p:pic>
      <p:sp>
        <p:nvSpPr>
          <p:cNvPr id="672806" name="Rectangle 38"/>
          <p:cNvSpPr>
            <a:spLocks noChangeArrowheads="1"/>
          </p:cNvSpPr>
          <p:nvPr/>
        </p:nvSpPr>
        <p:spPr bwMode="auto">
          <a:xfrm>
            <a:off x="7964488" y="2189163"/>
            <a:ext cx="1244600" cy="519112"/>
          </a:xfrm>
          <a:prstGeom prst="rect">
            <a:avLst/>
          </a:prstGeom>
          <a:noFill/>
          <a:ln w="9525" algn="ctr">
            <a:noFill/>
            <a:miter lim="800000"/>
            <a:headEnd/>
            <a:tailEnd/>
          </a:ln>
          <a:effectLst/>
        </p:spPr>
        <p:txBody>
          <a:bodyPr wrap="none">
            <a:spAutoFit/>
          </a:bodyPr>
          <a:lstStyle/>
          <a:p>
            <a:r>
              <a:rPr kumimoji="0" lang="en-US" altLang="zh-CN" sz="2800"/>
              <a:t>mol·L</a:t>
            </a:r>
            <a:r>
              <a:rPr kumimoji="0" lang="en-US" altLang="zh-CN" sz="2800" baseline="30000"/>
              <a:t>-1</a:t>
            </a:r>
          </a:p>
        </p:txBody>
      </p:sp>
      <p:sp>
        <p:nvSpPr>
          <p:cNvPr id="672807" name="Rectangle 39"/>
          <p:cNvSpPr>
            <a:spLocks noGrp="1" noChangeArrowheads="1"/>
          </p:cNvSpPr>
          <p:nvPr>
            <p:ph type="title" idx="4294967295"/>
          </p:nvPr>
        </p:nvSpPr>
        <p:spPr/>
        <p:txBody>
          <a:bodyPr/>
          <a:lstStyle/>
          <a:p>
            <a:r>
              <a:rPr lang="zh-CN" altLang="en-US" i="1"/>
              <a:t>例题</a:t>
            </a:r>
            <a:r>
              <a:rPr lang="en-US" altLang="zh-CN" i="1"/>
              <a:t>22</a:t>
            </a:r>
            <a:r>
              <a:rPr lang="zh-CN" altLang="en-US" i="1"/>
              <a:t>解</a:t>
            </a:r>
          </a:p>
        </p:txBody>
      </p:sp>
      <p:pic>
        <p:nvPicPr>
          <p:cNvPr id="672808" name="Picture 40" descr="返回">
            <a:hlinkClick r:id="rId10" action="ppaction://hlinksldjump"/>
          </p:cNvPr>
          <p:cNvPicPr>
            <a:picLocks noChangeAspect="1" noChangeArrowheads="1"/>
          </p:cNvPicPr>
          <p:nvPr/>
        </p:nvPicPr>
        <p:blipFill>
          <a:blip r:embed="rId11"/>
          <a:srcRect/>
          <a:stretch>
            <a:fillRect/>
          </a:stretch>
        </p:blipFill>
        <p:spPr bwMode="auto">
          <a:xfrm>
            <a:off x="7494588" y="6383338"/>
            <a:ext cx="792162" cy="468312"/>
          </a:xfrm>
          <a:prstGeom prst="rect">
            <a:avLst/>
          </a:prstGeom>
          <a:noFill/>
        </p:spPr>
      </p:pic>
      <p:sp>
        <p:nvSpPr>
          <p:cNvPr id="43" name="矩形 42"/>
          <p:cNvSpPr/>
          <p:nvPr/>
        </p:nvSpPr>
        <p:spPr>
          <a:xfrm>
            <a:off x="5786446" y="3857628"/>
            <a:ext cx="410690" cy="584775"/>
          </a:xfrm>
          <a:prstGeom prst="rect">
            <a:avLst/>
          </a:prstGeom>
        </p:spPr>
        <p:txBody>
          <a:bodyPr wrap="none">
            <a:spAutoFit/>
          </a:bodyPr>
          <a:lstStyle/>
          <a:p>
            <a:r>
              <a:rPr kumimoji="0" lang="en-US" altLang="zh-CN" dirty="0" smtClean="0">
                <a:solidFill>
                  <a:srgbClr val="000000"/>
                </a:solidFill>
                <a:ea typeface="宋体" pitchFamily="2" charset="-122"/>
              </a:rPr>
              <a:t>≈</a:t>
            </a:r>
            <a:endParaRPr lang="zh-CN" altLang="en-US" dirty="0"/>
          </a:p>
        </p:txBody>
      </p:sp>
    </p:spTree>
  </p:cSld>
  <p:clrMapOvr>
    <a:masterClrMapping/>
  </p:clrMapOvr>
  <p:transition>
    <p:blinds/>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日期占位符 1"/>
          <p:cNvSpPr>
            <a:spLocks noGrp="1"/>
          </p:cNvSpPr>
          <p:nvPr>
            <p:ph type="dt" sz="half" idx="10"/>
          </p:nvPr>
        </p:nvSpPr>
        <p:spPr/>
        <p:txBody>
          <a:bodyPr/>
          <a:lstStyle/>
          <a:p>
            <a:fld id="{7A31E36B-2DEE-4613-AEF6-D3534DF8226F}" type="datetime7">
              <a:rPr lang="zh-CN" altLang="en-US"/>
              <a:pPr/>
              <a:t>17.11.12</a:t>
            </a:fld>
            <a:endParaRPr lang="en-US" altLang="zh-CN"/>
          </a:p>
        </p:txBody>
      </p:sp>
      <p:sp>
        <p:nvSpPr>
          <p:cNvPr id="47" name="页脚占位符 2"/>
          <p:cNvSpPr>
            <a:spLocks noGrp="1"/>
          </p:cNvSpPr>
          <p:nvPr>
            <p:ph type="ftr" sz="quarter" idx="11"/>
          </p:nvPr>
        </p:nvSpPr>
        <p:spPr/>
        <p:txBody>
          <a:bodyPr/>
          <a:lstStyle/>
          <a:p>
            <a:fld id="{ADA4107D-979D-4AC1-9EA5-B3EB51AC2BE3}" type="slidenum">
              <a:rPr lang="en-US" altLang="zh-CN"/>
              <a:pPr/>
              <a:t>151</a:t>
            </a:fld>
            <a:endParaRPr lang="en-US" altLang="zh-CN"/>
          </a:p>
        </p:txBody>
      </p:sp>
      <p:grpSp>
        <p:nvGrpSpPr>
          <p:cNvPr id="2" name="Group 2"/>
          <p:cNvGrpSpPr>
            <a:grpSpLocks/>
          </p:cNvGrpSpPr>
          <p:nvPr/>
        </p:nvGrpSpPr>
        <p:grpSpPr bwMode="auto">
          <a:xfrm>
            <a:off x="1266825" y="3644900"/>
            <a:ext cx="3233738" cy="1006475"/>
            <a:chOff x="531" y="2183"/>
            <a:chExt cx="2037" cy="634"/>
          </a:xfrm>
        </p:grpSpPr>
        <p:sp>
          <p:nvSpPr>
            <p:cNvPr id="673795" name="Line 3"/>
            <p:cNvSpPr>
              <a:spLocks noChangeShapeType="1"/>
            </p:cNvSpPr>
            <p:nvPr/>
          </p:nvSpPr>
          <p:spPr bwMode="auto">
            <a:xfrm>
              <a:off x="713" y="2507"/>
              <a:ext cx="1099" cy="1"/>
            </a:xfrm>
            <a:prstGeom prst="line">
              <a:avLst/>
            </a:prstGeom>
            <a:noFill/>
            <a:ln w="15875">
              <a:solidFill>
                <a:srgbClr val="000000"/>
              </a:solidFill>
              <a:round/>
              <a:headEnd/>
              <a:tailEnd/>
            </a:ln>
          </p:spPr>
          <p:txBody>
            <a:bodyPr/>
            <a:lstStyle/>
            <a:p>
              <a:endParaRPr lang="zh-CN" altLang="en-US"/>
            </a:p>
          </p:txBody>
        </p:sp>
        <p:sp>
          <p:nvSpPr>
            <p:cNvPr id="673796" name="Rectangle 4"/>
            <p:cNvSpPr>
              <a:spLocks noChangeArrowheads="1"/>
            </p:cNvSpPr>
            <p:nvPr/>
          </p:nvSpPr>
          <p:spPr bwMode="auto">
            <a:xfrm>
              <a:off x="2220" y="2360"/>
              <a:ext cx="348"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016</a:t>
              </a:r>
              <a:endParaRPr kumimoji="0" lang="en-US" altLang="zh-CN" sz="1800">
                <a:latin typeface="Arial" pitchFamily="34" charset="0"/>
                <a:ea typeface="宋体" pitchFamily="2" charset="-122"/>
              </a:endParaRPr>
            </a:p>
          </p:txBody>
        </p:sp>
        <p:sp>
          <p:nvSpPr>
            <p:cNvPr id="673797" name="Rectangle 5"/>
            <p:cNvSpPr>
              <a:spLocks noChangeArrowheads="1"/>
            </p:cNvSpPr>
            <p:nvPr/>
          </p:nvSpPr>
          <p:spPr bwMode="auto">
            <a:xfrm>
              <a:off x="2163" y="2360"/>
              <a:ext cx="58"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3798" name="Rectangle 6"/>
            <p:cNvSpPr>
              <a:spLocks noChangeArrowheads="1"/>
            </p:cNvSpPr>
            <p:nvPr/>
          </p:nvSpPr>
          <p:spPr bwMode="auto">
            <a:xfrm>
              <a:off x="2048" y="2360"/>
              <a:ext cx="116"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0</a:t>
              </a:r>
              <a:endParaRPr kumimoji="0" lang="en-US" altLang="zh-CN" sz="1800">
                <a:latin typeface="Arial" pitchFamily="34" charset="0"/>
                <a:ea typeface="宋体" pitchFamily="2" charset="-122"/>
              </a:endParaRPr>
            </a:p>
          </p:txBody>
        </p:sp>
        <p:sp>
          <p:nvSpPr>
            <p:cNvPr id="673799" name="Rectangle 7"/>
            <p:cNvSpPr>
              <a:spLocks noChangeArrowheads="1"/>
            </p:cNvSpPr>
            <p:nvPr/>
          </p:nvSpPr>
          <p:spPr bwMode="auto">
            <a:xfrm>
              <a:off x="1624" y="2539"/>
              <a:ext cx="77"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3800" name="Rectangle 8"/>
            <p:cNvSpPr>
              <a:spLocks noChangeArrowheads="1"/>
            </p:cNvSpPr>
            <p:nvPr/>
          </p:nvSpPr>
          <p:spPr bwMode="auto">
            <a:xfrm>
              <a:off x="1219" y="2539"/>
              <a:ext cx="232"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10</a:t>
              </a:r>
              <a:endParaRPr kumimoji="0" lang="en-US" altLang="zh-CN" sz="1800">
                <a:latin typeface="Arial" pitchFamily="34" charset="0"/>
                <a:ea typeface="宋体" pitchFamily="2" charset="-122"/>
              </a:endParaRPr>
            </a:p>
          </p:txBody>
        </p:sp>
        <p:sp>
          <p:nvSpPr>
            <p:cNvPr id="673801" name="Rectangle 9"/>
            <p:cNvSpPr>
              <a:spLocks noChangeArrowheads="1"/>
            </p:cNvSpPr>
            <p:nvPr/>
          </p:nvSpPr>
          <p:spPr bwMode="auto">
            <a:xfrm>
              <a:off x="954" y="2539"/>
              <a:ext cx="116"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8</a:t>
              </a:r>
              <a:endParaRPr kumimoji="0" lang="en-US" altLang="zh-CN" sz="1800">
                <a:latin typeface="Arial" pitchFamily="34" charset="0"/>
                <a:ea typeface="宋体" pitchFamily="2" charset="-122"/>
              </a:endParaRPr>
            </a:p>
          </p:txBody>
        </p:sp>
        <p:sp>
          <p:nvSpPr>
            <p:cNvPr id="673802" name="Rectangle 10"/>
            <p:cNvSpPr>
              <a:spLocks noChangeArrowheads="1"/>
            </p:cNvSpPr>
            <p:nvPr/>
          </p:nvSpPr>
          <p:spPr bwMode="auto">
            <a:xfrm>
              <a:off x="897" y="2539"/>
              <a:ext cx="58"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3803" name="Rectangle 11"/>
            <p:cNvSpPr>
              <a:spLocks noChangeArrowheads="1"/>
            </p:cNvSpPr>
            <p:nvPr/>
          </p:nvSpPr>
          <p:spPr bwMode="auto">
            <a:xfrm>
              <a:off x="783" y="2539"/>
              <a:ext cx="116"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1</a:t>
              </a:r>
              <a:endParaRPr kumimoji="0" lang="en-US" altLang="zh-CN" sz="1800">
                <a:latin typeface="Arial" pitchFamily="34" charset="0"/>
                <a:ea typeface="宋体" pitchFamily="2" charset="-122"/>
              </a:endParaRPr>
            </a:p>
          </p:txBody>
        </p:sp>
        <p:sp>
          <p:nvSpPr>
            <p:cNvPr id="673804" name="Rectangle 12"/>
            <p:cNvSpPr>
              <a:spLocks noChangeArrowheads="1"/>
            </p:cNvSpPr>
            <p:nvPr/>
          </p:nvSpPr>
          <p:spPr bwMode="auto">
            <a:xfrm>
              <a:off x="725" y="2539"/>
              <a:ext cx="77"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3805" name="Rectangle 13"/>
            <p:cNvSpPr>
              <a:spLocks noChangeArrowheads="1"/>
            </p:cNvSpPr>
            <p:nvPr/>
          </p:nvSpPr>
          <p:spPr bwMode="auto">
            <a:xfrm>
              <a:off x="1243" y="2216"/>
              <a:ext cx="232"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10</a:t>
              </a:r>
              <a:endParaRPr kumimoji="0" lang="en-US" altLang="zh-CN" sz="1800">
                <a:latin typeface="Arial" pitchFamily="34" charset="0"/>
                <a:ea typeface="宋体" pitchFamily="2" charset="-122"/>
              </a:endParaRPr>
            </a:p>
          </p:txBody>
        </p:sp>
        <p:sp>
          <p:nvSpPr>
            <p:cNvPr id="673806" name="Rectangle 14"/>
            <p:cNvSpPr>
              <a:spLocks noChangeArrowheads="1"/>
            </p:cNvSpPr>
            <p:nvPr/>
          </p:nvSpPr>
          <p:spPr bwMode="auto">
            <a:xfrm>
              <a:off x="992" y="2216"/>
              <a:ext cx="116"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1</a:t>
              </a:r>
              <a:endParaRPr kumimoji="0" lang="en-US" altLang="zh-CN" sz="1800">
                <a:latin typeface="Arial" pitchFamily="34" charset="0"/>
                <a:ea typeface="宋体" pitchFamily="2" charset="-122"/>
              </a:endParaRPr>
            </a:p>
          </p:txBody>
        </p:sp>
        <p:sp>
          <p:nvSpPr>
            <p:cNvPr id="673807" name="Rectangle 15"/>
            <p:cNvSpPr>
              <a:spLocks noChangeArrowheads="1"/>
            </p:cNvSpPr>
            <p:nvPr/>
          </p:nvSpPr>
          <p:spPr bwMode="auto">
            <a:xfrm>
              <a:off x="935" y="2216"/>
              <a:ext cx="58"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3808" name="Rectangle 16"/>
            <p:cNvSpPr>
              <a:spLocks noChangeArrowheads="1"/>
            </p:cNvSpPr>
            <p:nvPr/>
          </p:nvSpPr>
          <p:spPr bwMode="auto">
            <a:xfrm>
              <a:off x="821" y="2216"/>
              <a:ext cx="116"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5</a:t>
              </a:r>
              <a:endParaRPr kumimoji="0" lang="en-US" altLang="zh-CN" sz="1800">
                <a:latin typeface="Arial" pitchFamily="34" charset="0"/>
                <a:ea typeface="宋体" pitchFamily="2" charset="-122"/>
              </a:endParaRPr>
            </a:p>
          </p:txBody>
        </p:sp>
        <p:sp>
          <p:nvSpPr>
            <p:cNvPr id="673809" name="Rectangle 17"/>
            <p:cNvSpPr>
              <a:spLocks noChangeArrowheads="1"/>
            </p:cNvSpPr>
            <p:nvPr/>
          </p:nvSpPr>
          <p:spPr bwMode="auto">
            <a:xfrm>
              <a:off x="1712" y="2520"/>
              <a:ext cx="68" cy="163"/>
            </a:xfrm>
            <a:prstGeom prst="rect">
              <a:avLst/>
            </a:prstGeom>
            <a:noFill/>
            <a:ln w="9525">
              <a:noFill/>
              <a:miter lim="800000"/>
              <a:headEnd/>
              <a:tailEnd/>
            </a:ln>
          </p:spPr>
          <p:txBody>
            <a:bodyPr wrap="none" lIns="0" tIns="0" rIns="0" bIns="0">
              <a:spAutoFit/>
            </a:bodyPr>
            <a:lstStyle/>
            <a:p>
              <a:r>
                <a:rPr kumimoji="0" lang="en-US" altLang="zh-CN" sz="17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673810" name="Rectangle 18"/>
            <p:cNvSpPr>
              <a:spLocks noChangeArrowheads="1"/>
            </p:cNvSpPr>
            <p:nvPr/>
          </p:nvSpPr>
          <p:spPr bwMode="auto">
            <a:xfrm>
              <a:off x="1533" y="2520"/>
              <a:ext cx="68" cy="163"/>
            </a:xfrm>
            <a:prstGeom prst="rect">
              <a:avLst/>
            </a:prstGeom>
            <a:noFill/>
            <a:ln w="9525">
              <a:noFill/>
              <a:miter lim="800000"/>
              <a:headEnd/>
              <a:tailEnd/>
            </a:ln>
          </p:spPr>
          <p:txBody>
            <a:bodyPr wrap="none" lIns="0" tIns="0" rIns="0" bIns="0">
              <a:spAutoFit/>
            </a:bodyPr>
            <a:lstStyle/>
            <a:p>
              <a:r>
                <a:rPr kumimoji="0" lang="en-US" altLang="zh-CN" sz="1700">
                  <a:solidFill>
                    <a:srgbClr val="000000"/>
                  </a:solidFill>
                  <a:ea typeface="宋体" pitchFamily="2" charset="-122"/>
                </a:rPr>
                <a:t>5</a:t>
              </a:r>
              <a:endParaRPr kumimoji="0" lang="en-US" altLang="zh-CN" sz="1800">
                <a:latin typeface="Arial" pitchFamily="34" charset="0"/>
                <a:ea typeface="宋体" pitchFamily="2" charset="-122"/>
              </a:endParaRPr>
            </a:p>
          </p:txBody>
        </p:sp>
        <p:sp>
          <p:nvSpPr>
            <p:cNvPr id="673811" name="Rectangle 19"/>
            <p:cNvSpPr>
              <a:spLocks noChangeArrowheads="1"/>
            </p:cNvSpPr>
            <p:nvPr/>
          </p:nvSpPr>
          <p:spPr bwMode="auto">
            <a:xfrm>
              <a:off x="1547" y="2197"/>
              <a:ext cx="136" cy="163"/>
            </a:xfrm>
            <a:prstGeom prst="rect">
              <a:avLst/>
            </a:prstGeom>
            <a:noFill/>
            <a:ln w="9525">
              <a:noFill/>
              <a:miter lim="800000"/>
              <a:headEnd/>
              <a:tailEnd/>
            </a:ln>
          </p:spPr>
          <p:txBody>
            <a:bodyPr wrap="none" lIns="0" tIns="0" rIns="0" bIns="0">
              <a:spAutoFit/>
            </a:bodyPr>
            <a:lstStyle/>
            <a:p>
              <a:r>
                <a:rPr kumimoji="0" lang="en-US" altLang="zh-CN" sz="1700">
                  <a:solidFill>
                    <a:srgbClr val="000000"/>
                  </a:solidFill>
                  <a:ea typeface="宋体" pitchFamily="2" charset="-122"/>
                </a:rPr>
                <a:t>12</a:t>
              </a:r>
              <a:endParaRPr kumimoji="0" lang="en-US" altLang="zh-CN" sz="1800">
                <a:latin typeface="Arial" pitchFamily="34" charset="0"/>
                <a:ea typeface="宋体" pitchFamily="2" charset="-122"/>
              </a:endParaRPr>
            </a:p>
          </p:txBody>
        </p:sp>
        <p:sp>
          <p:nvSpPr>
            <p:cNvPr id="673812" name="Rectangle 20"/>
            <p:cNvSpPr>
              <a:spLocks noChangeArrowheads="1"/>
            </p:cNvSpPr>
            <p:nvPr/>
          </p:nvSpPr>
          <p:spPr bwMode="auto">
            <a:xfrm>
              <a:off x="1873" y="2334"/>
              <a:ext cx="127"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73813" name="Rectangle 21"/>
            <p:cNvSpPr>
              <a:spLocks noChangeArrowheads="1"/>
            </p:cNvSpPr>
            <p:nvPr/>
          </p:nvSpPr>
          <p:spPr bwMode="auto">
            <a:xfrm>
              <a:off x="1038" y="2537"/>
              <a:ext cx="232"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73814" name="Rectangle 22"/>
            <p:cNvSpPr>
              <a:spLocks noChangeArrowheads="1"/>
            </p:cNvSpPr>
            <p:nvPr/>
          </p:nvSpPr>
          <p:spPr bwMode="auto">
            <a:xfrm>
              <a:off x="1062" y="2206"/>
              <a:ext cx="232"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73815" name="Rectangle 23"/>
            <p:cNvSpPr>
              <a:spLocks noChangeArrowheads="1"/>
            </p:cNvSpPr>
            <p:nvPr/>
          </p:nvSpPr>
          <p:spPr bwMode="auto">
            <a:xfrm>
              <a:off x="531" y="2334"/>
              <a:ext cx="127"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73816" name="Rectangle 24"/>
            <p:cNvSpPr>
              <a:spLocks noChangeArrowheads="1"/>
            </p:cNvSpPr>
            <p:nvPr/>
          </p:nvSpPr>
          <p:spPr bwMode="auto">
            <a:xfrm>
              <a:off x="1457" y="2506"/>
              <a:ext cx="75" cy="163"/>
            </a:xfrm>
            <a:prstGeom prst="rect">
              <a:avLst/>
            </a:prstGeom>
            <a:noFill/>
            <a:ln w="9525">
              <a:noFill/>
              <a:miter lim="800000"/>
              <a:headEnd/>
              <a:tailEnd/>
            </a:ln>
          </p:spPr>
          <p:txBody>
            <a:bodyPr wrap="none" lIns="0" tIns="0" rIns="0" bIns="0">
              <a:spAutoFit/>
            </a:bodyPr>
            <a:lstStyle/>
            <a:p>
              <a:r>
                <a:rPr kumimoji="0" lang="en-US" altLang="zh-CN" sz="17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73817" name="Rectangle 25"/>
            <p:cNvSpPr>
              <a:spLocks noChangeArrowheads="1"/>
            </p:cNvSpPr>
            <p:nvPr/>
          </p:nvSpPr>
          <p:spPr bwMode="auto">
            <a:xfrm>
              <a:off x="1480" y="2183"/>
              <a:ext cx="75" cy="163"/>
            </a:xfrm>
            <a:prstGeom prst="rect">
              <a:avLst/>
            </a:prstGeom>
            <a:noFill/>
            <a:ln w="9525">
              <a:noFill/>
              <a:miter lim="800000"/>
              <a:headEnd/>
              <a:tailEnd/>
            </a:ln>
          </p:spPr>
          <p:txBody>
            <a:bodyPr wrap="none" lIns="0" tIns="0" rIns="0" bIns="0">
              <a:spAutoFit/>
            </a:bodyPr>
            <a:lstStyle/>
            <a:p>
              <a:r>
                <a:rPr kumimoji="0" lang="en-US" altLang="zh-CN" sz="17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grpSp>
      <p:grpSp>
        <p:nvGrpSpPr>
          <p:cNvPr id="3" name="Group 26"/>
          <p:cNvGrpSpPr>
            <a:grpSpLocks/>
          </p:cNvGrpSpPr>
          <p:nvPr/>
        </p:nvGrpSpPr>
        <p:grpSpPr bwMode="auto">
          <a:xfrm>
            <a:off x="539750" y="1908175"/>
            <a:ext cx="6632575" cy="441325"/>
            <a:chOff x="340" y="1156"/>
            <a:chExt cx="4178" cy="278"/>
          </a:xfrm>
        </p:grpSpPr>
        <p:sp>
          <p:nvSpPr>
            <p:cNvPr id="673819" name="Rectangle 27"/>
            <p:cNvSpPr>
              <a:spLocks noChangeArrowheads="1"/>
            </p:cNvSpPr>
            <p:nvPr/>
          </p:nvSpPr>
          <p:spPr bwMode="auto">
            <a:xfrm>
              <a:off x="4014" y="1156"/>
              <a:ext cx="504" cy="269"/>
            </a:xfrm>
            <a:prstGeom prst="rect">
              <a:avLst/>
            </a:prstGeom>
            <a:noFill/>
            <a:ln w="9525">
              <a:noFill/>
              <a:miter lim="800000"/>
              <a:headEnd/>
              <a:tailEnd/>
            </a:ln>
          </p:spPr>
          <p:txBody>
            <a:bodyPr wrap="none" lIns="0" tIns="0" rIns="0" bIns="0">
              <a:spAutoFit/>
            </a:bodyPr>
            <a:lstStyle/>
            <a:p>
              <a:r>
                <a:rPr kumimoji="0" lang="en-US" altLang="zh-CN" sz="2800">
                  <a:solidFill>
                    <a:srgbClr val="000000"/>
                  </a:solidFill>
                  <a:ea typeface="宋体" pitchFamily="2" charset="-122"/>
                </a:rPr>
                <a:t>0.050</a:t>
              </a:r>
              <a:endParaRPr kumimoji="0" lang="en-US" altLang="zh-CN" sz="2800">
                <a:latin typeface="Arial" pitchFamily="34" charset="0"/>
                <a:ea typeface="宋体" pitchFamily="2" charset="-122"/>
              </a:endParaRPr>
            </a:p>
          </p:txBody>
        </p:sp>
        <p:sp>
          <p:nvSpPr>
            <p:cNvPr id="673820" name="Rectangle 28"/>
            <p:cNvSpPr>
              <a:spLocks noChangeArrowheads="1"/>
            </p:cNvSpPr>
            <p:nvPr/>
          </p:nvSpPr>
          <p:spPr bwMode="auto">
            <a:xfrm>
              <a:off x="4022" y="1156"/>
              <a:ext cx="168" cy="269"/>
            </a:xfrm>
            <a:prstGeom prst="rect">
              <a:avLst/>
            </a:prstGeom>
            <a:noFill/>
            <a:ln w="9525">
              <a:noFill/>
              <a:miter lim="800000"/>
              <a:headEnd/>
              <a:tailEnd/>
            </a:ln>
          </p:spPr>
          <p:txBody>
            <a:bodyPr wrap="none" lIns="0" tIns="0" rIns="0" bIns="0">
              <a:spAutoFit/>
            </a:bodyPr>
            <a:lstStyle/>
            <a:p>
              <a:r>
                <a:rPr kumimoji="0" lang="en-US" altLang="zh-CN" sz="2800">
                  <a:solidFill>
                    <a:srgbClr val="000000"/>
                  </a:solidFill>
                  <a:ea typeface="宋体" pitchFamily="2" charset="-122"/>
                </a:rPr>
                <a:t>   </a:t>
              </a:r>
              <a:endParaRPr kumimoji="0" lang="en-US" altLang="zh-CN" sz="2800">
                <a:latin typeface="Arial" pitchFamily="34" charset="0"/>
                <a:ea typeface="宋体" pitchFamily="2" charset="-122"/>
              </a:endParaRPr>
            </a:p>
          </p:txBody>
        </p:sp>
        <p:sp>
          <p:nvSpPr>
            <p:cNvPr id="673821" name="Rectangle 29"/>
            <p:cNvSpPr>
              <a:spLocks noChangeArrowheads="1"/>
            </p:cNvSpPr>
            <p:nvPr/>
          </p:nvSpPr>
          <p:spPr bwMode="auto">
            <a:xfrm>
              <a:off x="2971" y="1156"/>
              <a:ext cx="392" cy="269"/>
            </a:xfrm>
            <a:prstGeom prst="rect">
              <a:avLst/>
            </a:prstGeom>
            <a:noFill/>
            <a:ln w="9525">
              <a:noFill/>
              <a:miter lim="800000"/>
              <a:headEnd/>
              <a:tailEnd/>
            </a:ln>
          </p:spPr>
          <p:txBody>
            <a:bodyPr wrap="none" lIns="0" tIns="0" rIns="0" bIns="0">
              <a:spAutoFit/>
            </a:bodyPr>
            <a:lstStyle/>
            <a:p>
              <a:r>
                <a:rPr kumimoji="0" lang="en-US" altLang="zh-CN" sz="2800">
                  <a:solidFill>
                    <a:srgbClr val="000000"/>
                  </a:solidFill>
                  <a:ea typeface="宋体" pitchFamily="2" charset="-122"/>
                </a:rPr>
                <a:t>0.25</a:t>
              </a:r>
              <a:endParaRPr kumimoji="0" lang="en-US" altLang="zh-CN" sz="2800">
                <a:latin typeface="Arial" pitchFamily="34" charset="0"/>
                <a:ea typeface="宋体" pitchFamily="2" charset="-122"/>
              </a:endParaRPr>
            </a:p>
          </p:txBody>
        </p:sp>
        <p:sp>
          <p:nvSpPr>
            <p:cNvPr id="673822" name="Rectangle 30"/>
            <p:cNvSpPr>
              <a:spLocks noChangeArrowheads="1"/>
            </p:cNvSpPr>
            <p:nvPr/>
          </p:nvSpPr>
          <p:spPr bwMode="auto">
            <a:xfrm>
              <a:off x="1866" y="1156"/>
              <a:ext cx="58"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673823" name="Rectangle 31"/>
            <p:cNvSpPr>
              <a:spLocks noChangeArrowheads="1"/>
            </p:cNvSpPr>
            <p:nvPr/>
          </p:nvSpPr>
          <p:spPr bwMode="auto">
            <a:xfrm>
              <a:off x="1713" y="1224"/>
              <a:ext cx="152"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673824" name="Rectangle 32"/>
            <p:cNvSpPr>
              <a:spLocks noChangeArrowheads="1"/>
            </p:cNvSpPr>
            <p:nvPr/>
          </p:nvSpPr>
          <p:spPr bwMode="auto">
            <a:xfrm>
              <a:off x="1668" y="1224"/>
              <a:ext cx="51"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3825" name="Rectangle 33"/>
            <p:cNvSpPr>
              <a:spLocks noChangeArrowheads="1"/>
            </p:cNvSpPr>
            <p:nvPr/>
          </p:nvSpPr>
          <p:spPr bwMode="auto">
            <a:xfrm>
              <a:off x="1431" y="1224"/>
              <a:ext cx="93"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L</a:t>
              </a:r>
              <a:endParaRPr kumimoji="0" lang="en-US" altLang="zh-CN" sz="1800">
                <a:latin typeface="Arial" pitchFamily="34" charset="0"/>
                <a:ea typeface="宋体" pitchFamily="2" charset="-122"/>
              </a:endParaRPr>
            </a:p>
          </p:txBody>
        </p:sp>
        <p:sp>
          <p:nvSpPr>
            <p:cNvPr id="673826" name="Rectangle 34"/>
            <p:cNvSpPr>
              <a:spLocks noChangeArrowheads="1"/>
            </p:cNvSpPr>
            <p:nvPr/>
          </p:nvSpPr>
          <p:spPr bwMode="auto">
            <a:xfrm>
              <a:off x="1087" y="1224"/>
              <a:ext cx="236"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mol</a:t>
              </a:r>
              <a:endParaRPr kumimoji="0" lang="en-US" altLang="zh-CN" sz="1800">
                <a:latin typeface="Arial" pitchFamily="34" charset="0"/>
                <a:ea typeface="宋体" pitchFamily="2" charset="-122"/>
              </a:endParaRPr>
            </a:p>
          </p:txBody>
        </p:sp>
        <p:sp>
          <p:nvSpPr>
            <p:cNvPr id="673827" name="Rectangle 35"/>
            <p:cNvSpPr>
              <a:spLocks noChangeArrowheads="1"/>
            </p:cNvSpPr>
            <p:nvPr/>
          </p:nvSpPr>
          <p:spPr bwMode="auto">
            <a:xfrm>
              <a:off x="984" y="1224"/>
              <a:ext cx="93"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673828" name="Rectangle 36"/>
            <p:cNvSpPr>
              <a:spLocks noChangeArrowheads="1"/>
            </p:cNvSpPr>
            <p:nvPr/>
          </p:nvSpPr>
          <p:spPr bwMode="auto">
            <a:xfrm>
              <a:off x="1597" y="1172"/>
              <a:ext cx="48" cy="115"/>
            </a:xfrm>
            <a:prstGeom prst="rect">
              <a:avLst/>
            </a:prstGeom>
            <a:noFill/>
            <a:ln w="9525">
              <a:noFill/>
              <a:miter lim="800000"/>
              <a:headEnd/>
              <a:tailEnd/>
            </a:ln>
          </p:spPr>
          <p:txBody>
            <a:bodyPr wrap="none" lIns="0" tIns="0" rIns="0" bIns="0">
              <a:spAutoFit/>
            </a:bodyPr>
            <a:lstStyle/>
            <a:p>
              <a:r>
                <a:rPr kumimoji="0" lang="en-US" altLang="zh-CN" sz="1200">
                  <a:solidFill>
                    <a:srgbClr val="000000"/>
                  </a:solidFill>
                  <a:ea typeface="宋体" pitchFamily="2" charset="-122"/>
                </a:rPr>
                <a:t>1</a:t>
              </a:r>
              <a:endParaRPr kumimoji="0" lang="en-US" altLang="zh-CN" sz="1800">
                <a:latin typeface="Arial" pitchFamily="34" charset="0"/>
                <a:ea typeface="宋体" pitchFamily="2" charset="-122"/>
              </a:endParaRPr>
            </a:p>
          </p:txBody>
        </p:sp>
        <p:sp>
          <p:nvSpPr>
            <p:cNvPr id="673829" name="Rectangle 37"/>
            <p:cNvSpPr>
              <a:spLocks noChangeArrowheads="1"/>
            </p:cNvSpPr>
            <p:nvPr/>
          </p:nvSpPr>
          <p:spPr bwMode="auto">
            <a:xfrm>
              <a:off x="1510" y="1161"/>
              <a:ext cx="53" cy="115"/>
            </a:xfrm>
            <a:prstGeom prst="rect">
              <a:avLst/>
            </a:prstGeom>
            <a:noFill/>
            <a:ln w="9525">
              <a:noFill/>
              <a:miter lim="800000"/>
              <a:headEnd/>
              <a:tailEnd/>
            </a:ln>
          </p:spPr>
          <p:txBody>
            <a:bodyPr wrap="none" lIns="0" tIns="0" rIns="0" bIns="0">
              <a:spAutoFit/>
            </a:bodyPr>
            <a:lstStyle/>
            <a:p>
              <a:r>
                <a:rPr kumimoji="0" lang="en-US" altLang="zh-CN" sz="12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673830" name="Rectangle 38"/>
            <p:cNvSpPr>
              <a:spLocks noChangeArrowheads="1"/>
            </p:cNvSpPr>
            <p:nvPr/>
          </p:nvSpPr>
          <p:spPr bwMode="auto">
            <a:xfrm>
              <a:off x="1357" y="1207"/>
              <a:ext cx="38"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latin typeface="Symbol" pitchFamily="18" charset="2"/>
                  <a:ea typeface="宋体" pitchFamily="2" charset="-122"/>
                  <a:sym typeface="Symbol" pitchFamily="18" charset="2"/>
                </a:rPr>
                <a:t></a:t>
              </a:r>
              <a:endParaRPr kumimoji="0" lang="en-US" altLang="zh-CN" sz="1800">
                <a:latin typeface="Arial" pitchFamily="34" charset="0"/>
                <a:ea typeface="宋体" pitchFamily="2" charset="-122"/>
              </a:endParaRPr>
            </a:p>
          </p:txBody>
        </p:sp>
        <p:sp>
          <p:nvSpPr>
            <p:cNvPr id="673831" name="Rectangle 39"/>
            <p:cNvSpPr>
              <a:spLocks noChangeArrowheads="1"/>
            </p:cNvSpPr>
            <p:nvPr/>
          </p:nvSpPr>
          <p:spPr bwMode="auto">
            <a:xfrm>
              <a:off x="1941" y="1156"/>
              <a:ext cx="103" cy="278"/>
            </a:xfrm>
            <a:prstGeom prst="rect">
              <a:avLst/>
            </a:prstGeom>
            <a:noFill/>
            <a:ln w="9525">
              <a:noFill/>
              <a:miter lim="800000"/>
              <a:headEnd/>
              <a:tailEnd/>
            </a:ln>
          </p:spPr>
          <p:txBody>
            <a:bodyPr wrap="none" lIns="0" tIns="0" rIns="0" bIns="0">
              <a:spAutoFit/>
            </a:bodyPr>
            <a:lstStyle/>
            <a:p>
              <a:r>
                <a:rPr kumimoji="0" lang="en-US" altLang="zh-CN" sz="2900" i="1">
                  <a:solidFill>
                    <a:srgbClr val="000000"/>
                  </a:solidFill>
                  <a:ea typeface="宋体" pitchFamily="2" charset="-122"/>
                </a:rPr>
                <a:t>y</a:t>
              </a:r>
              <a:endParaRPr kumimoji="0" lang="en-US" altLang="zh-CN" sz="1800">
                <a:latin typeface="Arial" pitchFamily="34" charset="0"/>
                <a:ea typeface="宋体" pitchFamily="2" charset="-122"/>
              </a:endParaRPr>
            </a:p>
          </p:txBody>
        </p:sp>
        <p:sp>
          <p:nvSpPr>
            <p:cNvPr id="673832" name="Rectangle 40"/>
            <p:cNvSpPr>
              <a:spLocks noChangeArrowheads="1"/>
            </p:cNvSpPr>
            <p:nvPr/>
          </p:nvSpPr>
          <p:spPr bwMode="auto">
            <a:xfrm>
              <a:off x="340" y="1229"/>
              <a:ext cx="608" cy="182"/>
            </a:xfrm>
            <a:prstGeom prst="rect">
              <a:avLst/>
            </a:prstGeom>
            <a:noFill/>
            <a:ln w="9525">
              <a:noFill/>
              <a:miter lim="800000"/>
              <a:headEnd/>
              <a:tailEnd/>
            </a:ln>
          </p:spPr>
          <p:txBody>
            <a:bodyPr wrap="none" lIns="0" tIns="0" rIns="0" bIns="0">
              <a:spAutoFit/>
            </a:bodyPr>
            <a:lstStyle/>
            <a:p>
              <a:r>
                <a:rPr kumimoji="0" lang="zh-CN" altLang="en-US" sz="1900">
                  <a:solidFill>
                    <a:srgbClr val="000000"/>
                  </a:solidFill>
                  <a:latin typeface="宋体" pitchFamily="2" charset="-122"/>
                  <a:ea typeface="宋体" pitchFamily="2" charset="-122"/>
                </a:rPr>
                <a:t>平衡浓度</a:t>
              </a:r>
              <a:endParaRPr kumimoji="0" lang="zh-CN" altLang="en-US" sz="1800">
                <a:latin typeface="Arial" pitchFamily="34" charset="0"/>
                <a:ea typeface="宋体" pitchFamily="2" charset="-122"/>
              </a:endParaRPr>
            </a:p>
          </p:txBody>
        </p:sp>
      </p:grpSp>
      <p:graphicFrame>
        <p:nvGraphicFramePr>
          <p:cNvPr id="673833" name="Object 41"/>
          <p:cNvGraphicFramePr>
            <a:graphicFrameLocks noChangeAspect="1"/>
          </p:cNvGraphicFramePr>
          <p:nvPr/>
        </p:nvGraphicFramePr>
        <p:xfrm>
          <a:off x="677863" y="4724400"/>
          <a:ext cx="8431212" cy="1630363"/>
        </p:xfrm>
        <a:graphic>
          <a:graphicData uri="http://schemas.openxmlformats.org/presentationml/2006/ole">
            <p:oleObj spid="_x0000_s633858" name="Equation" r:id="rId3" imgW="3543120" imgH="685800" progId="Equation.DSMT4">
              <p:embed/>
            </p:oleObj>
          </a:graphicData>
        </a:graphic>
      </p:graphicFrame>
      <p:pic>
        <p:nvPicPr>
          <p:cNvPr id="673834" name="Picture 42"/>
          <p:cNvPicPr>
            <a:picLocks noChangeAspect="1" noChangeArrowheads="1"/>
          </p:cNvPicPr>
          <p:nvPr/>
        </p:nvPicPr>
        <p:blipFill>
          <a:blip r:embed="rId4"/>
          <a:srcRect/>
          <a:stretch>
            <a:fillRect/>
          </a:stretch>
        </p:blipFill>
        <p:spPr bwMode="auto">
          <a:xfrm>
            <a:off x="755650" y="2492375"/>
            <a:ext cx="8101013" cy="1092200"/>
          </a:xfrm>
          <a:prstGeom prst="rect">
            <a:avLst/>
          </a:prstGeom>
          <a:noFill/>
        </p:spPr>
      </p:pic>
      <p:pic>
        <p:nvPicPr>
          <p:cNvPr id="673835" name="Picture 43"/>
          <p:cNvPicPr>
            <a:picLocks noChangeAspect="1" noChangeArrowheads="1"/>
          </p:cNvPicPr>
          <p:nvPr/>
        </p:nvPicPr>
        <p:blipFill>
          <a:blip r:embed="rId5"/>
          <a:srcRect/>
          <a:stretch>
            <a:fillRect/>
          </a:stretch>
        </p:blipFill>
        <p:spPr bwMode="auto">
          <a:xfrm>
            <a:off x="534988" y="1335088"/>
            <a:ext cx="8609012" cy="438150"/>
          </a:xfrm>
          <a:prstGeom prst="rect">
            <a:avLst/>
          </a:prstGeom>
          <a:noFill/>
        </p:spPr>
      </p:pic>
      <p:sp>
        <p:nvSpPr>
          <p:cNvPr id="673836" name="Rectangle 44"/>
          <p:cNvSpPr>
            <a:spLocks noGrp="1" noChangeArrowheads="1"/>
          </p:cNvSpPr>
          <p:nvPr>
            <p:ph type="title" idx="4294967295"/>
          </p:nvPr>
        </p:nvSpPr>
        <p:spPr/>
        <p:txBody>
          <a:bodyPr/>
          <a:lstStyle/>
          <a:p>
            <a:r>
              <a:rPr lang="zh-CN" altLang="en-US"/>
              <a:t>此题也可以用双平衡求解</a:t>
            </a:r>
          </a:p>
        </p:txBody>
      </p:sp>
      <p:pic>
        <p:nvPicPr>
          <p:cNvPr id="673837" name="Picture 45" descr="返回">
            <a:hlinkClick r:id="rId6" action="ppaction://hlinksldjump"/>
          </p:cNvPr>
          <p:cNvPicPr>
            <a:picLocks noChangeAspect="1" noChangeArrowheads="1"/>
          </p:cNvPicPr>
          <p:nvPr/>
        </p:nvPicPr>
        <p:blipFill>
          <a:blip r:embed="rId7"/>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日期占位符 3"/>
          <p:cNvSpPr>
            <a:spLocks noGrp="1"/>
          </p:cNvSpPr>
          <p:nvPr>
            <p:ph type="dt" sz="half" idx="10"/>
          </p:nvPr>
        </p:nvSpPr>
        <p:spPr/>
        <p:txBody>
          <a:bodyPr/>
          <a:lstStyle/>
          <a:p>
            <a:fld id="{6AFCFB75-BAF8-4BB5-915A-03280612FCE8}" type="datetime7">
              <a:rPr lang="zh-CN" altLang="en-US"/>
              <a:pPr/>
              <a:t>17.11.12</a:t>
            </a:fld>
            <a:endParaRPr lang="en-US" altLang="zh-CN"/>
          </a:p>
        </p:txBody>
      </p:sp>
      <p:sp>
        <p:nvSpPr>
          <p:cNvPr id="25" name="页脚占位符 4"/>
          <p:cNvSpPr>
            <a:spLocks noGrp="1"/>
          </p:cNvSpPr>
          <p:nvPr>
            <p:ph type="ftr" sz="quarter" idx="11"/>
          </p:nvPr>
        </p:nvSpPr>
        <p:spPr/>
        <p:txBody>
          <a:bodyPr/>
          <a:lstStyle/>
          <a:p>
            <a:fld id="{12687954-A828-41A4-B2E4-2F0EED15EB11}" type="slidenum">
              <a:rPr lang="en-US" altLang="zh-CN"/>
              <a:pPr/>
              <a:t>152</a:t>
            </a:fld>
            <a:endParaRPr lang="en-US" altLang="zh-CN"/>
          </a:p>
        </p:txBody>
      </p:sp>
      <p:sp>
        <p:nvSpPr>
          <p:cNvPr id="492546" name="Rectangle 2"/>
          <p:cNvSpPr>
            <a:spLocks noGrp="1" noChangeArrowheads="1"/>
          </p:cNvSpPr>
          <p:nvPr>
            <p:ph type="title"/>
          </p:nvPr>
        </p:nvSpPr>
        <p:spPr>
          <a:xfrm>
            <a:off x="684213" y="330200"/>
            <a:ext cx="7772400" cy="577850"/>
          </a:xfrm>
          <a:noFill/>
          <a:ln/>
        </p:spPr>
        <p:txBody>
          <a:bodyPr/>
          <a:lstStyle/>
          <a:p>
            <a:r>
              <a:rPr lang="zh-CN" altLang="en-US">
                <a:latin typeface="Times New Roman" pitchFamily="18" charset="0"/>
              </a:rPr>
              <a:t>（</a:t>
            </a:r>
            <a:r>
              <a:rPr lang="en-US" altLang="zh-CN">
                <a:latin typeface="Times New Roman" pitchFamily="18" charset="0"/>
              </a:rPr>
              <a:t>3</a:t>
            </a:r>
            <a:r>
              <a:rPr lang="zh-CN" altLang="en-US">
                <a:latin typeface="Times New Roman" pitchFamily="18" charset="0"/>
              </a:rPr>
              <a:t>）沉淀的配位溶解</a:t>
            </a:r>
          </a:p>
        </p:txBody>
      </p:sp>
      <p:sp>
        <p:nvSpPr>
          <p:cNvPr id="492548" name="Line 4"/>
          <p:cNvSpPr>
            <a:spLocks noChangeShapeType="1"/>
          </p:cNvSpPr>
          <p:nvPr/>
        </p:nvSpPr>
        <p:spPr bwMode="auto">
          <a:xfrm>
            <a:off x="2500298" y="1571612"/>
            <a:ext cx="504825" cy="0"/>
          </a:xfrm>
          <a:prstGeom prst="line">
            <a:avLst/>
          </a:prstGeom>
          <a:noFill/>
          <a:ln w="38100">
            <a:solidFill>
              <a:schemeClr val="tx1"/>
            </a:solidFill>
            <a:miter lim="800000"/>
            <a:headEnd/>
            <a:tailEnd/>
          </a:ln>
          <a:effectLst/>
        </p:spPr>
        <p:txBody>
          <a:bodyPr wrap="none"/>
          <a:lstStyle/>
          <a:p>
            <a:endParaRPr lang="zh-CN" altLang="en-US"/>
          </a:p>
        </p:txBody>
      </p:sp>
      <p:grpSp>
        <p:nvGrpSpPr>
          <p:cNvPr id="2" name="Group 5"/>
          <p:cNvGrpSpPr>
            <a:grpSpLocks/>
          </p:cNvGrpSpPr>
          <p:nvPr/>
        </p:nvGrpSpPr>
        <p:grpSpPr bwMode="auto">
          <a:xfrm>
            <a:off x="2500298" y="1428736"/>
            <a:ext cx="504825" cy="215900"/>
            <a:chOff x="2018" y="2976"/>
            <a:chExt cx="454" cy="137"/>
          </a:xfrm>
        </p:grpSpPr>
        <p:sp>
          <p:nvSpPr>
            <p:cNvPr id="492550" name="Line 6"/>
            <p:cNvSpPr>
              <a:spLocks noChangeShapeType="1"/>
            </p:cNvSpPr>
            <p:nvPr/>
          </p:nvSpPr>
          <p:spPr bwMode="auto">
            <a:xfrm>
              <a:off x="2018" y="3022"/>
              <a:ext cx="454" cy="0"/>
            </a:xfrm>
            <a:prstGeom prst="line">
              <a:avLst/>
            </a:prstGeom>
            <a:noFill/>
            <a:ln w="38100">
              <a:solidFill>
                <a:schemeClr val="tx1"/>
              </a:solidFill>
              <a:miter lim="800000"/>
              <a:headEnd/>
              <a:tailEnd/>
            </a:ln>
            <a:effectLst/>
          </p:spPr>
          <p:txBody>
            <a:bodyPr wrap="none"/>
            <a:lstStyle/>
            <a:p>
              <a:endParaRPr lang="zh-CN" altLang="en-US"/>
            </a:p>
          </p:txBody>
        </p:sp>
        <p:sp>
          <p:nvSpPr>
            <p:cNvPr id="492551" name="Line 7"/>
            <p:cNvSpPr>
              <a:spLocks noChangeShapeType="1"/>
            </p:cNvSpPr>
            <p:nvPr/>
          </p:nvSpPr>
          <p:spPr bwMode="auto">
            <a:xfrm flipH="1" flipV="1">
              <a:off x="2381" y="2976"/>
              <a:ext cx="91" cy="46"/>
            </a:xfrm>
            <a:prstGeom prst="line">
              <a:avLst/>
            </a:prstGeom>
            <a:noFill/>
            <a:ln w="38100">
              <a:solidFill>
                <a:schemeClr val="tx1"/>
              </a:solidFill>
              <a:miter lim="800000"/>
              <a:headEnd/>
              <a:tailEnd/>
            </a:ln>
            <a:effectLst/>
          </p:spPr>
          <p:txBody>
            <a:bodyPr wrap="none"/>
            <a:lstStyle/>
            <a:p>
              <a:endParaRPr lang="zh-CN" altLang="en-US"/>
            </a:p>
          </p:txBody>
        </p:sp>
        <p:sp>
          <p:nvSpPr>
            <p:cNvPr id="492552" name="Line 8"/>
            <p:cNvSpPr>
              <a:spLocks noChangeShapeType="1"/>
            </p:cNvSpPr>
            <p:nvPr/>
          </p:nvSpPr>
          <p:spPr bwMode="auto">
            <a:xfrm>
              <a:off x="2018" y="3067"/>
              <a:ext cx="136" cy="46"/>
            </a:xfrm>
            <a:prstGeom prst="line">
              <a:avLst/>
            </a:prstGeom>
            <a:noFill/>
            <a:ln w="38100">
              <a:solidFill>
                <a:schemeClr val="tx1"/>
              </a:solidFill>
              <a:miter lim="800000"/>
              <a:headEnd/>
              <a:tailEnd/>
            </a:ln>
            <a:effectLst/>
          </p:spPr>
          <p:txBody>
            <a:bodyPr wrap="none"/>
            <a:lstStyle/>
            <a:p>
              <a:endParaRPr lang="zh-CN" altLang="en-US"/>
            </a:p>
          </p:txBody>
        </p:sp>
      </p:grpSp>
      <p:grpSp>
        <p:nvGrpSpPr>
          <p:cNvPr id="3" name="Group 9"/>
          <p:cNvGrpSpPr>
            <a:grpSpLocks/>
          </p:cNvGrpSpPr>
          <p:nvPr/>
        </p:nvGrpSpPr>
        <p:grpSpPr bwMode="auto">
          <a:xfrm>
            <a:off x="3357554" y="2143116"/>
            <a:ext cx="504825" cy="215900"/>
            <a:chOff x="2472" y="1344"/>
            <a:chExt cx="318" cy="136"/>
          </a:xfrm>
        </p:grpSpPr>
        <p:sp>
          <p:nvSpPr>
            <p:cNvPr id="492554" name="Line 10"/>
            <p:cNvSpPr>
              <a:spLocks noChangeShapeType="1"/>
            </p:cNvSpPr>
            <p:nvPr/>
          </p:nvSpPr>
          <p:spPr bwMode="auto">
            <a:xfrm>
              <a:off x="2472" y="1434"/>
              <a:ext cx="318" cy="0"/>
            </a:xfrm>
            <a:prstGeom prst="line">
              <a:avLst/>
            </a:prstGeom>
            <a:noFill/>
            <a:ln w="38100">
              <a:solidFill>
                <a:schemeClr val="tx1"/>
              </a:solidFill>
              <a:miter lim="800000"/>
              <a:headEnd/>
              <a:tailEnd/>
            </a:ln>
            <a:effectLst/>
          </p:spPr>
          <p:txBody>
            <a:bodyPr wrap="none"/>
            <a:lstStyle/>
            <a:p>
              <a:endParaRPr lang="zh-CN" altLang="en-US"/>
            </a:p>
          </p:txBody>
        </p:sp>
        <p:grpSp>
          <p:nvGrpSpPr>
            <p:cNvPr id="4" name="Group 11"/>
            <p:cNvGrpSpPr>
              <a:grpSpLocks/>
            </p:cNvGrpSpPr>
            <p:nvPr/>
          </p:nvGrpSpPr>
          <p:grpSpPr bwMode="auto">
            <a:xfrm>
              <a:off x="2472" y="1344"/>
              <a:ext cx="318" cy="136"/>
              <a:chOff x="2018" y="2976"/>
              <a:chExt cx="454" cy="137"/>
            </a:xfrm>
          </p:grpSpPr>
          <p:sp>
            <p:nvSpPr>
              <p:cNvPr id="492556" name="Line 12"/>
              <p:cNvSpPr>
                <a:spLocks noChangeShapeType="1"/>
              </p:cNvSpPr>
              <p:nvPr/>
            </p:nvSpPr>
            <p:spPr bwMode="auto">
              <a:xfrm>
                <a:off x="2018" y="3022"/>
                <a:ext cx="454" cy="0"/>
              </a:xfrm>
              <a:prstGeom prst="line">
                <a:avLst/>
              </a:prstGeom>
              <a:noFill/>
              <a:ln w="38100">
                <a:solidFill>
                  <a:schemeClr val="tx1"/>
                </a:solidFill>
                <a:miter lim="800000"/>
                <a:headEnd/>
                <a:tailEnd/>
              </a:ln>
              <a:effectLst/>
            </p:spPr>
            <p:txBody>
              <a:bodyPr wrap="none"/>
              <a:lstStyle/>
              <a:p>
                <a:endParaRPr lang="zh-CN" altLang="en-US"/>
              </a:p>
            </p:txBody>
          </p:sp>
          <p:sp>
            <p:nvSpPr>
              <p:cNvPr id="492557" name="Line 13"/>
              <p:cNvSpPr>
                <a:spLocks noChangeShapeType="1"/>
              </p:cNvSpPr>
              <p:nvPr/>
            </p:nvSpPr>
            <p:spPr bwMode="auto">
              <a:xfrm flipH="1" flipV="1">
                <a:off x="2381" y="2976"/>
                <a:ext cx="91" cy="46"/>
              </a:xfrm>
              <a:prstGeom prst="line">
                <a:avLst/>
              </a:prstGeom>
              <a:noFill/>
              <a:ln w="38100">
                <a:solidFill>
                  <a:schemeClr val="tx1"/>
                </a:solidFill>
                <a:miter lim="800000"/>
                <a:headEnd/>
                <a:tailEnd/>
              </a:ln>
              <a:effectLst/>
            </p:spPr>
            <p:txBody>
              <a:bodyPr wrap="none"/>
              <a:lstStyle/>
              <a:p>
                <a:endParaRPr lang="zh-CN" altLang="en-US"/>
              </a:p>
            </p:txBody>
          </p:sp>
          <p:sp>
            <p:nvSpPr>
              <p:cNvPr id="492558" name="Line 14"/>
              <p:cNvSpPr>
                <a:spLocks noChangeShapeType="1"/>
              </p:cNvSpPr>
              <p:nvPr/>
            </p:nvSpPr>
            <p:spPr bwMode="auto">
              <a:xfrm>
                <a:off x="2018" y="3067"/>
                <a:ext cx="136" cy="46"/>
              </a:xfrm>
              <a:prstGeom prst="line">
                <a:avLst/>
              </a:prstGeom>
              <a:noFill/>
              <a:ln w="38100">
                <a:solidFill>
                  <a:schemeClr val="tx1"/>
                </a:solidFill>
                <a:miter lim="800000"/>
                <a:headEnd/>
                <a:tailEnd/>
              </a:ln>
              <a:effectLst/>
            </p:spPr>
            <p:txBody>
              <a:bodyPr wrap="none"/>
              <a:lstStyle/>
              <a:p>
                <a:endParaRPr lang="zh-CN" altLang="en-US"/>
              </a:p>
            </p:txBody>
          </p:sp>
        </p:grpSp>
      </p:grpSp>
      <p:grpSp>
        <p:nvGrpSpPr>
          <p:cNvPr id="5" name="Group 15"/>
          <p:cNvGrpSpPr>
            <a:grpSpLocks/>
          </p:cNvGrpSpPr>
          <p:nvPr/>
        </p:nvGrpSpPr>
        <p:grpSpPr bwMode="auto">
          <a:xfrm>
            <a:off x="3500430" y="3286124"/>
            <a:ext cx="504825" cy="215900"/>
            <a:chOff x="2290" y="2069"/>
            <a:chExt cx="318" cy="136"/>
          </a:xfrm>
        </p:grpSpPr>
        <p:sp>
          <p:nvSpPr>
            <p:cNvPr id="492560" name="Line 16"/>
            <p:cNvSpPr>
              <a:spLocks noChangeShapeType="1"/>
            </p:cNvSpPr>
            <p:nvPr/>
          </p:nvSpPr>
          <p:spPr bwMode="auto">
            <a:xfrm>
              <a:off x="2290" y="2160"/>
              <a:ext cx="318" cy="0"/>
            </a:xfrm>
            <a:prstGeom prst="line">
              <a:avLst/>
            </a:prstGeom>
            <a:noFill/>
            <a:ln w="38100">
              <a:solidFill>
                <a:schemeClr val="tx1"/>
              </a:solidFill>
              <a:miter lim="800000"/>
              <a:headEnd/>
              <a:tailEnd/>
            </a:ln>
            <a:effectLst/>
          </p:spPr>
          <p:txBody>
            <a:bodyPr wrap="none"/>
            <a:lstStyle/>
            <a:p>
              <a:endParaRPr lang="zh-CN" altLang="en-US"/>
            </a:p>
          </p:txBody>
        </p:sp>
        <p:grpSp>
          <p:nvGrpSpPr>
            <p:cNvPr id="6" name="Group 17"/>
            <p:cNvGrpSpPr>
              <a:grpSpLocks/>
            </p:cNvGrpSpPr>
            <p:nvPr/>
          </p:nvGrpSpPr>
          <p:grpSpPr bwMode="auto">
            <a:xfrm>
              <a:off x="2290" y="2069"/>
              <a:ext cx="318" cy="136"/>
              <a:chOff x="2018" y="2976"/>
              <a:chExt cx="454" cy="137"/>
            </a:xfrm>
          </p:grpSpPr>
          <p:sp>
            <p:nvSpPr>
              <p:cNvPr id="492562" name="Line 18"/>
              <p:cNvSpPr>
                <a:spLocks noChangeShapeType="1"/>
              </p:cNvSpPr>
              <p:nvPr/>
            </p:nvSpPr>
            <p:spPr bwMode="auto">
              <a:xfrm>
                <a:off x="2018" y="3022"/>
                <a:ext cx="454" cy="0"/>
              </a:xfrm>
              <a:prstGeom prst="line">
                <a:avLst/>
              </a:prstGeom>
              <a:noFill/>
              <a:ln w="38100">
                <a:solidFill>
                  <a:schemeClr val="tx1"/>
                </a:solidFill>
                <a:miter lim="800000"/>
                <a:headEnd/>
                <a:tailEnd/>
              </a:ln>
              <a:effectLst/>
            </p:spPr>
            <p:txBody>
              <a:bodyPr wrap="none"/>
              <a:lstStyle/>
              <a:p>
                <a:endParaRPr lang="zh-CN" altLang="en-US"/>
              </a:p>
            </p:txBody>
          </p:sp>
          <p:sp>
            <p:nvSpPr>
              <p:cNvPr id="492563" name="Line 19"/>
              <p:cNvSpPr>
                <a:spLocks noChangeShapeType="1"/>
              </p:cNvSpPr>
              <p:nvPr/>
            </p:nvSpPr>
            <p:spPr bwMode="auto">
              <a:xfrm flipH="1" flipV="1">
                <a:off x="2381" y="2976"/>
                <a:ext cx="91" cy="46"/>
              </a:xfrm>
              <a:prstGeom prst="line">
                <a:avLst/>
              </a:prstGeom>
              <a:noFill/>
              <a:ln w="38100">
                <a:solidFill>
                  <a:schemeClr val="tx1"/>
                </a:solidFill>
                <a:miter lim="800000"/>
                <a:headEnd/>
                <a:tailEnd/>
              </a:ln>
              <a:effectLst/>
            </p:spPr>
            <p:txBody>
              <a:bodyPr wrap="none"/>
              <a:lstStyle/>
              <a:p>
                <a:endParaRPr lang="zh-CN" altLang="en-US"/>
              </a:p>
            </p:txBody>
          </p:sp>
          <p:sp>
            <p:nvSpPr>
              <p:cNvPr id="492564" name="Line 20"/>
              <p:cNvSpPr>
                <a:spLocks noChangeShapeType="1"/>
              </p:cNvSpPr>
              <p:nvPr/>
            </p:nvSpPr>
            <p:spPr bwMode="auto">
              <a:xfrm>
                <a:off x="2018" y="3067"/>
                <a:ext cx="136" cy="46"/>
              </a:xfrm>
              <a:prstGeom prst="line">
                <a:avLst/>
              </a:prstGeom>
              <a:noFill/>
              <a:ln w="38100">
                <a:solidFill>
                  <a:schemeClr val="tx1"/>
                </a:solidFill>
                <a:miter lim="800000"/>
                <a:headEnd/>
                <a:tailEnd/>
              </a:ln>
              <a:effectLst/>
            </p:spPr>
            <p:txBody>
              <a:bodyPr wrap="none"/>
              <a:lstStyle/>
              <a:p>
                <a:endParaRPr lang="zh-CN" altLang="en-US"/>
              </a:p>
            </p:txBody>
          </p:sp>
        </p:grpSp>
      </p:grpSp>
      <p:sp>
        <p:nvSpPr>
          <p:cNvPr id="492565" name="Text Box 21"/>
          <p:cNvSpPr txBox="1">
            <a:spLocks noChangeArrowheads="1"/>
          </p:cNvSpPr>
          <p:nvPr/>
        </p:nvSpPr>
        <p:spPr bwMode="auto">
          <a:xfrm>
            <a:off x="755650" y="3716338"/>
            <a:ext cx="7848600" cy="519112"/>
          </a:xfrm>
          <a:prstGeom prst="rect">
            <a:avLst/>
          </a:prstGeom>
          <a:noFill/>
          <a:ln w="9525">
            <a:noFill/>
            <a:miter lim="800000"/>
            <a:headEnd/>
            <a:tailEnd/>
          </a:ln>
          <a:effectLst/>
        </p:spPr>
        <p:txBody>
          <a:bodyPr>
            <a:spAutoFit/>
          </a:bodyPr>
          <a:lstStyle/>
          <a:p>
            <a:pPr>
              <a:spcBef>
                <a:spcPct val="50000"/>
              </a:spcBef>
            </a:pPr>
            <a:r>
              <a:rPr kumimoji="0" lang="zh-CN" altLang="en-US" sz="2800">
                <a:solidFill>
                  <a:schemeClr val="hlink"/>
                </a:solidFill>
                <a:latin typeface="黑体" pitchFamily="49" charset="-122"/>
              </a:rPr>
              <a:t>该反应的平衡常数为</a:t>
            </a:r>
            <a:r>
              <a:rPr kumimoji="0" lang="zh-CN" altLang="en-US" sz="2800">
                <a:solidFill>
                  <a:schemeClr val="hlink"/>
                </a:solidFill>
                <a:latin typeface="Arial" pitchFamily="34" charset="0"/>
                <a:ea typeface="宋体" pitchFamily="2" charset="-122"/>
              </a:rPr>
              <a:t>：</a:t>
            </a:r>
          </a:p>
        </p:txBody>
      </p:sp>
      <p:graphicFrame>
        <p:nvGraphicFramePr>
          <p:cNvPr id="492566" name="Object 22"/>
          <p:cNvGraphicFramePr>
            <a:graphicFrameLocks noChangeAspect="1"/>
          </p:cNvGraphicFramePr>
          <p:nvPr/>
        </p:nvGraphicFramePr>
        <p:xfrm>
          <a:off x="1835150" y="4251325"/>
          <a:ext cx="4883150" cy="1963738"/>
        </p:xfrm>
        <a:graphic>
          <a:graphicData uri="http://schemas.openxmlformats.org/presentationml/2006/ole">
            <p:oleObj spid="_x0000_s634882" name="Equation" r:id="rId3" imgW="1587240" imgH="609480" progId="Equation.DSMT4">
              <p:embed/>
            </p:oleObj>
          </a:graphicData>
        </a:graphic>
      </p:graphicFrame>
      <p:sp>
        <p:nvSpPr>
          <p:cNvPr id="492567" name="Rectangle 23"/>
          <p:cNvSpPr>
            <a:spLocks noChangeArrowheads="1"/>
          </p:cNvSpPr>
          <p:nvPr/>
        </p:nvSpPr>
        <p:spPr bwMode="auto">
          <a:xfrm>
            <a:off x="285720" y="1285860"/>
            <a:ext cx="8715403" cy="2497137"/>
          </a:xfrm>
          <a:prstGeom prst="rect">
            <a:avLst/>
          </a:prstGeom>
          <a:noFill/>
          <a:ln w="9525">
            <a:noFill/>
            <a:miter lim="800000"/>
            <a:headEnd/>
            <a:tailEnd/>
          </a:ln>
        </p:spPr>
        <p:txBody>
          <a:bodyPr/>
          <a:lstStyle/>
          <a:p>
            <a:pPr marL="342900" indent="-342900">
              <a:lnSpc>
                <a:spcPct val="120000"/>
              </a:lnSpc>
              <a:spcBef>
                <a:spcPct val="20000"/>
              </a:spcBef>
              <a:buClr>
                <a:srgbClr val="FF00FF"/>
              </a:buClr>
              <a:buFont typeface="Wingdings" pitchFamily="2" charset="2"/>
              <a:buNone/>
            </a:pPr>
            <a:r>
              <a:rPr lang="en-US" altLang="zh-CN" sz="2800" dirty="0">
                <a:solidFill>
                  <a:srgbClr val="000000"/>
                </a:solidFill>
              </a:rPr>
              <a:t>   </a:t>
            </a:r>
            <a:r>
              <a:rPr lang="en-US" altLang="zh-CN" sz="2800" dirty="0" err="1">
                <a:solidFill>
                  <a:srgbClr val="000000"/>
                </a:solidFill>
              </a:rPr>
              <a:t>AgCl</a:t>
            </a:r>
            <a:r>
              <a:rPr lang="en-US" altLang="zh-CN" sz="2800" dirty="0">
                <a:solidFill>
                  <a:srgbClr val="000000"/>
                </a:solidFill>
              </a:rPr>
              <a:t>(s)                 Ag</a:t>
            </a:r>
            <a:r>
              <a:rPr lang="zh-CN" altLang="en-US" sz="2800" baseline="30000" dirty="0">
                <a:solidFill>
                  <a:srgbClr val="000000"/>
                </a:solidFill>
              </a:rPr>
              <a:t>＋</a:t>
            </a:r>
            <a:r>
              <a:rPr lang="en-US" altLang="zh-CN" sz="2800" dirty="0">
                <a:solidFill>
                  <a:srgbClr val="000000"/>
                </a:solidFill>
              </a:rPr>
              <a:t>(</a:t>
            </a:r>
            <a:r>
              <a:rPr lang="en-US" altLang="zh-CN" sz="2800" dirty="0" err="1">
                <a:solidFill>
                  <a:srgbClr val="000000"/>
                </a:solidFill>
              </a:rPr>
              <a:t>aq</a:t>
            </a:r>
            <a:r>
              <a:rPr lang="en-US" altLang="zh-CN" sz="2800" dirty="0">
                <a:solidFill>
                  <a:srgbClr val="000000"/>
                </a:solidFill>
              </a:rPr>
              <a:t>)</a:t>
            </a:r>
            <a:r>
              <a:rPr lang="zh-CN" altLang="en-US" sz="2800" dirty="0">
                <a:solidFill>
                  <a:srgbClr val="000000"/>
                </a:solidFill>
              </a:rPr>
              <a:t>＋</a:t>
            </a:r>
            <a:r>
              <a:rPr lang="en-US" altLang="zh-CN" sz="2800" dirty="0" err="1">
                <a:solidFill>
                  <a:srgbClr val="000000"/>
                </a:solidFill>
              </a:rPr>
              <a:t>Cl</a:t>
            </a:r>
            <a:r>
              <a:rPr lang="zh-CN" altLang="en-US" sz="2800" baseline="30000" dirty="0">
                <a:solidFill>
                  <a:srgbClr val="000000"/>
                </a:solidFill>
              </a:rPr>
              <a:t>－</a:t>
            </a:r>
            <a:r>
              <a:rPr lang="en-US" altLang="zh-CN" sz="2800" dirty="0">
                <a:solidFill>
                  <a:srgbClr val="000000"/>
                </a:solidFill>
              </a:rPr>
              <a:t>(</a:t>
            </a:r>
            <a:r>
              <a:rPr lang="en-US" altLang="zh-CN" sz="2800" dirty="0" err="1">
                <a:solidFill>
                  <a:srgbClr val="000000"/>
                </a:solidFill>
              </a:rPr>
              <a:t>aq</a:t>
            </a:r>
            <a:r>
              <a:rPr lang="en-US" altLang="zh-CN" sz="2800" dirty="0">
                <a:solidFill>
                  <a:srgbClr val="000000"/>
                </a:solidFill>
              </a:rPr>
              <a:t>) </a:t>
            </a:r>
            <a:r>
              <a:rPr lang="en-US" altLang="zh-CN" sz="2800" dirty="0" smtClean="0">
                <a:solidFill>
                  <a:srgbClr val="000000"/>
                </a:solidFill>
              </a:rPr>
              <a:t>         (</a:t>
            </a:r>
            <a:r>
              <a:rPr lang="en-US" altLang="zh-CN" sz="2800" dirty="0" err="1" smtClean="0">
                <a:solidFill>
                  <a:srgbClr val="000000"/>
                </a:solidFill>
              </a:rPr>
              <a:t>AgCl</a:t>
            </a:r>
            <a:r>
              <a:rPr lang="zh-CN" altLang="en-US" sz="2800" dirty="0" smtClean="0">
                <a:solidFill>
                  <a:srgbClr val="000000"/>
                </a:solidFill>
              </a:rPr>
              <a:t>）</a:t>
            </a:r>
            <a:endParaRPr lang="en-US" altLang="zh-CN" sz="2800" dirty="0">
              <a:solidFill>
                <a:srgbClr val="000000"/>
              </a:solidFill>
            </a:endParaRPr>
          </a:p>
          <a:p>
            <a:pPr marL="342900" indent="-342900">
              <a:lnSpc>
                <a:spcPct val="120000"/>
              </a:lnSpc>
              <a:spcBef>
                <a:spcPct val="20000"/>
              </a:spcBef>
              <a:buClr>
                <a:srgbClr val="FF00FF"/>
              </a:buClr>
              <a:buFont typeface="Wingdings" pitchFamily="2" charset="2"/>
              <a:buNone/>
            </a:pPr>
            <a:r>
              <a:rPr lang="en-US" altLang="zh-CN" sz="2800" dirty="0">
                <a:solidFill>
                  <a:srgbClr val="000000"/>
                </a:solidFill>
              </a:rPr>
              <a:t>Ag</a:t>
            </a:r>
            <a:r>
              <a:rPr lang="zh-CN" altLang="en-US" sz="2800" baseline="30000" dirty="0">
                <a:solidFill>
                  <a:srgbClr val="000000"/>
                </a:solidFill>
              </a:rPr>
              <a:t>＋</a:t>
            </a:r>
            <a:r>
              <a:rPr lang="en-US" altLang="zh-CN" sz="2800" dirty="0">
                <a:solidFill>
                  <a:srgbClr val="000000"/>
                </a:solidFill>
              </a:rPr>
              <a:t>(</a:t>
            </a:r>
            <a:r>
              <a:rPr lang="en-US" altLang="zh-CN" sz="2800" dirty="0" err="1">
                <a:solidFill>
                  <a:srgbClr val="000000"/>
                </a:solidFill>
              </a:rPr>
              <a:t>aq</a:t>
            </a:r>
            <a:r>
              <a:rPr lang="en-US" altLang="zh-CN" sz="2800" dirty="0">
                <a:solidFill>
                  <a:srgbClr val="000000"/>
                </a:solidFill>
              </a:rPr>
              <a:t>)</a:t>
            </a:r>
            <a:r>
              <a:rPr lang="zh-CN" altLang="en-US" sz="2800" dirty="0">
                <a:solidFill>
                  <a:srgbClr val="000000"/>
                </a:solidFill>
              </a:rPr>
              <a:t>＋</a:t>
            </a:r>
            <a:r>
              <a:rPr lang="en-US" altLang="zh-CN" sz="2800" dirty="0">
                <a:solidFill>
                  <a:srgbClr val="000000"/>
                </a:solidFill>
              </a:rPr>
              <a:t>2NH</a:t>
            </a:r>
            <a:r>
              <a:rPr lang="en-US" altLang="zh-CN" sz="2800" baseline="-30000" dirty="0">
                <a:solidFill>
                  <a:srgbClr val="000000"/>
                </a:solidFill>
              </a:rPr>
              <a:t>3</a:t>
            </a:r>
            <a:r>
              <a:rPr lang="en-US" altLang="zh-CN" sz="2800" dirty="0">
                <a:solidFill>
                  <a:srgbClr val="000000"/>
                </a:solidFill>
              </a:rPr>
              <a:t>(</a:t>
            </a:r>
            <a:r>
              <a:rPr lang="en-US" altLang="zh-CN" sz="2800" dirty="0" err="1">
                <a:solidFill>
                  <a:srgbClr val="000000"/>
                </a:solidFill>
              </a:rPr>
              <a:t>aq</a:t>
            </a:r>
            <a:r>
              <a:rPr lang="en-US" altLang="zh-CN" sz="2800" dirty="0">
                <a:solidFill>
                  <a:srgbClr val="000000"/>
                </a:solidFill>
              </a:rPr>
              <a:t>)  </a:t>
            </a:r>
            <a:r>
              <a:rPr lang="en-US" altLang="zh-CN" sz="2800" dirty="0" smtClean="0">
                <a:solidFill>
                  <a:srgbClr val="000000"/>
                </a:solidFill>
              </a:rPr>
              <a:t>     </a:t>
            </a:r>
            <a:r>
              <a:rPr lang="en-US" altLang="zh-CN" sz="2800" dirty="0">
                <a:solidFill>
                  <a:srgbClr val="000000"/>
                </a:solidFill>
              </a:rPr>
              <a:t>Ag(NH</a:t>
            </a:r>
            <a:r>
              <a:rPr lang="en-US" altLang="zh-CN" sz="2800" baseline="-30000" dirty="0">
                <a:solidFill>
                  <a:srgbClr val="000000"/>
                </a:solidFill>
              </a:rPr>
              <a:t>3</a:t>
            </a:r>
            <a:r>
              <a:rPr lang="en-US" altLang="zh-CN" sz="2800" dirty="0">
                <a:solidFill>
                  <a:srgbClr val="000000"/>
                </a:solidFill>
              </a:rPr>
              <a:t>)</a:t>
            </a:r>
            <a:r>
              <a:rPr lang="en-US" altLang="zh-CN" sz="2800" baseline="-30000" dirty="0">
                <a:solidFill>
                  <a:srgbClr val="000000"/>
                </a:solidFill>
              </a:rPr>
              <a:t>2</a:t>
            </a:r>
            <a:r>
              <a:rPr lang="en-US" altLang="zh-CN" sz="2800" baseline="30000" dirty="0">
                <a:solidFill>
                  <a:srgbClr val="000000"/>
                </a:solidFill>
              </a:rPr>
              <a:t>+</a:t>
            </a:r>
            <a:r>
              <a:rPr lang="en-US" altLang="zh-CN" sz="2800" dirty="0">
                <a:solidFill>
                  <a:srgbClr val="000000"/>
                </a:solidFill>
              </a:rPr>
              <a:t>(</a:t>
            </a:r>
            <a:r>
              <a:rPr lang="en-US" altLang="zh-CN" sz="2800" dirty="0" err="1">
                <a:solidFill>
                  <a:srgbClr val="000000"/>
                </a:solidFill>
              </a:rPr>
              <a:t>aq</a:t>
            </a:r>
            <a:r>
              <a:rPr lang="en-US" altLang="zh-CN" sz="2800" dirty="0" smtClean="0">
                <a:solidFill>
                  <a:srgbClr val="000000"/>
                </a:solidFill>
              </a:rPr>
              <a:t>)</a:t>
            </a:r>
            <a:r>
              <a:rPr lang="en-US" altLang="zh-CN" sz="2800" dirty="0" smtClean="0">
                <a:solidFill>
                  <a:srgbClr val="0000FF"/>
                </a:solidFill>
              </a:rPr>
              <a:t>  </a:t>
            </a:r>
            <a:r>
              <a:rPr lang="en-US" altLang="zh-CN" sz="2800" i="1" dirty="0" err="1" smtClean="0">
                <a:solidFill>
                  <a:schemeClr val="hlink"/>
                </a:solidFill>
              </a:rPr>
              <a:t>K</a:t>
            </a:r>
            <a:r>
              <a:rPr lang="en-US" altLang="zh-CN" sz="2800" baseline="-25000" dirty="0" err="1" smtClean="0">
                <a:solidFill>
                  <a:schemeClr val="hlink"/>
                </a:solidFill>
              </a:rPr>
              <a:t>f</a:t>
            </a:r>
            <a:r>
              <a:rPr lang="el-GR" altLang="zh-CN" sz="2800" baseline="30000" dirty="0" smtClean="0">
                <a:solidFill>
                  <a:schemeClr val="hlink"/>
                </a:solidFill>
                <a:sym typeface="Webdings" pitchFamily="18" charset="2"/>
              </a:rPr>
              <a:t></a:t>
            </a:r>
            <a:r>
              <a:rPr lang="en-US" altLang="zh-CN" sz="2800" dirty="0" smtClean="0">
                <a:solidFill>
                  <a:schemeClr val="hlink"/>
                </a:solidFill>
              </a:rPr>
              <a:t>([Ag(NH</a:t>
            </a:r>
            <a:r>
              <a:rPr lang="en-US" altLang="zh-CN" sz="2800" baseline="-25000" dirty="0" smtClean="0">
                <a:solidFill>
                  <a:schemeClr val="hlink"/>
                </a:solidFill>
              </a:rPr>
              <a:t>3</a:t>
            </a:r>
            <a:r>
              <a:rPr lang="en-US" altLang="zh-CN" sz="2800" dirty="0" smtClean="0">
                <a:solidFill>
                  <a:schemeClr val="hlink"/>
                </a:solidFill>
              </a:rPr>
              <a:t>)</a:t>
            </a:r>
            <a:r>
              <a:rPr lang="en-US" altLang="zh-CN" sz="2800" baseline="-25000" dirty="0" smtClean="0">
                <a:solidFill>
                  <a:schemeClr val="hlink"/>
                </a:solidFill>
              </a:rPr>
              <a:t>2</a:t>
            </a:r>
            <a:r>
              <a:rPr lang="en-US" altLang="zh-CN" sz="2800" dirty="0" smtClean="0">
                <a:solidFill>
                  <a:schemeClr val="hlink"/>
                </a:solidFill>
              </a:rPr>
              <a:t>]</a:t>
            </a:r>
            <a:r>
              <a:rPr lang="en-US" altLang="zh-CN" sz="2800" baseline="30000" dirty="0" smtClean="0">
                <a:solidFill>
                  <a:schemeClr val="hlink"/>
                </a:solidFill>
              </a:rPr>
              <a:t>+</a:t>
            </a:r>
            <a:r>
              <a:rPr lang="en-US" altLang="zh-CN" sz="2800" dirty="0" smtClean="0">
                <a:solidFill>
                  <a:schemeClr val="hlink"/>
                </a:solidFill>
              </a:rPr>
              <a:t>)</a:t>
            </a:r>
            <a:endParaRPr lang="en-US" altLang="zh-CN" sz="2800" baseline="30000" dirty="0">
              <a:solidFill>
                <a:srgbClr val="000000"/>
              </a:solidFill>
            </a:endParaRPr>
          </a:p>
          <a:p>
            <a:pPr marL="342900" indent="-342900">
              <a:lnSpc>
                <a:spcPct val="120000"/>
              </a:lnSpc>
              <a:spcBef>
                <a:spcPct val="20000"/>
              </a:spcBef>
              <a:buClr>
                <a:srgbClr val="FF00FF"/>
              </a:buClr>
              <a:buFont typeface="Wingdings" pitchFamily="2" charset="2"/>
              <a:buNone/>
            </a:pPr>
            <a:r>
              <a:rPr lang="zh-CN" altLang="en-US" sz="2800" dirty="0">
                <a:solidFill>
                  <a:srgbClr val="000000"/>
                </a:solidFill>
              </a:rPr>
              <a:t>总反应式： </a:t>
            </a:r>
          </a:p>
          <a:p>
            <a:pPr marL="342900" indent="-342900">
              <a:lnSpc>
                <a:spcPct val="120000"/>
              </a:lnSpc>
              <a:spcBef>
                <a:spcPct val="20000"/>
              </a:spcBef>
              <a:buClr>
                <a:srgbClr val="FF00FF"/>
              </a:buClr>
              <a:buFont typeface="Wingdings" pitchFamily="2" charset="2"/>
              <a:buNone/>
            </a:pPr>
            <a:r>
              <a:rPr lang="en-US" altLang="zh-CN" sz="2800" dirty="0" err="1">
                <a:solidFill>
                  <a:srgbClr val="000000"/>
                </a:solidFill>
              </a:rPr>
              <a:t>AgCl</a:t>
            </a:r>
            <a:r>
              <a:rPr lang="en-US" altLang="zh-CN" sz="2800" dirty="0">
                <a:solidFill>
                  <a:srgbClr val="000000"/>
                </a:solidFill>
              </a:rPr>
              <a:t>(s) + 2NH</a:t>
            </a:r>
            <a:r>
              <a:rPr lang="en-US" altLang="zh-CN" sz="2800" baseline="-30000" dirty="0">
                <a:solidFill>
                  <a:srgbClr val="000000"/>
                </a:solidFill>
              </a:rPr>
              <a:t>3</a:t>
            </a:r>
            <a:r>
              <a:rPr lang="en-US" altLang="zh-CN" sz="2800" dirty="0">
                <a:solidFill>
                  <a:srgbClr val="000000"/>
                </a:solidFill>
              </a:rPr>
              <a:t>(</a:t>
            </a:r>
            <a:r>
              <a:rPr lang="en-US" altLang="zh-CN" sz="2800" dirty="0" err="1">
                <a:solidFill>
                  <a:srgbClr val="000000"/>
                </a:solidFill>
              </a:rPr>
              <a:t>aq</a:t>
            </a:r>
            <a:r>
              <a:rPr lang="en-US" altLang="zh-CN" sz="2800" dirty="0">
                <a:solidFill>
                  <a:srgbClr val="000000"/>
                </a:solidFill>
              </a:rPr>
              <a:t>)        Ag(NH</a:t>
            </a:r>
            <a:r>
              <a:rPr lang="en-US" altLang="zh-CN" sz="2800" baseline="-30000" dirty="0">
                <a:solidFill>
                  <a:srgbClr val="000000"/>
                </a:solidFill>
              </a:rPr>
              <a:t>3</a:t>
            </a:r>
            <a:r>
              <a:rPr lang="en-US" altLang="zh-CN" sz="2800" dirty="0">
                <a:solidFill>
                  <a:srgbClr val="000000"/>
                </a:solidFill>
              </a:rPr>
              <a:t>)</a:t>
            </a:r>
            <a:r>
              <a:rPr lang="en-US" altLang="zh-CN" sz="2800" baseline="-30000" dirty="0">
                <a:solidFill>
                  <a:srgbClr val="000000"/>
                </a:solidFill>
              </a:rPr>
              <a:t>2</a:t>
            </a:r>
            <a:r>
              <a:rPr lang="en-US" altLang="zh-CN" sz="2800" baseline="30000" dirty="0">
                <a:solidFill>
                  <a:srgbClr val="000000"/>
                </a:solidFill>
              </a:rPr>
              <a:t>+</a:t>
            </a:r>
            <a:r>
              <a:rPr lang="en-US" altLang="zh-CN" sz="2800" dirty="0">
                <a:solidFill>
                  <a:srgbClr val="000000"/>
                </a:solidFill>
              </a:rPr>
              <a:t>(</a:t>
            </a:r>
            <a:r>
              <a:rPr lang="en-US" altLang="zh-CN" sz="2800" dirty="0" err="1">
                <a:solidFill>
                  <a:srgbClr val="000000"/>
                </a:solidFill>
              </a:rPr>
              <a:t>aq</a:t>
            </a:r>
            <a:r>
              <a:rPr lang="en-US" altLang="zh-CN" sz="2800" dirty="0">
                <a:solidFill>
                  <a:srgbClr val="000000"/>
                </a:solidFill>
              </a:rPr>
              <a:t>)</a:t>
            </a:r>
            <a:r>
              <a:rPr lang="zh-CN" altLang="en-US" sz="2800" dirty="0">
                <a:solidFill>
                  <a:srgbClr val="000000"/>
                </a:solidFill>
              </a:rPr>
              <a:t>＋</a:t>
            </a:r>
            <a:r>
              <a:rPr lang="en-US" altLang="zh-CN" sz="2800" dirty="0" err="1">
                <a:solidFill>
                  <a:srgbClr val="000000"/>
                </a:solidFill>
              </a:rPr>
              <a:t>Cl</a:t>
            </a:r>
            <a:r>
              <a:rPr lang="zh-CN" altLang="en-US" sz="2800" baseline="30000" dirty="0">
                <a:solidFill>
                  <a:srgbClr val="000000"/>
                </a:solidFill>
              </a:rPr>
              <a:t>－</a:t>
            </a:r>
            <a:r>
              <a:rPr lang="en-US" altLang="zh-CN" sz="2800" dirty="0">
                <a:solidFill>
                  <a:srgbClr val="000000"/>
                </a:solidFill>
              </a:rPr>
              <a:t>(</a:t>
            </a:r>
            <a:r>
              <a:rPr lang="en-US" altLang="zh-CN" sz="2800" dirty="0" err="1">
                <a:solidFill>
                  <a:srgbClr val="000000"/>
                </a:solidFill>
              </a:rPr>
              <a:t>aq</a:t>
            </a:r>
            <a:r>
              <a:rPr lang="en-US" altLang="zh-CN" sz="2800" dirty="0">
                <a:solidFill>
                  <a:srgbClr val="000000"/>
                </a:solidFill>
              </a:rPr>
              <a:t>)</a:t>
            </a:r>
            <a:r>
              <a:rPr lang="en-US" altLang="zh-CN" sz="2800" dirty="0">
                <a:solidFill>
                  <a:srgbClr val="0000FF"/>
                </a:solidFill>
              </a:rPr>
              <a:t> </a:t>
            </a:r>
          </a:p>
        </p:txBody>
      </p:sp>
      <p:pic>
        <p:nvPicPr>
          <p:cNvPr id="492569" name="Picture 25" descr="返回">
            <a:hlinkClick r:id="rId4" action="ppaction://hlinksldjump"/>
          </p:cNvPr>
          <p:cNvPicPr>
            <a:picLocks noChangeAspect="1" noChangeArrowheads="1"/>
          </p:cNvPicPr>
          <p:nvPr/>
        </p:nvPicPr>
        <p:blipFill>
          <a:blip r:embed="rId5"/>
          <a:srcRect/>
          <a:stretch>
            <a:fillRect/>
          </a:stretch>
        </p:blipFill>
        <p:spPr bwMode="auto">
          <a:xfrm>
            <a:off x="7494588" y="6383338"/>
            <a:ext cx="792162" cy="468312"/>
          </a:xfrm>
          <a:prstGeom prst="rect">
            <a:avLst/>
          </a:prstGeom>
          <a:noFill/>
        </p:spPr>
      </p:pic>
      <p:graphicFrame>
        <p:nvGraphicFramePr>
          <p:cNvPr id="26" name="Object 72"/>
          <p:cNvGraphicFramePr>
            <a:graphicFrameLocks noChangeAspect="1"/>
          </p:cNvGraphicFramePr>
          <p:nvPr/>
        </p:nvGraphicFramePr>
        <p:xfrm>
          <a:off x="6357950" y="1285860"/>
          <a:ext cx="596900" cy="628650"/>
        </p:xfrm>
        <a:graphic>
          <a:graphicData uri="http://schemas.openxmlformats.org/presentationml/2006/ole">
            <p:oleObj spid="_x0000_s634883" name="Equation" r:id="rId6" imgW="241200" imgH="253800" progId="Equation.DSMT4">
              <p:embed/>
            </p:oleObj>
          </a:graphicData>
        </a:graphic>
      </p:graphicFrame>
    </p:spTree>
  </p:cSld>
  <p:clrMapOvr>
    <a:masterClrMapping/>
  </p:clrMapOvr>
  <p:transition>
    <p:blinds/>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4"/>
          <p:cNvSpPr>
            <a:spLocks noGrp="1"/>
          </p:cNvSpPr>
          <p:nvPr>
            <p:ph type="dt" sz="half" idx="10"/>
          </p:nvPr>
        </p:nvSpPr>
        <p:spPr/>
        <p:txBody>
          <a:bodyPr/>
          <a:lstStyle/>
          <a:p>
            <a:fld id="{BD76D7D5-CD32-4CD8-B7D1-FA2DAB0D5B08}" type="datetime7">
              <a:rPr lang="zh-CN" altLang="en-US"/>
              <a:pPr/>
              <a:t>17.11.12</a:t>
            </a:fld>
            <a:endParaRPr lang="en-US" altLang="zh-CN"/>
          </a:p>
        </p:txBody>
      </p:sp>
      <p:sp>
        <p:nvSpPr>
          <p:cNvPr id="12" name="页脚占位符 5"/>
          <p:cNvSpPr>
            <a:spLocks noGrp="1"/>
          </p:cNvSpPr>
          <p:nvPr>
            <p:ph type="ftr" sz="quarter" idx="11"/>
          </p:nvPr>
        </p:nvSpPr>
        <p:spPr/>
        <p:txBody>
          <a:bodyPr/>
          <a:lstStyle/>
          <a:p>
            <a:fld id="{44A41F8F-D95F-4F72-9DD4-F545BA0F378D}" type="slidenum">
              <a:rPr lang="en-US" altLang="zh-CN"/>
              <a:pPr/>
              <a:t>153</a:t>
            </a:fld>
            <a:endParaRPr lang="en-US" altLang="zh-CN"/>
          </a:p>
        </p:txBody>
      </p:sp>
      <p:graphicFrame>
        <p:nvGraphicFramePr>
          <p:cNvPr id="493571" name="Object 3"/>
          <p:cNvGraphicFramePr>
            <a:graphicFrameLocks noChangeAspect="1"/>
          </p:cNvGraphicFramePr>
          <p:nvPr/>
        </p:nvGraphicFramePr>
        <p:xfrm>
          <a:off x="1524000" y="3286124"/>
          <a:ext cx="7620000" cy="569912"/>
        </p:xfrm>
        <a:graphic>
          <a:graphicData uri="http://schemas.openxmlformats.org/presentationml/2006/ole">
            <p:oleObj spid="_x0000_s635906" name="Equation" r:id="rId3" imgW="3187440" imgH="241200" progId="Equation.DSMT4">
              <p:embed/>
            </p:oleObj>
          </a:graphicData>
        </a:graphic>
      </p:graphicFrame>
      <p:sp>
        <p:nvSpPr>
          <p:cNvPr id="493572" name="Rectangle 4"/>
          <p:cNvSpPr>
            <a:spLocks noChangeArrowheads="1"/>
          </p:cNvSpPr>
          <p:nvPr/>
        </p:nvSpPr>
        <p:spPr bwMode="auto">
          <a:xfrm>
            <a:off x="0" y="4419600"/>
            <a:ext cx="9144000" cy="0"/>
          </a:xfrm>
          <a:prstGeom prst="rect">
            <a:avLst/>
          </a:prstGeom>
          <a:noFill/>
          <a:ln w="22225">
            <a:noFill/>
            <a:miter lim="800000"/>
            <a:headEnd/>
            <a:tailEnd/>
          </a:ln>
          <a:effectLst/>
        </p:spPr>
        <p:txBody>
          <a:bodyPr wrap="none" anchor="ctr">
            <a:spAutoFit/>
          </a:bodyPr>
          <a:lstStyle/>
          <a:p>
            <a:endParaRPr lang="zh-CN" altLang="en-US"/>
          </a:p>
        </p:txBody>
      </p:sp>
      <p:sp>
        <p:nvSpPr>
          <p:cNvPr id="493573" name="Rectangle 5"/>
          <p:cNvSpPr>
            <a:spLocks noChangeArrowheads="1"/>
          </p:cNvSpPr>
          <p:nvPr/>
        </p:nvSpPr>
        <p:spPr bwMode="auto">
          <a:xfrm>
            <a:off x="0" y="4405313"/>
            <a:ext cx="9144000" cy="0"/>
          </a:xfrm>
          <a:prstGeom prst="rect">
            <a:avLst/>
          </a:prstGeom>
          <a:noFill/>
          <a:ln w="22225">
            <a:noFill/>
            <a:miter lim="800000"/>
            <a:headEnd/>
            <a:tailEnd/>
          </a:ln>
          <a:effectLst/>
        </p:spPr>
        <p:txBody>
          <a:bodyPr wrap="none" anchor="ctr">
            <a:spAutoFit/>
          </a:bodyPr>
          <a:lstStyle/>
          <a:p>
            <a:endParaRPr lang="zh-CN" altLang="en-US"/>
          </a:p>
        </p:txBody>
      </p:sp>
      <p:sp>
        <p:nvSpPr>
          <p:cNvPr id="493575" name="Text Box 7"/>
          <p:cNvSpPr txBox="1">
            <a:spLocks noChangeArrowheads="1"/>
          </p:cNvSpPr>
          <p:nvPr/>
        </p:nvSpPr>
        <p:spPr bwMode="auto">
          <a:xfrm>
            <a:off x="835025" y="2452688"/>
            <a:ext cx="8129588" cy="904875"/>
          </a:xfrm>
          <a:prstGeom prst="rect">
            <a:avLst/>
          </a:prstGeom>
          <a:noFill/>
          <a:ln w="22225">
            <a:noFill/>
            <a:miter lim="800000"/>
            <a:headEnd/>
            <a:tailEnd/>
          </a:ln>
          <a:effectLst/>
        </p:spPr>
        <p:txBody>
          <a:bodyPr>
            <a:spAutoFit/>
          </a:bodyPr>
          <a:lstStyle/>
          <a:p>
            <a:pPr>
              <a:lnSpc>
                <a:spcPct val="95000"/>
              </a:lnSpc>
            </a:pPr>
            <a:r>
              <a:rPr lang="zh-CN" altLang="en-US" sz="2800" dirty="0">
                <a:solidFill>
                  <a:srgbClr val="FF3300"/>
                </a:solidFill>
              </a:rPr>
              <a:t>解：</a:t>
            </a:r>
            <a:r>
              <a:rPr kumimoji="0" lang="zh-CN" altLang="en-US" sz="2800" dirty="0">
                <a:solidFill>
                  <a:schemeClr val="hlink"/>
                </a:solidFill>
                <a:cs typeface="Times New Roman" pitchFamily="18" charset="0"/>
              </a:rPr>
              <a:t>设 </a:t>
            </a:r>
            <a:r>
              <a:rPr kumimoji="0" lang="en-US" altLang="zh-CN" sz="2800" dirty="0" err="1">
                <a:solidFill>
                  <a:schemeClr val="hlink"/>
                </a:solidFill>
                <a:cs typeface="Times New Roman" pitchFamily="18" charset="0"/>
              </a:rPr>
              <a:t>AgCl</a:t>
            </a:r>
            <a:r>
              <a:rPr kumimoji="0" lang="en-US" altLang="zh-CN" sz="2800" dirty="0">
                <a:solidFill>
                  <a:schemeClr val="hlink"/>
                </a:solidFill>
                <a:cs typeface="Times New Roman" pitchFamily="18" charset="0"/>
              </a:rPr>
              <a:t> </a:t>
            </a:r>
            <a:r>
              <a:rPr kumimoji="0" lang="zh-CN" altLang="en-US" sz="2800" dirty="0">
                <a:solidFill>
                  <a:schemeClr val="hlink"/>
                </a:solidFill>
                <a:cs typeface="Times New Roman" pitchFamily="18" charset="0"/>
              </a:rPr>
              <a:t>在 </a:t>
            </a:r>
            <a:r>
              <a:rPr kumimoji="0" lang="en-US" altLang="zh-CN" sz="2800" dirty="0">
                <a:solidFill>
                  <a:schemeClr val="hlink"/>
                </a:solidFill>
                <a:cs typeface="Times New Roman" pitchFamily="18" charset="0"/>
              </a:rPr>
              <a:t>6.0 mol·L</a:t>
            </a:r>
            <a:r>
              <a:rPr kumimoji="0" lang="en-US" altLang="zh-CN" sz="2800" baseline="30000" dirty="0">
                <a:solidFill>
                  <a:schemeClr val="hlink"/>
                </a:solidFill>
                <a:cs typeface="Times New Roman" pitchFamily="18" charset="0"/>
              </a:rPr>
              <a:t>-1</a:t>
            </a:r>
            <a:r>
              <a:rPr kumimoji="0" lang="en-US" altLang="zh-CN" sz="2800" dirty="0">
                <a:solidFill>
                  <a:schemeClr val="hlink"/>
                </a:solidFill>
                <a:cs typeface="Times New Roman" pitchFamily="18" charset="0"/>
              </a:rPr>
              <a:t> NH</a:t>
            </a:r>
            <a:r>
              <a:rPr kumimoji="0" lang="en-US" altLang="zh-CN" sz="2800" baseline="-30000" dirty="0">
                <a:solidFill>
                  <a:schemeClr val="hlink"/>
                </a:solidFill>
                <a:cs typeface="Times New Roman" pitchFamily="18" charset="0"/>
              </a:rPr>
              <a:t>3 </a:t>
            </a:r>
            <a:r>
              <a:rPr kumimoji="0" lang="zh-CN" altLang="en-US" sz="2800" dirty="0">
                <a:solidFill>
                  <a:schemeClr val="hlink"/>
                </a:solidFill>
                <a:cs typeface="Times New Roman" pitchFamily="18" charset="0"/>
              </a:rPr>
              <a:t>溶液中的溶解度为</a:t>
            </a:r>
            <a:r>
              <a:rPr kumimoji="0" lang="en-US" altLang="zh-CN" sz="2800" i="1" dirty="0">
                <a:solidFill>
                  <a:schemeClr val="hlink"/>
                </a:solidFill>
                <a:cs typeface="Times New Roman" pitchFamily="18" charset="0"/>
              </a:rPr>
              <a:t>s </a:t>
            </a:r>
            <a:r>
              <a:rPr lang="en-US" altLang="zh-CN" sz="2800" dirty="0">
                <a:solidFill>
                  <a:schemeClr val="hlink"/>
                </a:solidFill>
              </a:rPr>
              <a:t>mol·L</a:t>
            </a:r>
            <a:r>
              <a:rPr lang="en-US" altLang="zh-CN" sz="2800" baseline="30000" dirty="0">
                <a:solidFill>
                  <a:schemeClr val="hlink"/>
                </a:solidFill>
              </a:rPr>
              <a:t>-1</a:t>
            </a:r>
            <a:r>
              <a:rPr kumimoji="0" lang="zh-CN" altLang="en-US" sz="2800" dirty="0">
                <a:solidFill>
                  <a:schemeClr val="hlink"/>
                </a:solidFill>
              </a:rPr>
              <a:t>，</a:t>
            </a:r>
            <a:r>
              <a:rPr kumimoji="0" lang="zh-CN" altLang="en-US" sz="2800" dirty="0" smtClean="0">
                <a:solidFill>
                  <a:schemeClr val="hlink"/>
                </a:solidFill>
              </a:rPr>
              <a:t>则</a:t>
            </a:r>
            <a:endParaRPr kumimoji="0" lang="zh-CN" altLang="en-US" sz="2800" dirty="0">
              <a:solidFill>
                <a:schemeClr val="hlink"/>
              </a:solidFill>
            </a:endParaRPr>
          </a:p>
        </p:txBody>
      </p:sp>
      <p:sp>
        <p:nvSpPr>
          <p:cNvPr id="493576" name="Text Box 8"/>
          <p:cNvSpPr txBox="1">
            <a:spLocks noChangeArrowheads="1"/>
          </p:cNvSpPr>
          <p:nvPr/>
        </p:nvSpPr>
        <p:spPr bwMode="auto">
          <a:xfrm>
            <a:off x="539750" y="3933825"/>
            <a:ext cx="8280400" cy="504825"/>
          </a:xfrm>
          <a:prstGeom prst="rect">
            <a:avLst/>
          </a:prstGeom>
          <a:noFill/>
          <a:ln w="9525" algn="ctr">
            <a:noFill/>
            <a:miter lim="800000"/>
            <a:headEnd/>
            <a:tailEnd/>
          </a:ln>
          <a:effectLst/>
        </p:spPr>
        <p:txBody>
          <a:bodyPr/>
          <a:lstStyle/>
          <a:p>
            <a:pPr marL="342900" indent="-342900">
              <a:lnSpc>
                <a:spcPct val="110000"/>
              </a:lnSpc>
              <a:spcBef>
                <a:spcPct val="20000"/>
              </a:spcBef>
              <a:buClr>
                <a:srgbClr val="FF00FF"/>
              </a:buClr>
              <a:buFont typeface="Wingdings" pitchFamily="2" charset="2"/>
              <a:buNone/>
            </a:pPr>
            <a:r>
              <a:rPr lang="zh-CN" altLang="en-US" sz="2800">
                <a:solidFill>
                  <a:schemeClr val="hlink"/>
                </a:solidFill>
              </a:rPr>
              <a:t>平衡浓度</a:t>
            </a:r>
            <a:r>
              <a:rPr lang="en-US" altLang="zh-CN" sz="2800">
                <a:solidFill>
                  <a:schemeClr val="hlink"/>
                </a:solidFill>
              </a:rPr>
              <a:t>/mol·L</a:t>
            </a:r>
            <a:r>
              <a:rPr lang="en-US" altLang="zh-CN" sz="2800" baseline="30000">
                <a:solidFill>
                  <a:schemeClr val="hlink"/>
                </a:solidFill>
              </a:rPr>
              <a:t>-1</a:t>
            </a:r>
            <a:r>
              <a:rPr lang="en-US" altLang="zh-CN" sz="2800">
                <a:solidFill>
                  <a:schemeClr val="hlink"/>
                </a:solidFill>
              </a:rPr>
              <a:t>  6.0-2</a:t>
            </a:r>
            <a:r>
              <a:rPr lang="en-US" altLang="zh-CN" sz="2800" i="1">
                <a:solidFill>
                  <a:schemeClr val="hlink"/>
                </a:solidFill>
              </a:rPr>
              <a:t>s</a:t>
            </a:r>
            <a:r>
              <a:rPr lang="en-US" altLang="zh-CN" sz="2800" baseline="30000">
                <a:solidFill>
                  <a:schemeClr val="hlink"/>
                </a:solidFill>
              </a:rPr>
              <a:t>                     </a:t>
            </a:r>
            <a:r>
              <a:rPr lang="en-US" altLang="zh-CN" sz="2800" i="1">
                <a:solidFill>
                  <a:schemeClr val="hlink"/>
                </a:solidFill>
              </a:rPr>
              <a:t>s                         s</a:t>
            </a:r>
            <a:endParaRPr lang="en-US" altLang="zh-CN" sz="2800" baseline="30000">
              <a:solidFill>
                <a:schemeClr val="hlink"/>
              </a:solidFill>
            </a:endParaRPr>
          </a:p>
        </p:txBody>
      </p:sp>
      <p:graphicFrame>
        <p:nvGraphicFramePr>
          <p:cNvPr id="493577" name="Object 9"/>
          <p:cNvGraphicFramePr>
            <a:graphicFrameLocks noChangeAspect="1"/>
          </p:cNvGraphicFramePr>
          <p:nvPr>
            <p:ph sz="half" idx="2"/>
          </p:nvPr>
        </p:nvGraphicFramePr>
        <p:xfrm>
          <a:off x="684213" y="4578350"/>
          <a:ext cx="8388350" cy="1587500"/>
        </p:xfrm>
        <a:graphic>
          <a:graphicData uri="http://schemas.openxmlformats.org/presentationml/2006/ole">
            <p:oleObj spid="_x0000_s635907" name="Equation" r:id="rId4" imgW="3759120" imgH="711000" progId="Equation.DSMT4">
              <p:embed/>
            </p:oleObj>
          </a:graphicData>
        </a:graphic>
      </p:graphicFrame>
      <p:sp>
        <p:nvSpPr>
          <p:cNvPr id="493578" name="Rectangle 10"/>
          <p:cNvSpPr>
            <a:spLocks noGrp="1" noChangeArrowheads="1"/>
          </p:cNvSpPr>
          <p:nvPr>
            <p:ph type="title"/>
          </p:nvPr>
        </p:nvSpPr>
        <p:spPr/>
        <p:txBody>
          <a:bodyPr/>
          <a:lstStyle/>
          <a:p>
            <a:r>
              <a:rPr lang="zh-CN" altLang="en-US"/>
              <a:t>例题</a:t>
            </a:r>
            <a:r>
              <a:rPr lang="en-US" altLang="zh-CN"/>
              <a:t>23</a:t>
            </a:r>
          </a:p>
        </p:txBody>
      </p:sp>
      <p:sp>
        <p:nvSpPr>
          <p:cNvPr id="493579" name="Rectangle 11"/>
          <p:cNvSpPr>
            <a:spLocks noChangeArrowheads="1"/>
          </p:cNvSpPr>
          <p:nvPr/>
        </p:nvSpPr>
        <p:spPr bwMode="auto">
          <a:xfrm>
            <a:off x="500034" y="1285860"/>
            <a:ext cx="7981950" cy="1120775"/>
          </a:xfrm>
          <a:prstGeom prst="rect">
            <a:avLst/>
          </a:prstGeom>
          <a:noFill/>
          <a:ln w="9525">
            <a:noFill/>
            <a:miter lim="800000"/>
            <a:headEnd/>
            <a:tailEnd/>
          </a:ln>
        </p:spPr>
        <p:txBody>
          <a:bodyPr/>
          <a:lstStyle/>
          <a:p>
            <a:pPr marL="609600" indent="-609600">
              <a:spcBef>
                <a:spcPct val="20000"/>
              </a:spcBef>
              <a:buClr>
                <a:srgbClr val="FF00FF"/>
              </a:buClr>
              <a:buFont typeface="Wingdings" pitchFamily="2" charset="2"/>
              <a:buNone/>
            </a:pPr>
            <a:r>
              <a:rPr lang="zh-CN" altLang="en-US" sz="2800" dirty="0">
                <a:solidFill>
                  <a:schemeClr val="hlink"/>
                </a:solidFill>
              </a:rPr>
              <a:t>计算</a:t>
            </a:r>
            <a:r>
              <a:rPr lang="en-US" altLang="zh-CN" sz="2800" dirty="0">
                <a:solidFill>
                  <a:schemeClr val="hlink"/>
                </a:solidFill>
              </a:rPr>
              <a:t>298.15 K</a:t>
            </a:r>
            <a:r>
              <a:rPr lang="zh-CN" altLang="en-US" sz="2800" dirty="0">
                <a:solidFill>
                  <a:schemeClr val="hlink"/>
                </a:solidFill>
              </a:rPr>
              <a:t>时</a:t>
            </a:r>
            <a:r>
              <a:rPr lang="en-US" altLang="zh-CN" sz="2800" dirty="0" err="1">
                <a:solidFill>
                  <a:schemeClr val="hlink"/>
                </a:solidFill>
              </a:rPr>
              <a:t>AgCl</a:t>
            </a:r>
            <a:r>
              <a:rPr lang="zh-CN" altLang="en-US" sz="2800" dirty="0">
                <a:solidFill>
                  <a:schemeClr val="hlink"/>
                </a:solidFill>
              </a:rPr>
              <a:t>在 </a:t>
            </a:r>
            <a:r>
              <a:rPr lang="en-US" altLang="zh-CN" sz="2800" dirty="0">
                <a:solidFill>
                  <a:schemeClr val="hlink"/>
                </a:solidFill>
              </a:rPr>
              <a:t>6.0 mol·L</a:t>
            </a:r>
            <a:r>
              <a:rPr lang="en-US" altLang="zh-CN" sz="2800" baseline="30000" dirty="0">
                <a:solidFill>
                  <a:schemeClr val="hlink"/>
                </a:solidFill>
              </a:rPr>
              <a:t>-1 </a:t>
            </a:r>
            <a:r>
              <a:rPr lang="en-US" altLang="zh-CN" sz="2800" dirty="0">
                <a:solidFill>
                  <a:schemeClr val="hlink"/>
                </a:solidFill>
              </a:rPr>
              <a:t>NH</a:t>
            </a:r>
            <a:r>
              <a:rPr lang="en-US" altLang="zh-CN" sz="2800" baseline="-30000" dirty="0">
                <a:solidFill>
                  <a:schemeClr val="hlink"/>
                </a:solidFill>
              </a:rPr>
              <a:t>3</a:t>
            </a:r>
            <a:r>
              <a:rPr lang="zh-CN" altLang="en-US" sz="2800" dirty="0">
                <a:solidFill>
                  <a:schemeClr val="hlink"/>
                </a:solidFill>
              </a:rPr>
              <a:t>溶液中的溶</a:t>
            </a:r>
          </a:p>
          <a:p>
            <a:pPr marL="609600" indent="-609600">
              <a:spcBef>
                <a:spcPct val="20000"/>
              </a:spcBef>
              <a:buClr>
                <a:srgbClr val="FF00FF"/>
              </a:buClr>
              <a:buFont typeface="Wingdings" pitchFamily="2" charset="2"/>
              <a:buNone/>
            </a:pPr>
            <a:r>
              <a:rPr lang="zh-CN" altLang="en-US" sz="2800" dirty="0">
                <a:solidFill>
                  <a:schemeClr val="hlink"/>
                </a:solidFill>
              </a:rPr>
              <a:t>解度。      </a:t>
            </a:r>
            <a:r>
              <a:rPr lang="en-US" altLang="zh-CN" sz="2800" dirty="0" smtClean="0">
                <a:solidFill>
                  <a:srgbClr val="000000"/>
                </a:solidFill>
              </a:rPr>
              <a:t> </a:t>
            </a:r>
            <a:endParaRPr lang="zh-CN" altLang="en-US" sz="2800" baseline="30000" dirty="0">
              <a:solidFill>
                <a:schemeClr val="hlink"/>
              </a:solidFill>
            </a:endParaRPr>
          </a:p>
        </p:txBody>
      </p:sp>
      <p:pic>
        <p:nvPicPr>
          <p:cNvPr id="493581" name="Picture 13" descr="返回">
            <a:hlinkClick r:id="rId5" action="ppaction://hlinksldjump"/>
          </p:cNvPr>
          <p:cNvPicPr>
            <a:picLocks noChangeAspect="1" noChangeArrowheads="1"/>
          </p:cNvPicPr>
          <p:nvPr/>
        </p:nvPicPr>
        <p:blipFill>
          <a:blip r:embed="rId6"/>
          <a:srcRect/>
          <a:stretch>
            <a:fillRect/>
          </a:stretch>
        </p:blipFill>
        <p:spPr bwMode="auto">
          <a:xfrm>
            <a:off x="7494588" y="6383338"/>
            <a:ext cx="792162" cy="468312"/>
          </a:xfrm>
          <a:prstGeom prst="rect">
            <a:avLst/>
          </a:prstGeom>
          <a:noFill/>
        </p:spPr>
      </p:pic>
      <p:sp>
        <p:nvSpPr>
          <p:cNvPr id="13" name="矩形 12"/>
          <p:cNvSpPr/>
          <p:nvPr/>
        </p:nvSpPr>
        <p:spPr>
          <a:xfrm>
            <a:off x="4428371" y="3136613"/>
            <a:ext cx="287258" cy="584775"/>
          </a:xfrm>
          <a:prstGeom prst="rect">
            <a:avLst/>
          </a:prstGeom>
        </p:spPr>
        <p:txBody>
          <a:bodyPr wrap="none">
            <a:spAutoFit/>
          </a:bodyPr>
          <a:lstStyle/>
          <a:p>
            <a:r>
              <a:rPr lang="en-US" altLang="zh-CN" dirty="0" smtClean="0">
                <a:solidFill>
                  <a:srgbClr val="000000"/>
                </a:solidFill>
              </a:rPr>
              <a:t> </a:t>
            </a:r>
            <a:endParaRPr lang="zh-CN" altLang="en-US" dirty="0"/>
          </a:p>
        </p:txBody>
      </p:sp>
      <p:pic>
        <p:nvPicPr>
          <p:cNvPr id="14" name="Picture 21"/>
          <p:cNvPicPr>
            <a:picLocks noChangeAspect="1" noChangeArrowheads="1"/>
          </p:cNvPicPr>
          <p:nvPr/>
        </p:nvPicPr>
        <p:blipFill>
          <a:blip r:embed="rId7"/>
          <a:srcRect/>
          <a:stretch>
            <a:fillRect/>
          </a:stretch>
        </p:blipFill>
        <p:spPr bwMode="auto">
          <a:xfrm>
            <a:off x="4572000" y="3357562"/>
            <a:ext cx="576263" cy="436562"/>
          </a:xfrm>
          <a:prstGeom prst="rect">
            <a:avLst/>
          </a:prstGeom>
          <a:noFill/>
          <a:ln w="9525">
            <a:noFill/>
            <a:miter lim="800000"/>
            <a:headEnd/>
            <a:tailEnd/>
          </a:ln>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3576"/>
                                        </p:tgtEl>
                                        <p:attrNameLst>
                                          <p:attrName>style.visibility</p:attrName>
                                        </p:attrNameLst>
                                      </p:cBhvr>
                                      <p:to>
                                        <p:strVal val="visible"/>
                                      </p:to>
                                    </p:set>
                                    <p:animEffect transition="in" filter="wipe(left)">
                                      <p:cBhvr>
                                        <p:cTn id="7" dur="500"/>
                                        <p:tgtEl>
                                          <p:spTgt spid="493576"/>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493577"/>
                                        </p:tgtEl>
                                        <p:attrNameLst>
                                          <p:attrName>style.visibility</p:attrName>
                                        </p:attrNameLst>
                                      </p:cBhvr>
                                      <p:to>
                                        <p:strVal val="visible"/>
                                      </p:to>
                                    </p:set>
                                    <p:anim calcmode="lin" valueType="num">
                                      <p:cBhvr>
                                        <p:cTn id="12" dur="1000" fill="hold"/>
                                        <p:tgtEl>
                                          <p:spTgt spid="493577"/>
                                        </p:tgtEl>
                                        <p:attrNameLst>
                                          <p:attrName>ppt_w</p:attrName>
                                        </p:attrNameLst>
                                      </p:cBhvr>
                                      <p:tavLst>
                                        <p:tav tm="0">
                                          <p:val>
                                            <p:strVal val="#ppt_w*0.70"/>
                                          </p:val>
                                        </p:tav>
                                        <p:tav tm="100000">
                                          <p:val>
                                            <p:strVal val="#ppt_w"/>
                                          </p:val>
                                        </p:tav>
                                      </p:tavLst>
                                    </p:anim>
                                    <p:anim calcmode="lin" valueType="num">
                                      <p:cBhvr>
                                        <p:cTn id="13" dur="1000" fill="hold"/>
                                        <p:tgtEl>
                                          <p:spTgt spid="493577"/>
                                        </p:tgtEl>
                                        <p:attrNameLst>
                                          <p:attrName>ppt_h</p:attrName>
                                        </p:attrNameLst>
                                      </p:cBhvr>
                                      <p:tavLst>
                                        <p:tav tm="0">
                                          <p:val>
                                            <p:strVal val="#ppt_h"/>
                                          </p:val>
                                        </p:tav>
                                        <p:tav tm="100000">
                                          <p:val>
                                            <p:strVal val="#ppt_h"/>
                                          </p:val>
                                        </p:tav>
                                      </p:tavLst>
                                    </p:anim>
                                    <p:animEffect transition="in" filter="fade">
                                      <p:cBhvr>
                                        <p:cTn id="14" dur="1000"/>
                                        <p:tgtEl>
                                          <p:spTgt spid="493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76"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4"/>
          <p:cNvSpPr>
            <a:spLocks noGrp="1"/>
          </p:cNvSpPr>
          <p:nvPr>
            <p:ph type="dt" sz="half" idx="10"/>
          </p:nvPr>
        </p:nvSpPr>
        <p:spPr/>
        <p:txBody>
          <a:bodyPr/>
          <a:lstStyle/>
          <a:p>
            <a:fld id="{F6E03DC6-2CFB-43AF-ACEE-20DA4E4B931C}" type="datetime7">
              <a:rPr lang="zh-CN" altLang="en-US"/>
              <a:pPr/>
              <a:t>17.11.12</a:t>
            </a:fld>
            <a:endParaRPr lang="en-US" altLang="zh-CN"/>
          </a:p>
        </p:txBody>
      </p:sp>
      <p:sp>
        <p:nvSpPr>
          <p:cNvPr id="10" name="页脚占位符 5"/>
          <p:cNvSpPr>
            <a:spLocks noGrp="1"/>
          </p:cNvSpPr>
          <p:nvPr>
            <p:ph type="ftr" sz="quarter" idx="11"/>
          </p:nvPr>
        </p:nvSpPr>
        <p:spPr/>
        <p:txBody>
          <a:bodyPr/>
          <a:lstStyle/>
          <a:p>
            <a:fld id="{11229389-A31A-450A-BE6F-F59232CDEB69}" type="slidenum">
              <a:rPr lang="en-US" altLang="zh-CN"/>
              <a:pPr/>
              <a:t>154</a:t>
            </a:fld>
            <a:endParaRPr lang="en-US" altLang="zh-CN"/>
          </a:p>
        </p:txBody>
      </p:sp>
      <p:sp>
        <p:nvSpPr>
          <p:cNvPr id="494595" name="Rectangle 3"/>
          <p:cNvSpPr>
            <a:spLocks noChangeArrowheads="1"/>
          </p:cNvSpPr>
          <p:nvPr/>
        </p:nvSpPr>
        <p:spPr bwMode="auto">
          <a:xfrm>
            <a:off x="0" y="3205163"/>
            <a:ext cx="9144000" cy="0"/>
          </a:xfrm>
          <a:prstGeom prst="rect">
            <a:avLst/>
          </a:prstGeom>
          <a:noFill/>
          <a:ln w="22225">
            <a:noFill/>
            <a:miter lim="800000"/>
            <a:headEnd/>
            <a:tailEnd/>
          </a:ln>
          <a:effectLst/>
        </p:spPr>
        <p:txBody>
          <a:bodyPr wrap="none" anchor="ctr">
            <a:spAutoFit/>
          </a:bodyPr>
          <a:lstStyle/>
          <a:p>
            <a:endParaRPr lang="zh-CN" altLang="en-US"/>
          </a:p>
        </p:txBody>
      </p:sp>
      <p:graphicFrame>
        <p:nvGraphicFramePr>
          <p:cNvPr id="494596" name="Object 4"/>
          <p:cNvGraphicFramePr>
            <a:graphicFrameLocks noChangeAspect="1"/>
          </p:cNvGraphicFramePr>
          <p:nvPr/>
        </p:nvGraphicFramePr>
        <p:xfrm>
          <a:off x="1214414" y="1571612"/>
          <a:ext cx="3556000" cy="1160462"/>
        </p:xfrm>
        <a:graphic>
          <a:graphicData uri="http://schemas.openxmlformats.org/presentationml/2006/ole">
            <p:oleObj spid="_x0000_s636930" name="Equation" r:id="rId3" imgW="1409400" imgH="457200" progId="Equation.DSMT4">
              <p:embed/>
            </p:oleObj>
          </a:graphicData>
        </a:graphic>
      </p:graphicFrame>
      <p:sp>
        <p:nvSpPr>
          <p:cNvPr id="494597" name="Text Box 5"/>
          <p:cNvSpPr txBox="1">
            <a:spLocks noChangeArrowheads="1"/>
          </p:cNvSpPr>
          <p:nvPr/>
        </p:nvSpPr>
        <p:spPr bwMode="auto">
          <a:xfrm>
            <a:off x="714348" y="3929066"/>
            <a:ext cx="8208962" cy="1203325"/>
          </a:xfrm>
          <a:prstGeom prst="rect">
            <a:avLst/>
          </a:prstGeom>
          <a:noFill/>
          <a:ln w="22225">
            <a:noFill/>
            <a:miter lim="800000"/>
            <a:headEnd/>
            <a:tailEnd/>
          </a:ln>
          <a:effectLst/>
        </p:spPr>
        <p:txBody>
          <a:bodyPr>
            <a:spAutoFit/>
          </a:bodyPr>
          <a:lstStyle/>
          <a:p>
            <a:pPr>
              <a:lnSpc>
                <a:spcPct val="130000"/>
              </a:lnSpc>
            </a:pPr>
            <a:r>
              <a:rPr kumimoji="0" lang="en-US" altLang="zh-CN" sz="2800" dirty="0">
                <a:solidFill>
                  <a:schemeClr val="hlink"/>
                </a:solidFill>
                <a:cs typeface="Times New Roman" pitchFamily="18" charset="0"/>
              </a:rPr>
              <a:t>298.15 K </a:t>
            </a:r>
            <a:r>
              <a:rPr kumimoji="0" lang="zh-CN" altLang="en-US" sz="2800" dirty="0">
                <a:solidFill>
                  <a:schemeClr val="hlink"/>
                </a:solidFill>
                <a:cs typeface="Times New Roman" pitchFamily="18" charset="0"/>
              </a:rPr>
              <a:t>时，</a:t>
            </a:r>
            <a:r>
              <a:rPr kumimoji="0" lang="en-US" altLang="zh-CN" sz="2800" dirty="0" err="1">
                <a:solidFill>
                  <a:schemeClr val="hlink"/>
                </a:solidFill>
                <a:cs typeface="Times New Roman" pitchFamily="18" charset="0"/>
              </a:rPr>
              <a:t>AgCl</a:t>
            </a:r>
            <a:r>
              <a:rPr kumimoji="0" lang="en-US" altLang="zh-CN" sz="2800" dirty="0">
                <a:solidFill>
                  <a:schemeClr val="hlink"/>
                </a:solidFill>
                <a:cs typeface="Times New Roman" pitchFamily="18" charset="0"/>
              </a:rPr>
              <a:t> </a:t>
            </a:r>
            <a:r>
              <a:rPr kumimoji="0" lang="zh-CN" altLang="en-US" sz="2800" dirty="0">
                <a:solidFill>
                  <a:schemeClr val="hlink"/>
                </a:solidFill>
                <a:cs typeface="Times New Roman" pitchFamily="18" charset="0"/>
              </a:rPr>
              <a:t>在 </a:t>
            </a:r>
            <a:r>
              <a:rPr kumimoji="0" lang="en-US" altLang="zh-CN" sz="2800" dirty="0">
                <a:solidFill>
                  <a:schemeClr val="hlink"/>
                </a:solidFill>
                <a:cs typeface="Times New Roman" pitchFamily="18" charset="0"/>
              </a:rPr>
              <a:t>6.0 mol·L</a:t>
            </a:r>
            <a:r>
              <a:rPr kumimoji="0" lang="en-US" altLang="zh-CN" sz="2800" baseline="30000" dirty="0">
                <a:solidFill>
                  <a:schemeClr val="hlink"/>
                </a:solidFill>
                <a:cs typeface="Times New Roman" pitchFamily="18" charset="0"/>
              </a:rPr>
              <a:t>-1 </a:t>
            </a:r>
            <a:r>
              <a:rPr kumimoji="0" lang="en-US" altLang="zh-CN" sz="2800" dirty="0">
                <a:solidFill>
                  <a:schemeClr val="hlink"/>
                </a:solidFill>
                <a:cs typeface="Times New Roman" pitchFamily="18" charset="0"/>
              </a:rPr>
              <a:t>NH</a:t>
            </a:r>
            <a:r>
              <a:rPr kumimoji="0" lang="en-US" altLang="zh-CN" sz="2800" baseline="-30000" dirty="0">
                <a:solidFill>
                  <a:schemeClr val="hlink"/>
                </a:solidFill>
                <a:cs typeface="Times New Roman" pitchFamily="18" charset="0"/>
              </a:rPr>
              <a:t>3 </a:t>
            </a:r>
            <a:r>
              <a:rPr kumimoji="0" lang="zh-CN" altLang="en-US" sz="2800" dirty="0">
                <a:solidFill>
                  <a:schemeClr val="hlink"/>
                </a:solidFill>
                <a:cs typeface="Times New Roman" pitchFamily="18" charset="0"/>
              </a:rPr>
              <a:t>溶液中的溶解度为</a:t>
            </a:r>
            <a:r>
              <a:rPr kumimoji="0" lang="en-US" altLang="zh-CN" sz="2800" dirty="0">
                <a:solidFill>
                  <a:schemeClr val="hlink"/>
                </a:solidFill>
                <a:cs typeface="Times New Roman" pitchFamily="18" charset="0"/>
              </a:rPr>
              <a:t>0.3 mol·L</a:t>
            </a:r>
            <a:r>
              <a:rPr kumimoji="0" lang="en-US" altLang="zh-CN" sz="2800" baseline="30000" dirty="0">
                <a:solidFill>
                  <a:schemeClr val="hlink"/>
                </a:solidFill>
                <a:cs typeface="Times New Roman" pitchFamily="18" charset="0"/>
              </a:rPr>
              <a:t>-1</a:t>
            </a:r>
            <a:r>
              <a:rPr kumimoji="0" lang="zh-CN" altLang="en-US" sz="2800" dirty="0">
                <a:solidFill>
                  <a:schemeClr val="hlink"/>
                </a:solidFill>
                <a:cs typeface="Times New Roman" pitchFamily="18" charset="0"/>
              </a:rPr>
              <a:t>。                       </a:t>
            </a:r>
          </a:p>
        </p:txBody>
      </p:sp>
      <p:graphicFrame>
        <p:nvGraphicFramePr>
          <p:cNvPr id="494598" name="Object 6"/>
          <p:cNvGraphicFramePr>
            <a:graphicFrameLocks noChangeAspect="1"/>
          </p:cNvGraphicFramePr>
          <p:nvPr/>
        </p:nvGraphicFramePr>
        <p:xfrm>
          <a:off x="1500166" y="3000372"/>
          <a:ext cx="1292225" cy="530225"/>
        </p:xfrm>
        <a:graphic>
          <a:graphicData uri="http://schemas.openxmlformats.org/presentationml/2006/ole">
            <p:oleObj spid="_x0000_s636931" name="Equation" r:id="rId4" imgW="558720" imgH="203040" progId="Equation.DSMT4">
              <p:embed/>
            </p:oleObj>
          </a:graphicData>
        </a:graphic>
      </p:graphicFrame>
      <p:sp>
        <p:nvSpPr>
          <p:cNvPr id="494601" name="Rectangle 9"/>
          <p:cNvSpPr>
            <a:spLocks noGrp="1" noChangeArrowheads="1"/>
          </p:cNvSpPr>
          <p:nvPr>
            <p:ph type="title"/>
          </p:nvPr>
        </p:nvSpPr>
        <p:spPr/>
        <p:txBody>
          <a:bodyPr/>
          <a:lstStyle/>
          <a:p>
            <a:r>
              <a:rPr lang="zh-CN" altLang="en-US"/>
              <a:t>例题</a:t>
            </a:r>
            <a:r>
              <a:rPr lang="en-US" altLang="zh-CN"/>
              <a:t>23</a:t>
            </a:r>
            <a:r>
              <a:rPr lang="zh-CN" altLang="en-US"/>
              <a:t>解</a:t>
            </a:r>
          </a:p>
        </p:txBody>
      </p:sp>
      <p:pic>
        <p:nvPicPr>
          <p:cNvPr id="494602" name="Picture 10" descr="返回">
            <a:hlinkClick r:id="rId5" action="ppaction://hlinksldjump"/>
          </p:cNvPr>
          <p:cNvPicPr>
            <a:picLocks noChangeAspect="1" noChangeArrowheads="1"/>
          </p:cNvPicPr>
          <p:nvPr/>
        </p:nvPicPr>
        <p:blipFill>
          <a:blip r:embed="rId6"/>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日期占位符 3"/>
          <p:cNvSpPr>
            <a:spLocks noGrp="1"/>
          </p:cNvSpPr>
          <p:nvPr>
            <p:ph type="dt" sz="half" idx="10"/>
          </p:nvPr>
        </p:nvSpPr>
        <p:spPr/>
        <p:txBody>
          <a:bodyPr/>
          <a:lstStyle/>
          <a:p>
            <a:fld id="{413AD490-B27B-40F5-94FE-995C218D9BDB}" type="datetime7">
              <a:rPr lang="zh-CN" altLang="en-US"/>
              <a:pPr/>
              <a:t>17.11.12</a:t>
            </a:fld>
            <a:endParaRPr lang="en-US" altLang="zh-CN"/>
          </a:p>
        </p:txBody>
      </p:sp>
      <p:sp>
        <p:nvSpPr>
          <p:cNvPr id="25" name="页脚占位符 4"/>
          <p:cNvSpPr>
            <a:spLocks noGrp="1"/>
          </p:cNvSpPr>
          <p:nvPr>
            <p:ph type="ftr" sz="quarter" idx="11"/>
          </p:nvPr>
        </p:nvSpPr>
        <p:spPr/>
        <p:txBody>
          <a:bodyPr/>
          <a:lstStyle/>
          <a:p>
            <a:fld id="{1A022716-C779-4B94-B3F9-DF0607F46574}" type="slidenum">
              <a:rPr lang="en-US" altLang="zh-CN"/>
              <a:pPr/>
              <a:t>155</a:t>
            </a:fld>
            <a:endParaRPr lang="en-US" altLang="zh-CN"/>
          </a:p>
        </p:txBody>
      </p:sp>
      <p:sp>
        <p:nvSpPr>
          <p:cNvPr id="495619" name="Rectangle 3"/>
          <p:cNvSpPr>
            <a:spLocks noChangeArrowheads="1"/>
          </p:cNvSpPr>
          <p:nvPr/>
        </p:nvSpPr>
        <p:spPr bwMode="auto">
          <a:xfrm>
            <a:off x="0" y="3309938"/>
            <a:ext cx="9144000" cy="0"/>
          </a:xfrm>
          <a:prstGeom prst="rect">
            <a:avLst/>
          </a:prstGeom>
          <a:noFill/>
          <a:ln w="22225">
            <a:noFill/>
            <a:miter lim="800000"/>
            <a:headEnd/>
            <a:tailEnd/>
          </a:ln>
          <a:effectLst/>
        </p:spPr>
        <p:txBody>
          <a:bodyPr wrap="none" anchor="ctr">
            <a:spAutoFit/>
          </a:bodyPr>
          <a:lstStyle/>
          <a:p>
            <a:endParaRPr lang="zh-CN" altLang="en-US"/>
          </a:p>
        </p:txBody>
      </p:sp>
      <p:graphicFrame>
        <p:nvGraphicFramePr>
          <p:cNvPr id="495620" name="Object 4"/>
          <p:cNvGraphicFramePr>
            <a:graphicFrameLocks noChangeAspect="1"/>
          </p:cNvGraphicFramePr>
          <p:nvPr/>
        </p:nvGraphicFramePr>
        <p:xfrm>
          <a:off x="900113" y="5013325"/>
          <a:ext cx="4679950" cy="695325"/>
        </p:xfrm>
        <a:graphic>
          <a:graphicData uri="http://schemas.openxmlformats.org/presentationml/2006/ole">
            <p:oleObj spid="_x0000_s637954" name="Equation" r:id="rId3" imgW="3784600" imgH="215900" progId="Equation.DSMT4">
              <p:embed/>
            </p:oleObj>
          </a:graphicData>
        </a:graphic>
      </p:graphicFrame>
      <p:graphicFrame>
        <p:nvGraphicFramePr>
          <p:cNvPr id="495621" name="Object 5"/>
          <p:cNvGraphicFramePr>
            <a:graphicFrameLocks noChangeAspect="1"/>
          </p:cNvGraphicFramePr>
          <p:nvPr/>
        </p:nvGraphicFramePr>
        <p:xfrm>
          <a:off x="3060700" y="5740400"/>
          <a:ext cx="5472113" cy="641350"/>
        </p:xfrm>
        <a:graphic>
          <a:graphicData uri="http://schemas.openxmlformats.org/presentationml/2006/ole">
            <p:oleObj spid="_x0000_s637955" name="Equation" r:id="rId4" imgW="3784600" imgH="215900" progId="Equation.DSMT4">
              <p:embed/>
            </p:oleObj>
          </a:graphicData>
        </a:graphic>
      </p:graphicFrame>
      <p:pic>
        <p:nvPicPr>
          <p:cNvPr id="495622" name="Picture 6" descr="MS"/>
          <p:cNvPicPr>
            <a:picLocks noChangeAspect="1" noChangeArrowheads="1"/>
          </p:cNvPicPr>
          <p:nvPr/>
        </p:nvPicPr>
        <p:blipFill>
          <a:blip r:embed="rId5"/>
          <a:srcRect/>
          <a:stretch>
            <a:fillRect/>
          </a:stretch>
        </p:blipFill>
        <p:spPr bwMode="auto">
          <a:xfrm>
            <a:off x="1042988" y="1196975"/>
            <a:ext cx="7129462" cy="3024188"/>
          </a:xfrm>
          <a:prstGeom prst="rect">
            <a:avLst/>
          </a:prstGeom>
          <a:noFill/>
        </p:spPr>
      </p:pic>
      <p:sp>
        <p:nvSpPr>
          <p:cNvPr id="495623" name="Text Box 7"/>
          <p:cNvSpPr txBox="1">
            <a:spLocks noChangeArrowheads="1"/>
          </p:cNvSpPr>
          <p:nvPr/>
        </p:nvSpPr>
        <p:spPr bwMode="auto">
          <a:xfrm>
            <a:off x="1042988" y="4221163"/>
            <a:ext cx="7416800" cy="396875"/>
          </a:xfrm>
          <a:prstGeom prst="rect">
            <a:avLst/>
          </a:prstGeom>
          <a:noFill/>
          <a:ln w="9525">
            <a:noFill/>
            <a:miter lim="800000"/>
            <a:headEnd/>
            <a:tailEnd/>
          </a:ln>
          <a:effectLst/>
        </p:spPr>
        <p:txBody>
          <a:bodyPr>
            <a:spAutoFit/>
          </a:bodyPr>
          <a:lstStyle/>
          <a:p>
            <a:pPr>
              <a:spcBef>
                <a:spcPct val="50000"/>
              </a:spcBef>
            </a:pPr>
            <a:r>
              <a:rPr lang="en-US" altLang="zh-CN" sz="2000" b="1">
                <a:solidFill>
                  <a:schemeClr val="hlink"/>
                </a:solidFill>
                <a:ea typeface="宋体" pitchFamily="2" charset="-122"/>
              </a:rPr>
              <a:t>PbS    Bi</a:t>
            </a:r>
            <a:r>
              <a:rPr lang="en-US" altLang="zh-CN" sz="2000" b="1" baseline="-25000">
                <a:solidFill>
                  <a:schemeClr val="hlink"/>
                </a:solidFill>
                <a:ea typeface="宋体" pitchFamily="2" charset="-122"/>
              </a:rPr>
              <a:t>2</a:t>
            </a:r>
            <a:r>
              <a:rPr lang="en-US" altLang="zh-CN" sz="2000" b="1">
                <a:solidFill>
                  <a:schemeClr val="hlink"/>
                </a:solidFill>
                <a:ea typeface="宋体" pitchFamily="2" charset="-122"/>
              </a:rPr>
              <a:t>S</a:t>
            </a:r>
            <a:r>
              <a:rPr lang="en-US" altLang="zh-CN" sz="2000" b="1" baseline="-25000">
                <a:solidFill>
                  <a:schemeClr val="hlink"/>
                </a:solidFill>
                <a:ea typeface="宋体" pitchFamily="2" charset="-122"/>
              </a:rPr>
              <a:t>3</a:t>
            </a:r>
            <a:r>
              <a:rPr lang="en-US" altLang="zh-CN" sz="2000" b="1">
                <a:solidFill>
                  <a:schemeClr val="hlink"/>
                </a:solidFill>
                <a:ea typeface="宋体" pitchFamily="2" charset="-122"/>
              </a:rPr>
              <a:t>      CuS       CdS      Sb</a:t>
            </a:r>
            <a:r>
              <a:rPr lang="en-US" altLang="zh-CN" sz="2000" b="1" baseline="-25000">
                <a:solidFill>
                  <a:schemeClr val="hlink"/>
                </a:solidFill>
                <a:ea typeface="宋体" pitchFamily="2" charset="-122"/>
              </a:rPr>
              <a:t>2</a:t>
            </a:r>
            <a:r>
              <a:rPr lang="en-US" altLang="zh-CN" sz="2000" b="1">
                <a:solidFill>
                  <a:schemeClr val="hlink"/>
                </a:solidFill>
                <a:ea typeface="宋体" pitchFamily="2" charset="-122"/>
              </a:rPr>
              <a:t>S</a:t>
            </a:r>
            <a:r>
              <a:rPr lang="en-US" altLang="zh-CN" sz="2000" b="1" baseline="-25000">
                <a:solidFill>
                  <a:schemeClr val="hlink"/>
                </a:solidFill>
                <a:ea typeface="宋体" pitchFamily="2" charset="-122"/>
              </a:rPr>
              <a:t>3</a:t>
            </a:r>
            <a:r>
              <a:rPr lang="en-US" altLang="zh-CN" sz="2000" b="1">
                <a:solidFill>
                  <a:schemeClr val="hlink"/>
                </a:solidFill>
                <a:ea typeface="宋体" pitchFamily="2" charset="-122"/>
              </a:rPr>
              <a:t>     SnS</a:t>
            </a:r>
            <a:r>
              <a:rPr lang="en-US" altLang="zh-CN" sz="2000" b="1" baseline="-25000">
                <a:solidFill>
                  <a:schemeClr val="hlink"/>
                </a:solidFill>
                <a:ea typeface="宋体" pitchFamily="2" charset="-122"/>
              </a:rPr>
              <a:t>2  </a:t>
            </a:r>
            <a:r>
              <a:rPr lang="en-US" altLang="zh-CN" sz="2000" b="1">
                <a:solidFill>
                  <a:schemeClr val="hlink"/>
                </a:solidFill>
                <a:ea typeface="宋体" pitchFamily="2" charset="-122"/>
              </a:rPr>
              <a:t>    As</a:t>
            </a:r>
            <a:r>
              <a:rPr lang="en-US" altLang="zh-CN" sz="2000" b="1" baseline="-25000">
                <a:solidFill>
                  <a:schemeClr val="hlink"/>
                </a:solidFill>
                <a:ea typeface="宋体" pitchFamily="2" charset="-122"/>
              </a:rPr>
              <a:t>2</a:t>
            </a:r>
            <a:r>
              <a:rPr lang="en-US" altLang="zh-CN" sz="2000" b="1">
                <a:solidFill>
                  <a:schemeClr val="hlink"/>
                </a:solidFill>
                <a:ea typeface="宋体" pitchFamily="2" charset="-122"/>
              </a:rPr>
              <a:t>S</a:t>
            </a:r>
            <a:r>
              <a:rPr lang="en-US" altLang="zh-CN" sz="2000" b="1" baseline="-25000">
                <a:solidFill>
                  <a:schemeClr val="hlink"/>
                </a:solidFill>
                <a:ea typeface="宋体" pitchFamily="2" charset="-122"/>
              </a:rPr>
              <a:t>3       </a:t>
            </a:r>
            <a:r>
              <a:rPr lang="en-US" altLang="zh-CN" sz="2000" b="1">
                <a:solidFill>
                  <a:schemeClr val="hlink"/>
                </a:solidFill>
                <a:ea typeface="宋体" pitchFamily="2" charset="-122"/>
              </a:rPr>
              <a:t>HgS</a:t>
            </a:r>
          </a:p>
        </p:txBody>
      </p:sp>
      <p:grpSp>
        <p:nvGrpSpPr>
          <p:cNvPr id="2" name="Group 8"/>
          <p:cNvGrpSpPr>
            <a:grpSpLocks/>
          </p:cNvGrpSpPr>
          <p:nvPr/>
        </p:nvGrpSpPr>
        <p:grpSpPr bwMode="auto">
          <a:xfrm>
            <a:off x="1012825" y="4581525"/>
            <a:ext cx="3025775" cy="534988"/>
            <a:chOff x="638" y="2866"/>
            <a:chExt cx="1906" cy="337"/>
          </a:xfrm>
        </p:grpSpPr>
        <p:sp>
          <p:nvSpPr>
            <p:cNvPr id="495625" name="Rectangle 9"/>
            <p:cNvSpPr>
              <a:spLocks noChangeArrowheads="1"/>
            </p:cNvSpPr>
            <p:nvPr/>
          </p:nvSpPr>
          <p:spPr bwMode="auto">
            <a:xfrm>
              <a:off x="2408" y="2881"/>
              <a:ext cx="136" cy="163"/>
            </a:xfrm>
            <a:prstGeom prst="rect">
              <a:avLst/>
            </a:prstGeom>
            <a:noFill/>
            <a:ln w="9525">
              <a:noFill/>
              <a:miter lim="800000"/>
              <a:headEnd/>
              <a:tailEnd/>
            </a:ln>
          </p:spPr>
          <p:txBody>
            <a:bodyPr wrap="none" lIns="0" tIns="0" rIns="0" bIns="0">
              <a:spAutoFit/>
            </a:bodyPr>
            <a:lstStyle/>
            <a:p>
              <a:r>
                <a:rPr kumimoji="0" lang="en-US" altLang="zh-CN" sz="1700">
                  <a:solidFill>
                    <a:srgbClr val="000000"/>
                  </a:solidFill>
                  <a:ea typeface="宋体" pitchFamily="2" charset="-122"/>
                </a:rPr>
                <a:t>36</a:t>
              </a:r>
              <a:endParaRPr kumimoji="0" lang="en-US" altLang="zh-CN" sz="1800">
                <a:latin typeface="Arial" pitchFamily="34" charset="0"/>
                <a:ea typeface="宋体" pitchFamily="2" charset="-122"/>
              </a:endParaRPr>
            </a:p>
          </p:txBody>
        </p:sp>
        <p:sp>
          <p:nvSpPr>
            <p:cNvPr id="495626" name="Rectangle 10"/>
            <p:cNvSpPr>
              <a:spLocks noChangeArrowheads="1"/>
            </p:cNvSpPr>
            <p:nvPr/>
          </p:nvSpPr>
          <p:spPr bwMode="auto">
            <a:xfrm>
              <a:off x="797" y="3040"/>
              <a:ext cx="121" cy="163"/>
            </a:xfrm>
            <a:prstGeom prst="rect">
              <a:avLst/>
            </a:prstGeom>
            <a:noFill/>
            <a:ln w="9525">
              <a:noFill/>
              <a:miter lim="800000"/>
              <a:headEnd/>
              <a:tailEnd/>
            </a:ln>
          </p:spPr>
          <p:txBody>
            <a:bodyPr wrap="none" lIns="0" tIns="0" rIns="0" bIns="0">
              <a:spAutoFit/>
            </a:bodyPr>
            <a:lstStyle/>
            <a:p>
              <a:r>
                <a:rPr kumimoji="0" lang="en-US" altLang="zh-CN" sz="1700">
                  <a:solidFill>
                    <a:srgbClr val="000000"/>
                  </a:solidFill>
                  <a:ea typeface="宋体" pitchFamily="2" charset="-122"/>
                </a:rPr>
                <a:t>sp</a:t>
              </a:r>
              <a:endParaRPr kumimoji="0" lang="en-US" altLang="zh-CN" sz="1800">
                <a:latin typeface="Arial" pitchFamily="34" charset="0"/>
                <a:ea typeface="宋体" pitchFamily="2" charset="-122"/>
              </a:endParaRPr>
            </a:p>
          </p:txBody>
        </p:sp>
        <p:sp>
          <p:nvSpPr>
            <p:cNvPr id="495627" name="Rectangle 11"/>
            <p:cNvSpPr>
              <a:spLocks noChangeArrowheads="1"/>
            </p:cNvSpPr>
            <p:nvPr/>
          </p:nvSpPr>
          <p:spPr bwMode="auto">
            <a:xfrm>
              <a:off x="2106" y="2899"/>
              <a:ext cx="232"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10</a:t>
              </a:r>
              <a:endParaRPr kumimoji="0" lang="en-US" altLang="zh-CN" sz="1800">
                <a:latin typeface="Arial" pitchFamily="34" charset="0"/>
                <a:ea typeface="宋体" pitchFamily="2" charset="-122"/>
              </a:endParaRPr>
            </a:p>
          </p:txBody>
        </p:sp>
        <p:sp>
          <p:nvSpPr>
            <p:cNvPr id="495628" name="Rectangle 12"/>
            <p:cNvSpPr>
              <a:spLocks noChangeArrowheads="1"/>
            </p:cNvSpPr>
            <p:nvPr/>
          </p:nvSpPr>
          <p:spPr bwMode="auto">
            <a:xfrm>
              <a:off x="1844" y="2899"/>
              <a:ext cx="116"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3</a:t>
              </a:r>
              <a:endParaRPr kumimoji="0" lang="en-US" altLang="zh-CN" sz="1800">
                <a:latin typeface="Arial" pitchFamily="34" charset="0"/>
                <a:ea typeface="宋体" pitchFamily="2" charset="-122"/>
              </a:endParaRPr>
            </a:p>
          </p:txBody>
        </p:sp>
        <p:sp>
          <p:nvSpPr>
            <p:cNvPr id="495629" name="Rectangle 13"/>
            <p:cNvSpPr>
              <a:spLocks noChangeArrowheads="1"/>
            </p:cNvSpPr>
            <p:nvPr/>
          </p:nvSpPr>
          <p:spPr bwMode="auto">
            <a:xfrm>
              <a:off x="1789" y="2899"/>
              <a:ext cx="58"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495630" name="Rectangle 14"/>
            <p:cNvSpPr>
              <a:spLocks noChangeArrowheads="1"/>
            </p:cNvSpPr>
            <p:nvPr/>
          </p:nvSpPr>
          <p:spPr bwMode="auto">
            <a:xfrm>
              <a:off x="1677" y="2899"/>
              <a:ext cx="116"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1</a:t>
              </a:r>
              <a:endParaRPr kumimoji="0" lang="en-US" altLang="zh-CN" sz="1800">
                <a:latin typeface="Arial" pitchFamily="34" charset="0"/>
                <a:ea typeface="宋体" pitchFamily="2" charset="-122"/>
              </a:endParaRPr>
            </a:p>
          </p:txBody>
        </p:sp>
        <p:sp>
          <p:nvSpPr>
            <p:cNvPr id="495631" name="Rectangle 15"/>
            <p:cNvSpPr>
              <a:spLocks noChangeArrowheads="1"/>
            </p:cNvSpPr>
            <p:nvPr/>
          </p:nvSpPr>
          <p:spPr bwMode="auto">
            <a:xfrm>
              <a:off x="1402" y="2899"/>
              <a:ext cx="77"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495632" name="Rectangle 16"/>
            <p:cNvSpPr>
              <a:spLocks noChangeArrowheads="1"/>
            </p:cNvSpPr>
            <p:nvPr/>
          </p:nvSpPr>
          <p:spPr bwMode="auto">
            <a:xfrm>
              <a:off x="1022" y="2899"/>
              <a:ext cx="400"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CuS</a:t>
              </a:r>
              <a:endParaRPr kumimoji="0" lang="en-US" altLang="zh-CN" sz="1800">
                <a:latin typeface="Arial" pitchFamily="34" charset="0"/>
                <a:ea typeface="宋体" pitchFamily="2" charset="-122"/>
              </a:endParaRPr>
            </a:p>
          </p:txBody>
        </p:sp>
        <p:sp>
          <p:nvSpPr>
            <p:cNvPr id="495633" name="Rectangle 17"/>
            <p:cNvSpPr>
              <a:spLocks noChangeArrowheads="1"/>
            </p:cNvSpPr>
            <p:nvPr/>
          </p:nvSpPr>
          <p:spPr bwMode="auto">
            <a:xfrm>
              <a:off x="945" y="2899"/>
              <a:ext cx="77" cy="278"/>
            </a:xfrm>
            <a:prstGeom prst="rect">
              <a:avLst/>
            </a:prstGeom>
            <a:noFill/>
            <a:ln w="9525">
              <a:noFill/>
              <a:miter lim="800000"/>
              <a:headEnd/>
              <a:tailEnd/>
            </a:ln>
          </p:spPr>
          <p:txBody>
            <a:bodyPr wrap="none" lIns="0" tIns="0" rIns="0" bIns="0">
              <a:spAutoFit/>
            </a:bodyPr>
            <a:lstStyle/>
            <a:p>
              <a:r>
                <a:rPr kumimoji="0" lang="en-US" altLang="zh-CN" sz="2900" dirty="0">
                  <a:solidFill>
                    <a:srgbClr val="000000"/>
                  </a:solidFill>
                  <a:ea typeface="宋体" pitchFamily="2" charset="-122"/>
                </a:rPr>
                <a:t>(</a:t>
              </a:r>
              <a:endParaRPr kumimoji="0" lang="en-US" altLang="zh-CN" sz="1800" dirty="0">
                <a:latin typeface="Arial" pitchFamily="34" charset="0"/>
                <a:ea typeface="宋体" pitchFamily="2" charset="-122"/>
              </a:endParaRPr>
            </a:p>
          </p:txBody>
        </p:sp>
        <p:sp>
          <p:nvSpPr>
            <p:cNvPr id="495634" name="Rectangle 18"/>
            <p:cNvSpPr>
              <a:spLocks noChangeArrowheads="1"/>
            </p:cNvSpPr>
            <p:nvPr/>
          </p:nvSpPr>
          <p:spPr bwMode="auto">
            <a:xfrm>
              <a:off x="638" y="2899"/>
              <a:ext cx="155" cy="278"/>
            </a:xfrm>
            <a:prstGeom prst="rect">
              <a:avLst/>
            </a:prstGeom>
            <a:noFill/>
            <a:ln w="9525">
              <a:noFill/>
              <a:miter lim="800000"/>
              <a:headEnd/>
              <a:tailEnd/>
            </a:ln>
          </p:spPr>
          <p:txBody>
            <a:bodyPr wrap="none" lIns="0" tIns="0" rIns="0" bIns="0">
              <a:spAutoFit/>
            </a:bodyPr>
            <a:lstStyle/>
            <a:p>
              <a:r>
                <a:rPr kumimoji="0" lang="en-US" altLang="zh-CN" sz="2900" i="1" dirty="0">
                  <a:solidFill>
                    <a:srgbClr val="000000"/>
                  </a:solidFill>
                  <a:ea typeface="宋体" pitchFamily="2" charset="-122"/>
                </a:rPr>
                <a:t>K</a:t>
              </a:r>
              <a:endParaRPr kumimoji="0" lang="en-US" altLang="zh-CN" sz="1800" dirty="0">
                <a:latin typeface="Arial" pitchFamily="34" charset="0"/>
                <a:ea typeface="宋体" pitchFamily="2" charset="-122"/>
              </a:endParaRPr>
            </a:p>
          </p:txBody>
        </p:sp>
        <p:sp>
          <p:nvSpPr>
            <p:cNvPr id="495635" name="Rectangle 19"/>
            <p:cNvSpPr>
              <a:spLocks noChangeArrowheads="1"/>
            </p:cNvSpPr>
            <p:nvPr/>
          </p:nvSpPr>
          <p:spPr bwMode="auto">
            <a:xfrm>
              <a:off x="1927" y="2928"/>
              <a:ext cx="192" cy="230"/>
            </a:xfrm>
            <a:prstGeom prst="rect">
              <a:avLst/>
            </a:prstGeom>
            <a:noFill/>
            <a:ln w="9525">
              <a:noFill/>
              <a:miter lim="800000"/>
              <a:headEnd/>
              <a:tailEnd/>
            </a:ln>
          </p:spPr>
          <p:txBody>
            <a:bodyPr wrap="none" lIns="0" tIns="0" rIns="0" bIns="0">
              <a:spAutoFit/>
            </a:bodyPr>
            <a:lstStyle/>
            <a:p>
              <a:r>
                <a:rPr kumimoji="0" lang="en-US" altLang="zh-CN" sz="2400">
                  <a:solidFill>
                    <a:srgbClr val="000000"/>
                  </a:solidFill>
                  <a:latin typeface="Symbol" pitchFamily="18" charset="2"/>
                  <a:ea typeface="宋体" pitchFamily="2" charset="-122"/>
                </a:rPr>
                <a:t>×</a:t>
              </a:r>
              <a:endParaRPr kumimoji="0" lang="en-US" altLang="zh-CN" sz="2400">
                <a:latin typeface="Arial" pitchFamily="34" charset="0"/>
                <a:ea typeface="宋体" pitchFamily="2" charset="-122"/>
              </a:endParaRPr>
            </a:p>
          </p:txBody>
        </p:sp>
        <p:sp>
          <p:nvSpPr>
            <p:cNvPr id="495636" name="Rectangle 20"/>
            <p:cNvSpPr>
              <a:spLocks noChangeArrowheads="1"/>
            </p:cNvSpPr>
            <p:nvPr/>
          </p:nvSpPr>
          <p:spPr bwMode="auto">
            <a:xfrm>
              <a:off x="1527" y="2873"/>
              <a:ext cx="127"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495637" name="Rectangle 21"/>
            <p:cNvSpPr>
              <a:spLocks noChangeArrowheads="1"/>
            </p:cNvSpPr>
            <p:nvPr/>
          </p:nvSpPr>
          <p:spPr bwMode="auto">
            <a:xfrm>
              <a:off x="2337" y="2866"/>
              <a:ext cx="75" cy="163"/>
            </a:xfrm>
            <a:prstGeom prst="rect">
              <a:avLst/>
            </a:prstGeom>
            <a:noFill/>
            <a:ln w="9525">
              <a:noFill/>
              <a:miter lim="800000"/>
              <a:headEnd/>
              <a:tailEnd/>
            </a:ln>
          </p:spPr>
          <p:txBody>
            <a:bodyPr wrap="none" lIns="0" tIns="0" rIns="0" bIns="0">
              <a:spAutoFit/>
            </a:bodyPr>
            <a:lstStyle/>
            <a:p>
              <a:r>
                <a:rPr kumimoji="0" lang="en-US" altLang="zh-CN" sz="17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graphicFrame>
          <p:nvGraphicFramePr>
            <p:cNvPr id="495638" name="Object 22"/>
            <p:cNvGraphicFramePr>
              <a:graphicFrameLocks noChangeAspect="1"/>
            </p:cNvGraphicFramePr>
            <p:nvPr/>
          </p:nvGraphicFramePr>
          <p:xfrm>
            <a:off x="805" y="2879"/>
            <a:ext cx="171" cy="168"/>
          </p:xfrm>
          <a:graphic>
            <a:graphicData uri="http://schemas.openxmlformats.org/presentationml/2006/ole">
              <p:oleObj spid="_x0000_s637956" name="CS ChemDraw Drawing" r:id="rId6" imgW="271800" imgH="266400" progId="">
                <p:embed/>
              </p:oleObj>
            </a:graphicData>
          </a:graphic>
        </p:graphicFrame>
      </p:grpSp>
      <p:sp>
        <p:nvSpPr>
          <p:cNvPr id="495642" name="Rectangle 26"/>
          <p:cNvSpPr>
            <a:spLocks noGrp="1" noChangeArrowheads="1"/>
          </p:cNvSpPr>
          <p:nvPr>
            <p:ph type="title"/>
          </p:nvPr>
        </p:nvSpPr>
        <p:spPr/>
        <p:txBody>
          <a:bodyPr/>
          <a:lstStyle/>
          <a:p>
            <a:r>
              <a:rPr lang="en-US" altLang="zh-CN" sz="4800">
                <a:latin typeface="Times New Roman" pitchFamily="18" charset="0"/>
              </a:rPr>
              <a:t>(4)</a:t>
            </a:r>
            <a:r>
              <a:rPr lang="zh-CN" altLang="en-US" sz="4800">
                <a:latin typeface="Times New Roman" pitchFamily="18" charset="0"/>
              </a:rPr>
              <a:t>氧化还原溶解</a:t>
            </a:r>
          </a:p>
        </p:txBody>
      </p:sp>
      <p:pic>
        <p:nvPicPr>
          <p:cNvPr id="495643" name="Picture 27" descr="返回">
            <a:hlinkClick r:id="rId7" action="ppaction://hlinksldjump"/>
          </p:cNvPr>
          <p:cNvPicPr>
            <a:picLocks noChangeAspect="1" noChangeArrowheads="1"/>
          </p:cNvPicPr>
          <p:nvPr/>
        </p:nvPicPr>
        <p:blipFill>
          <a:blip r:embed="rId8"/>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日期占位符 3"/>
          <p:cNvSpPr>
            <a:spLocks noGrp="1"/>
          </p:cNvSpPr>
          <p:nvPr>
            <p:ph type="dt" sz="half" idx="10"/>
          </p:nvPr>
        </p:nvSpPr>
        <p:spPr/>
        <p:txBody>
          <a:bodyPr/>
          <a:lstStyle/>
          <a:p>
            <a:fld id="{538ADF31-E3DC-4DF2-B4D0-A20E0A89065B}" type="datetime7">
              <a:rPr lang="zh-CN" altLang="en-US"/>
              <a:pPr/>
              <a:t>17.11.12</a:t>
            </a:fld>
            <a:endParaRPr lang="en-US" altLang="zh-CN"/>
          </a:p>
        </p:txBody>
      </p:sp>
      <p:sp>
        <p:nvSpPr>
          <p:cNvPr id="77" name="页脚占位符 4"/>
          <p:cNvSpPr>
            <a:spLocks noGrp="1"/>
          </p:cNvSpPr>
          <p:nvPr>
            <p:ph type="ftr" sz="quarter" idx="11"/>
          </p:nvPr>
        </p:nvSpPr>
        <p:spPr/>
        <p:txBody>
          <a:bodyPr/>
          <a:lstStyle/>
          <a:p>
            <a:fld id="{11FC1D60-2900-44EE-97EF-FA6970B10AED}" type="slidenum">
              <a:rPr lang="en-US" altLang="zh-CN"/>
              <a:pPr/>
              <a:t>156</a:t>
            </a:fld>
            <a:endParaRPr lang="en-US" altLang="zh-CN"/>
          </a:p>
        </p:txBody>
      </p:sp>
      <p:sp>
        <p:nvSpPr>
          <p:cNvPr id="499714" name="Rectangle 2"/>
          <p:cNvSpPr>
            <a:spLocks noGrp="1" noChangeArrowheads="1"/>
          </p:cNvSpPr>
          <p:nvPr>
            <p:ph type="title"/>
          </p:nvPr>
        </p:nvSpPr>
        <p:spPr>
          <a:xfrm>
            <a:off x="827088" y="323850"/>
            <a:ext cx="8066087" cy="584200"/>
          </a:xfrm>
          <a:noFill/>
          <a:ln/>
        </p:spPr>
        <p:txBody>
          <a:bodyPr/>
          <a:lstStyle/>
          <a:p>
            <a:r>
              <a:rPr lang="en-US" altLang="zh-CN">
                <a:latin typeface="Times New Roman" pitchFamily="18" charset="0"/>
              </a:rPr>
              <a:t>2.4.2.4  </a:t>
            </a:r>
            <a:r>
              <a:rPr lang="zh-CN" altLang="en-US">
                <a:latin typeface="Times New Roman" pitchFamily="18" charset="0"/>
              </a:rPr>
              <a:t>沉淀的转化</a:t>
            </a:r>
          </a:p>
        </p:txBody>
      </p:sp>
      <p:graphicFrame>
        <p:nvGraphicFramePr>
          <p:cNvPr id="499715" name="Object 3"/>
          <p:cNvGraphicFramePr>
            <a:graphicFrameLocks noChangeAspect="1"/>
          </p:cNvGraphicFramePr>
          <p:nvPr/>
        </p:nvGraphicFramePr>
        <p:xfrm>
          <a:off x="2209800" y="4508500"/>
          <a:ext cx="2103438" cy="1157288"/>
        </p:xfrm>
        <a:graphic>
          <a:graphicData uri="http://schemas.openxmlformats.org/presentationml/2006/ole">
            <p:oleObj spid="_x0000_s638978" name="Equation" r:id="rId4" imgW="761760" imgH="419040" progId="Equation.DSMT4">
              <p:embed/>
            </p:oleObj>
          </a:graphicData>
        </a:graphic>
      </p:graphicFrame>
      <p:graphicFrame>
        <p:nvGraphicFramePr>
          <p:cNvPr id="499716" name="Object 4"/>
          <p:cNvGraphicFramePr>
            <a:graphicFrameLocks noChangeAspect="1"/>
          </p:cNvGraphicFramePr>
          <p:nvPr/>
        </p:nvGraphicFramePr>
        <p:xfrm>
          <a:off x="4572000" y="4797425"/>
          <a:ext cx="1984375" cy="617538"/>
        </p:xfrm>
        <a:graphic>
          <a:graphicData uri="http://schemas.openxmlformats.org/presentationml/2006/ole">
            <p:oleObj spid="_x0000_s638979" name="公式" r:id="rId5" imgW="647640" imgH="203040" progId="Equation.3">
              <p:embed/>
            </p:oleObj>
          </a:graphicData>
        </a:graphic>
      </p:graphicFrame>
      <p:grpSp>
        <p:nvGrpSpPr>
          <p:cNvPr id="2" name="Group 5"/>
          <p:cNvGrpSpPr>
            <a:grpSpLocks/>
          </p:cNvGrpSpPr>
          <p:nvPr/>
        </p:nvGrpSpPr>
        <p:grpSpPr bwMode="auto">
          <a:xfrm>
            <a:off x="1042988" y="2492375"/>
            <a:ext cx="7770812" cy="604838"/>
            <a:chOff x="639" y="781"/>
            <a:chExt cx="4895" cy="381"/>
          </a:xfrm>
        </p:grpSpPr>
        <p:sp>
          <p:nvSpPr>
            <p:cNvPr id="499718" name="Rectangle 6"/>
            <p:cNvSpPr>
              <a:spLocks noChangeArrowheads="1"/>
            </p:cNvSpPr>
            <p:nvPr/>
          </p:nvSpPr>
          <p:spPr bwMode="auto">
            <a:xfrm>
              <a:off x="5109" y="819"/>
              <a:ext cx="42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(aq)</a:t>
              </a:r>
              <a:endParaRPr kumimoji="0" lang="en-US" altLang="zh-CN" sz="1800">
                <a:latin typeface="Arial" pitchFamily="34" charset="0"/>
                <a:ea typeface="宋体" pitchFamily="2" charset="-122"/>
              </a:endParaRPr>
            </a:p>
          </p:txBody>
        </p:sp>
        <p:sp>
          <p:nvSpPr>
            <p:cNvPr id="499719" name="Rectangle 7"/>
            <p:cNvSpPr>
              <a:spLocks noChangeArrowheads="1"/>
            </p:cNvSpPr>
            <p:nvPr/>
          </p:nvSpPr>
          <p:spPr bwMode="auto">
            <a:xfrm>
              <a:off x="4615" y="819"/>
              <a:ext cx="338"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SO</a:t>
              </a:r>
              <a:endParaRPr kumimoji="0" lang="en-US" altLang="zh-CN" sz="1800">
                <a:latin typeface="Arial" pitchFamily="34" charset="0"/>
                <a:ea typeface="宋体" pitchFamily="2" charset="-122"/>
              </a:endParaRPr>
            </a:p>
          </p:txBody>
        </p:sp>
        <p:sp>
          <p:nvSpPr>
            <p:cNvPr id="499720" name="Rectangle 8"/>
            <p:cNvSpPr>
              <a:spLocks noChangeArrowheads="1"/>
            </p:cNvSpPr>
            <p:nvPr/>
          </p:nvSpPr>
          <p:spPr bwMode="auto">
            <a:xfrm>
              <a:off x="4111" y="819"/>
              <a:ext cx="279"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(s)</a:t>
              </a:r>
              <a:endParaRPr kumimoji="0" lang="en-US" altLang="zh-CN" sz="1800">
                <a:latin typeface="Arial" pitchFamily="34" charset="0"/>
                <a:ea typeface="宋体" pitchFamily="2" charset="-122"/>
              </a:endParaRPr>
            </a:p>
          </p:txBody>
        </p:sp>
        <p:sp>
          <p:nvSpPr>
            <p:cNvPr id="499721" name="Rectangle 9"/>
            <p:cNvSpPr>
              <a:spLocks noChangeArrowheads="1"/>
            </p:cNvSpPr>
            <p:nvPr/>
          </p:nvSpPr>
          <p:spPr bwMode="auto">
            <a:xfrm>
              <a:off x="3515" y="819"/>
              <a:ext cx="484"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aCO</a:t>
              </a:r>
              <a:endParaRPr kumimoji="0" lang="en-US" altLang="zh-CN" sz="1800">
                <a:latin typeface="Arial" pitchFamily="34" charset="0"/>
                <a:ea typeface="宋体" pitchFamily="2" charset="-122"/>
              </a:endParaRPr>
            </a:p>
          </p:txBody>
        </p:sp>
        <p:sp>
          <p:nvSpPr>
            <p:cNvPr id="499722" name="Rectangle 10"/>
            <p:cNvSpPr>
              <a:spLocks noChangeArrowheads="1"/>
            </p:cNvSpPr>
            <p:nvPr/>
          </p:nvSpPr>
          <p:spPr bwMode="auto">
            <a:xfrm>
              <a:off x="3337" y="819"/>
              <a:ext cx="176"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C</a:t>
              </a:r>
              <a:endParaRPr kumimoji="0" lang="en-US" altLang="zh-CN" sz="1800">
                <a:latin typeface="Arial" pitchFamily="34" charset="0"/>
                <a:ea typeface="宋体" pitchFamily="2" charset="-122"/>
              </a:endParaRPr>
            </a:p>
          </p:txBody>
        </p:sp>
        <p:sp>
          <p:nvSpPr>
            <p:cNvPr id="499723" name="Rectangle 11"/>
            <p:cNvSpPr>
              <a:spLocks noChangeArrowheads="1"/>
            </p:cNvSpPr>
            <p:nvPr/>
          </p:nvSpPr>
          <p:spPr bwMode="auto">
            <a:xfrm>
              <a:off x="3231" y="819"/>
              <a:ext cx="66"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499724" name="Rectangle 12"/>
            <p:cNvSpPr>
              <a:spLocks noChangeArrowheads="1"/>
            </p:cNvSpPr>
            <p:nvPr/>
          </p:nvSpPr>
          <p:spPr bwMode="auto">
            <a:xfrm>
              <a:off x="2903" y="819"/>
              <a:ext cx="66"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499725" name="Rectangle 13"/>
            <p:cNvSpPr>
              <a:spLocks noChangeArrowheads="1"/>
            </p:cNvSpPr>
            <p:nvPr/>
          </p:nvSpPr>
          <p:spPr bwMode="auto">
            <a:xfrm>
              <a:off x="2490" y="819"/>
              <a:ext cx="42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(aq)</a:t>
              </a:r>
              <a:endParaRPr kumimoji="0" lang="en-US" altLang="zh-CN" sz="1800">
                <a:latin typeface="Arial" pitchFamily="34" charset="0"/>
                <a:ea typeface="宋体" pitchFamily="2" charset="-122"/>
              </a:endParaRPr>
            </a:p>
          </p:txBody>
        </p:sp>
        <p:sp>
          <p:nvSpPr>
            <p:cNvPr id="499726" name="Rectangle 14"/>
            <p:cNvSpPr>
              <a:spLocks noChangeArrowheads="1"/>
            </p:cNvSpPr>
            <p:nvPr/>
          </p:nvSpPr>
          <p:spPr bwMode="auto">
            <a:xfrm>
              <a:off x="1906" y="819"/>
              <a:ext cx="367"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CO</a:t>
              </a:r>
              <a:endParaRPr kumimoji="0" lang="en-US" altLang="zh-CN" sz="1800">
                <a:latin typeface="Arial" pitchFamily="34" charset="0"/>
                <a:ea typeface="宋体" pitchFamily="2" charset="-122"/>
              </a:endParaRPr>
            </a:p>
          </p:txBody>
        </p:sp>
        <p:sp>
          <p:nvSpPr>
            <p:cNvPr id="499727" name="Rectangle 15"/>
            <p:cNvSpPr>
              <a:spLocks noChangeArrowheads="1"/>
            </p:cNvSpPr>
            <p:nvPr/>
          </p:nvSpPr>
          <p:spPr bwMode="auto">
            <a:xfrm>
              <a:off x="1393" y="819"/>
              <a:ext cx="279"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(s)</a:t>
              </a:r>
              <a:endParaRPr kumimoji="0" lang="en-US" altLang="zh-CN" sz="1800">
                <a:latin typeface="Arial" pitchFamily="34" charset="0"/>
                <a:ea typeface="宋体" pitchFamily="2" charset="-122"/>
              </a:endParaRPr>
            </a:p>
          </p:txBody>
        </p:sp>
        <p:sp>
          <p:nvSpPr>
            <p:cNvPr id="499728" name="Rectangle 16"/>
            <p:cNvSpPr>
              <a:spLocks noChangeArrowheads="1"/>
            </p:cNvSpPr>
            <p:nvPr/>
          </p:nvSpPr>
          <p:spPr bwMode="auto">
            <a:xfrm>
              <a:off x="639" y="819"/>
              <a:ext cx="631"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CaSO</a:t>
              </a:r>
              <a:endParaRPr kumimoji="0" lang="en-US" altLang="zh-CN" sz="1800">
                <a:latin typeface="Arial" pitchFamily="34" charset="0"/>
                <a:ea typeface="宋体" pitchFamily="2" charset="-122"/>
              </a:endParaRPr>
            </a:p>
          </p:txBody>
        </p:sp>
        <p:sp>
          <p:nvSpPr>
            <p:cNvPr id="499729" name="Rectangle 17"/>
            <p:cNvSpPr>
              <a:spLocks noChangeArrowheads="1"/>
            </p:cNvSpPr>
            <p:nvPr/>
          </p:nvSpPr>
          <p:spPr bwMode="auto">
            <a:xfrm>
              <a:off x="4969" y="797"/>
              <a:ext cx="76"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499730" name="Rectangle 18"/>
            <p:cNvSpPr>
              <a:spLocks noChangeArrowheads="1"/>
            </p:cNvSpPr>
            <p:nvPr/>
          </p:nvSpPr>
          <p:spPr bwMode="auto">
            <a:xfrm>
              <a:off x="4969" y="980"/>
              <a:ext cx="76"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4</a:t>
              </a:r>
              <a:endParaRPr kumimoji="0" lang="en-US" altLang="zh-CN" sz="1800">
                <a:latin typeface="Arial" pitchFamily="34" charset="0"/>
                <a:ea typeface="宋体" pitchFamily="2" charset="-122"/>
              </a:endParaRPr>
            </a:p>
          </p:txBody>
        </p:sp>
        <p:sp>
          <p:nvSpPr>
            <p:cNvPr id="499731" name="Rectangle 19"/>
            <p:cNvSpPr>
              <a:spLocks noChangeArrowheads="1"/>
            </p:cNvSpPr>
            <p:nvPr/>
          </p:nvSpPr>
          <p:spPr bwMode="auto">
            <a:xfrm>
              <a:off x="4008" y="980"/>
              <a:ext cx="76"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3</a:t>
              </a:r>
              <a:endParaRPr kumimoji="0" lang="en-US" altLang="zh-CN" sz="1800">
                <a:latin typeface="Arial" pitchFamily="34" charset="0"/>
                <a:ea typeface="宋体" pitchFamily="2" charset="-122"/>
              </a:endParaRPr>
            </a:p>
          </p:txBody>
        </p:sp>
        <p:sp>
          <p:nvSpPr>
            <p:cNvPr id="499732" name="Rectangle 20"/>
            <p:cNvSpPr>
              <a:spLocks noChangeArrowheads="1"/>
            </p:cNvSpPr>
            <p:nvPr/>
          </p:nvSpPr>
          <p:spPr bwMode="auto">
            <a:xfrm>
              <a:off x="2289" y="797"/>
              <a:ext cx="76"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499733" name="Rectangle 21"/>
            <p:cNvSpPr>
              <a:spLocks noChangeArrowheads="1"/>
            </p:cNvSpPr>
            <p:nvPr/>
          </p:nvSpPr>
          <p:spPr bwMode="auto">
            <a:xfrm>
              <a:off x="2284" y="980"/>
              <a:ext cx="76"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3</a:t>
              </a:r>
              <a:endParaRPr kumimoji="0" lang="en-US" altLang="zh-CN" sz="1800">
                <a:latin typeface="Arial" pitchFamily="34" charset="0"/>
                <a:ea typeface="宋体" pitchFamily="2" charset="-122"/>
              </a:endParaRPr>
            </a:p>
          </p:txBody>
        </p:sp>
        <p:sp>
          <p:nvSpPr>
            <p:cNvPr id="499734" name="Rectangle 22"/>
            <p:cNvSpPr>
              <a:spLocks noChangeArrowheads="1"/>
            </p:cNvSpPr>
            <p:nvPr/>
          </p:nvSpPr>
          <p:spPr bwMode="auto">
            <a:xfrm>
              <a:off x="1286" y="980"/>
              <a:ext cx="76"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4</a:t>
              </a:r>
              <a:endParaRPr kumimoji="0" lang="en-US" altLang="zh-CN" sz="1800">
                <a:latin typeface="Arial" pitchFamily="34" charset="0"/>
                <a:ea typeface="宋体" pitchFamily="2" charset="-122"/>
              </a:endParaRPr>
            </a:p>
          </p:txBody>
        </p:sp>
        <p:sp>
          <p:nvSpPr>
            <p:cNvPr id="499735" name="Rectangle 23"/>
            <p:cNvSpPr>
              <a:spLocks noChangeArrowheads="1"/>
            </p:cNvSpPr>
            <p:nvPr/>
          </p:nvSpPr>
          <p:spPr bwMode="auto">
            <a:xfrm>
              <a:off x="5053" y="781"/>
              <a:ext cx="83"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499736" name="Rectangle 24"/>
            <p:cNvSpPr>
              <a:spLocks noChangeArrowheads="1"/>
            </p:cNvSpPr>
            <p:nvPr/>
          </p:nvSpPr>
          <p:spPr bwMode="auto">
            <a:xfrm>
              <a:off x="2373" y="781"/>
              <a:ext cx="83"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499737" name="Rectangle 25"/>
            <p:cNvSpPr>
              <a:spLocks noChangeArrowheads="1"/>
            </p:cNvSpPr>
            <p:nvPr/>
          </p:nvSpPr>
          <p:spPr bwMode="auto">
            <a:xfrm>
              <a:off x="4433" y="789"/>
              <a:ext cx="14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499738" name="Rectangle 26"/>
            <p:cNvSpPr>
              <a:spLocks noChangeArrowheads="1"/>
            </p:cNvSpPr>
            <p:nvPr/>
          </p:nvSpPr>
          <p:spPr bwMode="auto">
            <a:xfrm>
              <a:off x="1716" y="789"/>
              <a:ext cx="14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graphicFrame>
          <p:nvGraphicFramePr>
            <p:cNvPr id="499739" name="Object 27"/>
            <p:cNvGraphicFramePr>
              <a:graphicFrameLocks noChangeAspect="1"/>
            </p:cNvGraphicFramePr>
            <p:nvPr/>
          </p:nvGraphicFramePr>
          <p:xfrm>
            <a:off x="2928" y="928"/>
            <a:ext cx="410" cy="129"/>
          </p:xfrm>
          <a:graphic>
            <a:graphicData uri="http://schemas.openxmlformats.org/presentationml/2006/ole">
              <p:oleObj spid="_x0000_s638985" name="CS ChemDraw Drawing" r:id="rId6" imgW="650160" imgH="205560" progId="">
                <p:embed/>
              </p:oleObj>
            </a:graphicData>
          </a:graphic>
        </p:graphicFrame>
      </p:grpSp>
      <p:grpSp>
        <p:nvGrpSpPr>
          <p:cNvPr id="3" name="Group 28"/>
          <p:cNvGrpSpPr>
            <a:grpSpLocks/>
          </p:cNvGrpSpPr>
          <p:nvPr/>
        </p:nvGrpSpPr>
        <p:grpSpPr bwMode="auto">
          <a:xfrm>
            <a:off x="1620838" y="3267075"/>
            <a:ext cx="3854450" cy="1241425"/>
            <a:chOff x="1021" y="1267"/>
            <a:chExt cx="2428" cy="782"/>
          </a:xfrm>
        </p:grpSpPr>
        <p:sp>
          <p:nvSpPr>
            <p:cNvPr id="499741" name="Line 29"/>
            <p:cNvSpPr>
              <a:spLocks noChangeShapeType="1"/>
            </p:cNvSpPr>
            <p:nvPr/>
          </p:nvSpPr>
          <p:spPr bwMode="auto">
            <a:xfrm>
              <a:off x="1671" y="1651"/>
              <a:ext cx="1778" cy="1"/>
            </a:xfrm>
            <a:prstGeom prst="line">
              <a:avLst/>
            </a:prstGeom>
            <a:noFill/>
            <a:ln w="17463">
              <a:solidFill>
                <a:srgbClr val="000000"/>
              </a:solidFill>
              <a:round/>
              <a:headEnd/>
              <a:tailEnd/>
            </a:ln>
          </p:spPr>
          <p:txBody>
            <a:bodyPr/>
            <a:lstStyle/>
            <a:p>
              <a:endParaRPr lang="zh-CN" altLang="en-US"/>
            </a:p>
          </p:txBody>
        </p:sp>
        <p:sp>
          <p:nvSpPr>
            <p:cNvPr id="499742" name="Rectangle 30"/>
            <p:cNvSpPr>
              <a:spLocks noChangeArrowheads="1"/>
            </p:cNvSpPr>
            <p:nvPr/>
          </p:nvSpPr>
          <p:spPr bwMode="auto">
            <a:xfrm>
              <a:off x="3346" y="1689"/>
              <a:ext cx="91"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499743" name="Rectangle 31"/>
            <p:cNvSpPr>
              <a:spLocks noChangeArrowheads="1"/>
            </p:cNvSpPr>
            <p:nvPr/>
          </p:nvSpPr>
          <p:spPr bwMode="auto">
            <a:xfrm>
              <a:off x="2720" y="1689"/>
              <a:ext cx="393"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(Ca</a:t>
              </a:r>
              <a:endParaRPr kumimoji="0" lang="en-US" altLang="zh-CN" sz="1800">
                <a:latin typeface="Arial" pitchFamily="34" charset="0"/>
                <a:ea typeface="宋体" pitchFamily="2" charset="-122"/>
              </a:endParaRPr>
            </a:p>
          </p:txBody>
        </p:sp>
        <p:sp>
          <p:nvSpPr>
            <p:cNvPr id="499744" name="Rectangle 32"/>
            <p:cNvSpPr>
              <a:spLocks noChangeArrowheads="1"/>
            </p:cNvSpPr>
            <p:nvPr/>
          </p:nvSpPr>
          <p:spPr bwMode="auto">
            <a:xfrm>
              <a:off x="2499" y="1689"/>
              <a:ext cx="91"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499745" name="Rectangle 33"/>
            <p:cNvSpPr>
              <a:spLocks noChangeArrowheads="1"/>
            </p:cNvSpPr>
            <p:nvPr/>
          </p:nvSpPr>
          <p:spPr bwMode="auto">
            <a:xfrm>
              <a:off x="1813" y="1689"/>
              <a:ext cx="468"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(CO</a:t>
              </a:r>
              <a:endParaRPr kumimoji="0" lang="en-US" altLang="zh-CN" sz="1800">
                <a:latin typeface="Arial" pitchFamily="34" charset="0"/>
                <a:ea typeface="宋体" pitchFamily="2" charset="-122"/>
              </a:endParaRPr>
            </a:p>
          </p:txBody>
        </p:sp>
        <p:sp>
          <p:nvSpPr>
            <p:cNvPr id="499746" name="Rectangle 34"/>
            <p:cNvSpPr>
              <a:spLocks noChangeArrowheads="1"/>
            </p:cNvSpPr>
            <p:nvPr/>
          </p:nvSpPr>
          <p:spPr bwMode="auto">
            <a:xfrm>
              <a:off x="3331" y="1305"/>
              <a:ext cx="91"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499747" name="Rectangle 35"/>
            <p:cNvSpPr>
              <a:spLocks noChangeArrowheads="1"/>
            </p:cNvSpPr>
            <p:nvPr/>
          </p:nvSpPr>
          <p:spPr bwMode="auto">
            <a:xfrm>
              <a:off x="2705" y="1305"/>
              <a:ext cx="393"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(Ca</a:t>
              </a:r>
              <a:endParaRPr kumimoji="0" lang="en-US" altLang="zh-CN" sz="1800">
                <a:latin typeface="Arial" pitchFamily="34" charset="0"/>
                <a:ea typeface="宋体" pitchFamily="2" charset="-122"/>
              </a:endParaRPr>
            </a:p>
          </p:txBody>
        </p:sp>
        <p:sp>
          <p:nvSpPr>
            <p:cNvPr id="499748" name="Rectangle 36"/>
            <p:cNvSpPr>
              <a:spLocks noChangeArrowheads="1"/>
            </p:cNvSpPr>
            <p:nvPr/>
          </p:nvSpPr>
          <p:spPr bwMode="auto">
            <a:xfrm>
              <a:off x="2485" y="1305"/>
              <a:ext cx="91"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499749" name="Rectangle 37"/>
            <p:cNvSpPr>
              <a:spLocks noChangeArrowheads="1"/>
            </p:cNvSpPr>
            <p:nvPr/>
          </p:nvSpPr>
          <p:spPr bwMode="auto">
            <a:xfrm>
              <a:off x="1828" y="1305"/>
              <a:ext cx="438"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(SO</a:t>
              </a:r>
              <a:endParaRPr kumimoji="0" lang="en-US" altLang="zh-CN" sz="1800">
                <a:latin typeface="Arial" pitchFamily="34" charset="0"/>
                <a:ea typeface="宋体" pitchFamily="2" charset="-122"/>
              </a:endParaRPr>
            </a:p>
          </p:txBody>
        </p:sp>
        <p:sp>
          <p:nvSpPr>
            <p:cNvPr id="499750" name="Rectangle 38"/>
            <p:cNvSpPr>
              <a:spLocks noChangeArrowheads="1"/>
            </p:cNvSpPr>
            <p:nvPr/>
          </p:nvSpPr>
          <p:spPr bwMode="auto">
            <a:xfrm>
              <a:off x="3137" y="1667"/>
              <a:ext cx="80"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499751" name="Rectangle 39"/>
            <p:cNvSpPr>
              <a:spLocks noChangeArrowheads="1"/>
            </p:cNvSpPr>
            <p:nvPr/>
          </p:nvSpPr>
          <p:spPr bwMode="auto">
            <a:xfrm>
              <a:off x="2294" y="1667"/>
              <a:ext cx="80"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499752" name="Rectangle 40"/>
            <p:cNvSpPr>
              <a:spLocks noChangeArrowheads="1"/>
            </p:cNvSpPr>
            <p:nvPr/>
          </p:nvSpPr>
          <p:spPr bwMode="auto">
            <a:xfrm>
              <a:off x="2289" y="1857"/>
              <a:ext cx="80"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ea typeface="宋体" pitchFamily="2" charset="-122"/>
                </a:rPr>
                <a:t>3</a:t>
              </a:r>
              <a:endParaRPr kumimoji="0" lang="en-US" altLang="zh-CN" sz="1800">
                <a:latin typeface="Arial" pitchFamily="34" charset="0"/>
                <a:ea typeface="宋体" pitchFamily="2" charset="-122"/>
              </a:endParaRPr>
            </a:p>
          </p:txBody>
        </p:sp>
        <p:sp>
          <p:nvSpPr>
            <p:cNvPr id="499753" name="Rectangle 41"/>
            <p:cNvSpPr>
              <a:spLocks noChangeArrowheads="1"/>
            </p:cNvSpPr>
            <p:nvPr/>
          </p:nvSpPr>
          <p:spPr bwMode="auto">
            <a:xfrm>
              <a:off x="3123" y="1284"/>
              <a:ext cx="80"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499754" name="Rectangle 42"/>
            <p:cNvSpPr>
              <a:spLocks noChangeArrowheads="1"/>
            </p:cNvSpPr>
            <p:nvPr/>
          </p:nvSpPr>
          <p:spPr bwMode="auto">
            <a:xfrm>
              <a:off x="2279" y="1284"/>
              <a:ext cx="80"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499755" name="Rectangle 43"/>
            <p:cNvSpPr>
              <a:spLocks noChangeArrowheads="1"/>
            </p:cNvSpPr>
            <p:nvPr/>
          </p:nvSpPr>
          <p:spPr bwMode="auto">
            <a:xfrm>
              <a:off x="2279" y="1473"/>
              <a:ext cx="80"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ea typeface="宋体" pitchFamily="2" charset="-122"/>
                </a:rPr>
                <a:t>4</a:t>
              </a:r>
              <a:endParaRPr kumimoji="0" lang="en-US" altLang="zh-CN" sz="1800">
                <a:latin typeface="Arial" pitchFamily="34" charset="0"/>
                <a:ea typeface="宋体" pitchFamily="2" charset="-122"/>
              </a:endParaRPr>
            </a:p>
          </p:txBody>
        </p:sp>
        <p:sp>
          <p:nvSpPr>
            <p:cNvPr id="499756" name="Rectangle 44"/>
            <p:cNvSpPr>
              <a:spLocks noChangeArrowheads="1"/>
            </p:cNvSpPr>
            <p:nvPr/>
          </p:nvSpPr>
          <p:spPr bwMode="auto">
            <a:xfrm>
              <a:off x="3224" y="1650"/>
              <a:ext cx="88"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499757" name="Rectangle 45"/>
            <p:cNvSpPr>
              <a:spLocks noChangeArrowheads="1"/>
            </p:cNvSpPr>
            <p:nvPr/>
          </p:nvSpPr>
          <p:spPr bwMode="auto">
            <a:xfrm>
              <a:off x="2380" y="1650"/>
              <a:ext cx="88"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499758" name="Rectangle 46"/>
            <p:cNvSpPr>
              <a:spLocks noChangeArrowheads="1"/>
            </p:cNvSpPr>
            <p:nvPr/>
          </p:nvSpPr>
          <p:spPr bwMode="auto">
            <a:xfrm>
              <a:off x="3209" y="1267"/>
              <a:ext cx="88"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499759" name="Rectangle 47"/>
            <p:cNvSpPr>
              <a:spLocks noChangeArrowheads="1"/>
            </p:cNvSpPr>
            <p:nvPr/>
          </p:nvSpPr>
          <p:spPr bwMode="auto">
            <a:xfrm>
              <a:off x="2365" y="1267"/>
              <a:ext cx="88"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499760" name="Rectangle 48"/>
            <p:cNvSpPr>
              <a:spLocks noChangeArrowheads="1"/>
            </p:cNvSpPr>
            <p:nvPr/>
          </p:nvSpPr>
          <p:spPr bwMode="auto">
            <a:xfrm>
              <a:off x="1455" y="1445"/>
              <a:ext cx="149"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499761" name="Rectangle 49"/>
            <p:cNvSpPr>
              <a:spLocks noChangeArrowheads="1"/>
            </p:cNvSpPr>
            <p:nvPr/>
          </p:nvSpPr>
          <p:spPr bwMode="auto">
            <a:xfrm>
              <a:off x="2593" y="1689"/>
              <a:ext cx="121" cy="326"/>
            </a:xfrm>
            <a:prstGeom prst="rect">
              <a:avLst/>
            </a:prstGeom>
            <a:noFill/>
            <a:ln w="9525">
              <a:noFill/>
              <a:miter lim="800000"/>
              <a:headEnd/>
              <a:tailEnd/>
            </a:ln>
          </p:spPr>
          <p:txBody>
            <a:bodyPr wrap="none" lIns="0" tIns="0" rIns="0" bIns="0">
              <a:spAutoFit/>
            </a:bodyPr>
            <a:lstStyle/>
            <a:p>
              <a:r>
                <a:rPr kumimoji="0" lang="en-US" altLang="zh-CN" sz="3400" i="1">
                  <a:solidFill>
                    <a:srgbClr val="000000"/>
                  </a:solidFill>
                  <a:ea typeface="宋体" pitchFamily="2" charset="-122"/>
                </a:rPr>
                <a:t>c</a:t>
              </a:r>
              <a:endParaRPr kumimoji="0" lang="en-US" altLang="zh-CN" sz="1800">
                <a:latin typeface="Arial" pitchFamily="34" charset="0"/>
                <a:ea typeface="宋体" pitchFamily="2" charset="-122"/>
              </a:endParaRPr>
            </a:p>
          </p:txBody>
        </p:sp>
        <p:sp>
          <p:nvSpPr>
            <p:cNvPr id="499762" name="Rectangle 50"/>
            <p:cNvSpPr>
              <a:spLocks noChangeArrowheads="1"/>
            </p:cNvSpPr>
            <p:nvPr/>
          </p:nvSpPr>
          <p:spPr bwMode="auto">
            <a:xfrm>
              <a:off x="1686" y="1689"/>
              <a:ext cx="121" cy="326"/>
            </a:xfrm>
            <a:prstGeom prst="rect">
              <a:avLst/>
            </a:prstGeom>
            <a:noFill/>
            <a:ln w="9525">
              <a:noFill/>
              <a:miter lim="800000"/>
              <a:headEnd/>
              <a:tailEnd/>
            </a:ln>
          </p:spPr>
          <p:txBody>
            <a:bodyPr wrap="none" lIns="0" tIns="0" rIns="0" bIns="0">
              <a:spAutoFit/>
            </a:bodyPr>
            <a:lstStyle/>
            <a:p>
              <a:r>
                <a:rPr kumimoji="0" lang="en-US" altLang="zh-CN" sz="3400" i="1">
                  <a:solidFill>
                    <a:srgbClr val="000000"/>
                  </a:solidFill>
                  <a:ea typeface="宋体" pitchFamily="2" charset="-122"/>
                </a:rPr>
                <a:t>c</a:t>
              </a:r>
              <a:endParaRPr kumimoji="0" lang="en-US" altLang="zh-CN" sz="1800">
                <a:latin typeface="Arial" pitchFamily="34" charset="0"/>
                <a:ea typeface="宋体" pitchFamily="2" charset="-122"/>
              </a:endParaRPr>
            </a:p>
          </p:txBody>
        </p:sp>
        <p:sp>
          <p:nvSpPr>
            <p:cNvPr id="499763" name="Rectangle 51"/>
            <p:cNvSpPr>
              <a:spLocks noChangeArrowheads="1"/>
            </p:cNvSpPr>
            <p:nvPr/>
          </p:nvSpPr>
          <p:spPr bwMode="auto">
            <a:xfrm>
              <a:off x="2578" y="1305"/>
              <a:ext cx="121" cy="326"/>
            </a:xfrm>
            <a:prstGeom prst="rect">
              <a:avLst/>
            </a:prstGeom>
            <a:noFill/>
            <a:ln w="9525">
              <a:noFill/>
              <a:miter lim="800000"/>
              <a:headEnd/>
              <a:tailEnd/>
            </a:ln>
          </p:spPr>
          <p:txBody>
            <a:bodyPr wrap="none" lIns="0" tIns="0" rIns="0" bIns="0">
              <a:spAutoFit/>
            </a:bodyPr>
            <a:lstStyle/>
            <a:p>
              <a:r>
                <a:rPr kumimoji="0" lang="en-US" altLang="zh-CN" sz="3400" i="1">
                  <a:solidFill>
                    <a:srgbClr val="000000"/>
                  </a:solidFill>
                  <a:ea typeface="宋体" pitchFamily="2" charset="-122"/>
                </a:rPr>
                <a:t>c</a:t>
              </a:r>
              <a:endParaRPr kumimoji="0" lang="en-US" altLang="zh-CN" sz="1800">
                <a:latin typeface="Arial" pitchFamily="34" charset="0"/>
                <a:ea typeface="宋体" pitchFamily="2" charset="-122"/>
              </a:endParaRPr>
            </a:p>
          </p:txBody>
        </p:sp>
        <p:sp>
          <p:nvSpPr>
            <p:cNvPr id="499764" name="Rectangle 52"/>
            <p:cNvSpPr>
              <a:spLocks noChangeArrowheads="1"/>
            </p:cNvSpPr>
            <p:nvPr/>
          </p:nvSpPr>
          <p:spPr bwMode="auto">
            <a:xfrm>
              <a:off x="1700" y="1305"/>
              <a:ext cx="121" cy="326"/>
            </a:xfrm>
            <a:prstGeom prst="rect">
              <a:avLst/>
            </a:prstGeom>
            <a:noFill/>
            <a:ln w="9525">
              <a:noFill/>
              <a:miter lim="800000"/>
              <a:headEnd/>
              <a:tailEnd/>
            </a:ln>
          </p:spPr>
          <p:txBody>
            <a:bodyPr wrap="none" lIns="0" tIns="0" rIns="0" bIns="0">
              <a:spAutoFit/>
            </a:bodyPr>
            <a:lstStyle/>
            <a:p>
              <a:r>
                <a:rPr kumimoji="0" lang="en-US" altLang="zh-CN" sz="3400" i="1">
                  <a:solidFill>
                    <a:srgbClr val="000000"/>
                  </a:solidFill>
                  <a:ea typeface="宋体" pitchFamily="2" charset="-122"/>
                </a:rPr>
                <a:t>c</a:t>
              </a:r>
              <a:endParaRPr kumimoji="0" lang="en-US" altLang="zh-CN" sz="1800">
                <a:latin typeface="Arial" pitchFamily="34" charset="0"/>
                <a:ea typeface="宋体" pitchFamily="2" charset="-122"/>
              </a:endParaRPr>
            </a:p>
          </p:txBody>
        </p:sp>
        <p:sp>
          <p:nvSpPr>
            <p:cNvPr id="499765" name="Rectangle 53"/>
            <p:cNvSpPr>
              <a:spLocks noChangeArrowheads="1"/>
            </p:cNvSpPr>
            <p:nvPr/>
          </p:nvSpPr>
          <p:spPr bwMode="auto">
            <a:xfrm>
              <a:off x="1021" y="1476"/>
              <a:ext cx="181" cy="326"/>
            </a:xfrm>
            <a:prstGeom prst="rect">
              <a:avLst/>
            </a:prstGeom>
            <a:noFill/>
            <a:ln w="9525">
              <a:noFill/>
              <a:miter lim="800000"/>
              <a:headEnd/>
              <a:tailEnd/>
            </a:ln>
          </p:spPr>
          <p:txBody>
            <a:bodyPr wrap="none" lIns="0" tIns="0" rIns="0" bIns="0">
              <a:spAutoFit/>
            </a:bodyPr>
            <a:lstStyle/>
            <a:p>
              <a:r>
                <a:rPr kumimoji="0" lang="en-US" altLang="zh-CN" sz="3400" i="1">
                  <a:solidFill>
                    <a:srgbClr val="000000"/>
                  </a:solidFill>
                  <a:ea typeface="宋体" pitchFamily="2" charset="-122"/>
                </a:rPr>
                <a:t>K</a:t>
              </a:r>
              <a:endParaRPr kumimoji="0" lang="en-US" altLang="zh-CN" sz="1800">
                <a:latin typeface="Arial" pitchFamily="34" charset="0"/>
                <a:ea typeface="宋体" pitchFamily="2" charset="-122"/>
              </a:endParaRPr>
            </a:p>
          </p:txBody>
        </p:sp>
        <p:graphicFrame>
          <p:nvGraphicFramePr>
            <p:cNvPr id="499766" name="Object 54"/>
            <p:cNvGraphicFramePr>
              <a:graphicFrameLocks noChangeAspect="1"/>
            </p:cNvGraphicFramePr>
            <p:nvPr/>
          </p:nvGraphicFramePr>
          <p:xfrm>
            <a:off x="1216" y="1472"/>
            <a:ext cx="171" cy="168"/>
          </p:xfrm>
          <a:graphic>
            <a:graphicData uri="http://schemas.openxmlformats.org/presentationml/2006/ole">
              <p:oleObj spid="_x0000_s638984" name="CS ChemDraw Drawing" r:id="rId7" imgW="271800" imgH="266400" progId="">
                <p:embed/>
              </p:oleObj>
            </a:graphicData>
          </a:graphic>
        </p:graphicFrame>
      </p:grpSp>
      <p:grpSp>
        <p:nvGrpSpPr>
          <p:cNvPr id="4" name="Group 55"/>
          <p:cNvGrpSpPr>
            <a:grpSpLocks/>
          </p:cNvGrpSpPr>
          <p:nvPr/>
        </p:nvGrpSpPr>
        <p:grpSpPr bwMode="auto">
          <a:xfrm>
            <a:off x="5724525" y="3284538"/>
            <a:ext cx="2771775" cy="1223962"/>
            <a:chOff x="1419" y="2158"/>
            <a:chExt cx="1746" cy="771"/>
          </a:xfrm>
        </p:grpSpPr>
        <p:sp>
          <p:nvSpPr>
            <p:cNvPr id="499768" name="Line 56"/>
            <p:cNvSpPr>
              <a:spLocks noChangeShapeType="1"/>
            </p:cNvSpPr>
            <p:nvPr/>
          </p:nvSpPr>
          <p:spPr bwMode="auto">
            <a:xfrm>
              <a:off x="1654" y="2533"/>
              <a:ext cx="1511" cy="1"/>
            </a:xfrm>
            <a:prstGeom prst="line">
              <a:avLst/>
            </a:prstGeom>
            <a:noFill/>
            <a:ln w="19050">
              <a:solidFill>
                <a:srgbClr val="000000"/>
              </a:solidFill>
              <a:round/>
              <a:headEnd/>
              <a:tailEnd/>
            </a:ln>
          </p:spPr>
          <p:txBody>
            <a:bodyPr/>
            <a:lstStyle/>
            <a:p>
              <a:endParaRPr lang="zh-CN" altLang="en-US"/>
            </a:p>
          </p:txBody>
        </p:sp>
        <p:sp>
          <p:nvSpPr>
            <p:cNvPr id="499769" name="Rectangle 57"/>
            <p:cNvSpPr>
              <a:spLocks noChangeArrowheads="1"/>
            </p:cNvSpPr>
            <p:nvPr/>
          </p:nvSpPr>
          <p:spPr bwMode="auto">
            <a:xfrm>
              <a:off x="3053" y="2570"/>
              <a:ext cx="91"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499770" name="Rectangle 58"/>
            <p:cNvSpPr>
              <a:spLocks noChangeArrowheads="1"/>
            </p:cNvSpPr>
            <p:nvPr/>
          </p:nvSpPr>
          <p:spPr bwMode="auto">
            <a:xfrm>
              <a:off x="2092" y="2570"/>
              <a:ext cx="770"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(CaCO</a:t>
              </a:r>
              <a:endParaRPr kumimoji="0" lang="en-US" altLang="zh-CN" sz="1800">
                <a:latin typeface="Arial" pitchFamily="34" charset="0"/>
                <a:ea typeface="宋体" pitchFamily="2" charset="-122"/>
              </a:endParaRPr>
            </a:p>
          </p:txBody>
        </p:sp>
        <p:sp>
          <p:nvSpPr>
            <p:cNvPr id="499771" name="Rectangle 59"/>
            <p:cNvSpPr>
              <a:spLocks noChangeArrowheads="1"/>
            </p:cNvSpPr>
            <p:nvPr/>
          </p:nvSpPr>
          <p:spPr bwMode="auto">
            <a:xfrm>
              <a:off x="3042" y="2158"/>
              <a:ext cx="91"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499772" name="Rectangle 60"/>
            <p:cNvSpPr>
              <a:spLocks noChangeArrowheads="1"/>
            </p:cNvSpPr>
            <p:nvPr/>
          </p:nvSpPr>
          <p:spPr bwMode="auto">
            <a:xfrm>
              <a:off x="2102" y="2158"/>
              <a:ext cx="740"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ea typeface="宋体" pitchFamily="2" charset="-122"/>
                </a:rPr>
                <a:t>(CaSO</a:t>
              </a:r>
              <a:endParaRPr kumimoji="0" lang="en-US" altLang="zh-CN" sz="1800">
                <a:latin typeface="Arial" pitchFamily="34" charset="0"/>
                <a:ea typeface="宋体" pitchFamily="2" charset="-122"/>
              </a:endParaRPr>
            </a:p>
          </p:txBody>
        </p:sp>
        <p:sp>
          <p:nvSpPr>
            <p:cNvPr id="499773" name="Rectangle 61"/>
            <p:cNvSpPr>
              <a:spLocks noChangeArrowheads="1"/>
            </p:cNvSpPr>
            <p:nvPr/>
          </p:nvSpPr>
          <p:spPr bwMode="auto">
            <a:xfrm>
              <a:off x="2939" y="2737"/>
              <a:ext cx="80"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ea typeface="宋体" pitchFamily="2" charset="-122"/>
                </a:rPr>
                <a:t>3</a:t>
              </a:r>
              <a:endParaRPr kumimoji="0" lang="en-US" altLang="zh-CN" sz="1800">
                <a:latin typeface="Arial" pitchFamily="34" charset="0"/>
                <a:ea typeface="宋体" pitchFamily="2" charset="-122"/>
              </a:endParaRPr>
            </a:p>
          </p:txBody>
        </p:sp>
        <p:sp>
          <p:nvSpPr>
            <p:cNvPr id="499774" name="Rectangle 62"/>
            <p:cNvSpPr>
              <a:spLocks noChangeArrowheads="1"/>
            </p:cNvSpPr>
            <p:nvPr/>
          </p:nvSpPr>
          <p:spPr bwMode="auto">
            <a:xfrm>
              <a:off x="1895" y="2737"/>
              <a:ext cx="142"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ea typeface="宋体" pitchFamily="2" charset="-122"/>
                </a:rPr>
                <a:t>sp</a:t>
              </a:r>
              <a:endParaRPr kumimoji="0" lang="en-US" altLang="zh-CN" sz="1800">
                <a:latin typeface="Arial" pitchFamily="34" charset="0"/>
                <a:ea typeface="宋体" pitchFamily="2" charset="-122"/>
              </a:endParaRPr>
            </a:p>
          </p:txBody>
        </p:sp>
        <p:sp>
          <p:nvSpPr>
            <p:cNvPr id="499775" name="Rectangle 63"/>
            <p:cNvSpPr>
              <a:spLocks noChangeArrowheads="1"/>
            </p:cNvSpPr>
            <p:nvPr/>
          </p:nvSpPr>
          <p:spPr bwMode="auto">
            <a:xfrm>
              <a:off x="2922" y="2324"/>
              <a:ext cx="80"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ea typeface="宋体" pitchFamily="2" charset="-122"/>
                </a:rPr>
                <a:t>4</a:t>
              </a:r>
              <a:endParaRPr kumimoji="0" lang="en-US" altLang="zh-CN" sz="1800">
                <a:latin typeface="Arial" pitchFamily="34" charset="0"/>
                <a:ea typeface="宋体" pitchFamily="2" charset="-122"/>
              </a:endParaRPr>
            </a:p>
          </p:txBody>
        </p:sp>
        <p:sp>
          <p:nvSpPr>
            <p:cNvPr id="499776" name="Rectangle 64"/>
            <p:cNvSpPr>
              <a:spLocks noChangeArrowheads="1"/>
            </p:cNvSpPr>
            <p:nvPr/>
          </p:nvSpPr>
          <p:spPr bwMode="auto">
            <a:xfrm>
              <a:off x="1906" y="2324"/>
              <a:ext cx="142" cy="192"/>
            </a:xfrm>
            <a:prstGeom prst="rect">
              <a:avLst/>
            </a:prstGeom>
            <a:noFill/>
            <a:ln w="9525">
              <a:noFill/>
              <a:miter lim="800000"/>
              <a:headEnd/>
              <a:tailEnd/>
            </a:ln>
          </p:spPr>
          <p:txBody>
            <a:bodyPr wrap="none" lIns="0" tIns="0" rIns="0" bIns="0">
              <a:spAutoFit/>
            </a:bodyPr>
            <a:lstStyle/>
            <a:p>
              <a:r>
                <a:rPr kumimoji="0" lang="en-US" altLang="zh-CN" sz="2000">
                  <a:solidFill>
                    <a:srgbClr val="000000"/>
                  </a:solidFill>
                  <a:ea typeface="宋体" pitchFamily="2" charset="-122"/>
                </a:rPr>
                <a:t>sp</a:t>
              </a:r>
              <a:endParaRPr kumimoji="0" lang="en-US" altLang="zh-CN" sz="1800">
                <a:latin typeface="Arial" pitchFamily="34" charset="0"/>
                <a:ea typeface="宋体" pitchFamily="2" charset="-122"/>
              </a:endParaRPr>
            </a:p>
          </p:txBody>
        </p:sp>
        <p:sp>
          <p:nvSpPr>
            <p:cNvPr id="499777" name="Rectangle 65"/>
            <p:cNvSpPr>
              <a:spLocks noChangeArrowheads="1"/>
            </p:cNvSpPr>
            <p:nvPr/>
          </p:nvSpPr>
          <p:spPr bwMode="auto">
            <a:xfrm>
              <a:off x="1684" y="2570"/>
              <a:ext cx="181" cy="326"/>
            </a:xfrm>
            <a:prstGeom prst="rect">
              <a:avLst/>
            </a:prstGeom>
            <a:noFill/>
            <a:ln w="9525">
              <a:noFill/>
              <a:miter lim="800000"/>
              <a:headEnd/>
              <a:tailEnd/>
            </a:ln>
          </p:spPr>
          <p:txBody>
            <a:bodyPr wrap="none" lIns="0" tIns="0" rIns="0" bIns="0">
              <a:spAutoFit/>
            </a:bodyPr>
            <a:lstStyle/>
            <a:p>
              <a:r>
                <a:rPr kumimoji="0" lang="en-US" altLang="zh-CN" sz="3400" i="1">
                  <a:solidFill>
                    <a:srgbClr val="000000"/>
                  </a:solidFill>
                  <a:ea typeface="宋体" pitchFamily="2" charset="-122"/>
                </a:rPr>
                <a:t>K</a:t>
              </a:r>
              <a:endParaRPr kumimoji="0" lang="en-US" altLang="zh-CN" sz="1800">
                <a:latin typeface="Arial" pitchFamily="34" charset="0"/>
                <a:ea typeface="宋体" pitchFamily="2" charset="-122"/>
              </a:endParaRPr>
            </a:p>
          </p:txBody>
        </p:sp>
        <p:sp>
          <p:nvSpPr>
            <p:cNvPr id="499778" name="Rectangle 66"/>
            <p:cNvSpPr>
              <a:spLocks noChangeArrowheads="1"/>
            </p:cNvSpPr>
            <p:nvPr/>
          </p:nvSpPr>
          <p:spPr bwMode="auto">
            <a:xfrm>
              <a:off x="1694" y="2158"/>
              <a:ext cx="181" cy="326"/>
            </a:xfrm>
            <a:prstGeom prst="rect">
              <a:avLst/>
            </a:prstGeom>
            <a:noFill/>
            <a:ln w="9525">
              <a:noFill/>
              <a:miter lim="800000"/>
              <a:headEnd/>
              <a:tailEnd/>
            </a:ln>
          </p:spPr>
          <p:txBody>
            <a:bodyPr wrap="none" lIns="0" tIns="0" rIns="0" bIns="0">
              <a:spAutoFit/>
            </a:bodyPr>
            <a:lstStyle/>
            <a:p>
              <a:r>
                <a:rPr kumimoji="0" lang="en-US" altLang="zh-CN" sz="3400" i="1">
                  <a:solidFill>
                    <a:srgbClr val="000000"/>
                  </a:solidFill>
                  <a:ea typeface="宋体" pitchFamily="2" charset="-122"/>
                </a:rPr>
                <a:t>K</a:t>
              </a:r>
              <a:endParaRPr kumimoji="0" lang="en-US" altLang="zh-CN" sz="1800">
                <a:latin typeface="Arial" pitchFamily="34" charset="0"/>
                <a:ea typeface="宋体" pitchFamily="2" charset="-122"/>
              </a:endParaRPr>
            </a:p>
          </p:txBody>
        </p:sp>
        <p:sp>
          <p:nvSpPr>
            <p:cNvPr id="499779" name="Rectangle 67"/>
            <p:cNvSpPr>
              <a:spLocks noChangeArrowheads="1"/>
            </p:cNvSpPr>
            <p:nvPr/>
          </p:nvSpPr>
          <p:spPr bwMode="auto">
            <a:xfrm>
              <a:off x="1419" y="2330"/>
              <a:ext cx="149" cy="326"/>
            </a:xfrm>
            <a:prstGeom prst="rect">
              <a:avLst/>
            </a:prstGeom>
            <a:noFill/>
            <a:ln w="9525">
              <a:noFill/>
              <a:miter lim="800000"/>
              <a:headEnd/>
              <a:tailEnd/>
            </a:ln>
          </p:spPr>
          <p:txBody>
            <a:bodyPr wrap="none" lIns="0" tIns="0" rIns="0" bIns="0">
              <a:spAutoFit/>
            </a:bodyPr>
            <a:lstStyle/>
            <a:p>
              <a:r>
                <a:rPr kumimoji="0" lang="en-US" altLang="zh-CN" sz="3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graphicFrame>
          <p:nvGraphicFramePr>
            <p:cNvPr id="499780" name="Object 68"/>
            <p:cNvGraphicFramePr>
              <a:graphicFrameLocks noChangeAspect="1"/>
            </p:cNvGraphicFramePr>
            <p:nvPr/>
          </p:nvGraphicFramePr>
          <p:xfrm>
            <a:off x="1920" y="2160"/>
            <a:ext cx="171" cy="168"/>
          </p:xfrm>
          <a:graphic>
            <a:graphicData uri="http://schemas.openxmlformats.org/presentationml/2006/ole">
              <p:oleObj spid="_x0000_s638982" name="CS ChemDraw Drawing" r:id="rId8" imgW="271800" imgH="266400" progId="">
                <p:embed/>
              </p:oleObj>
            </a:graphicData>
          </a:graphic>
        </p:graphicFrame>
        <p:graphicFrame>
          <p:nvGraphicFramePr>
            <p:cNvPr id="499781" name="Object 69"/>
            <p:cNvGraphicFramePr>
              <a:graphicFrameLocks noChangeAspect="1"/>
            </p:cNvGraphicFramePr>
            <p:nvPr/>
          </p:nvGraphicFramePr>
          <p:xfrm>
            <a:off x="1896" y="2560"/>
            <a:ext cx="171" cy="168"/>
          </p:xfrm>
          <a:graphic>
            <a:graphicData uri="http://schemas.openxmlformats.org/presentationml/2006/ole">
              <p:oleObj spid="_x0000_s638983" name="CS ChemDraw Drawing" r:id="rId9" imgW="271800" imgH="266400" progId="">
                <p:embed/>
              </p:oleObj>
            </a:graphicData>
          </a:graphic>
        </p:graphicFrame>
      </p:grpSp>
      <p:grpSp>
        <p:nvGrpSpPr>
          <p:cNvPr id="5" name="Group 70"/>
          <p:cNvGrpSpPr>
            <a:grpSpLocks/>
          </p:cNvGrpSpPr>
          <p:nvPr/>
        </p:nvGrpSpPr>
        <p:grpSpPr bwMode="auto">
          <a:xfrm>
            <a:off x="1042988" y="5661025"/>
            <a:ext cx="7308850" cy="682625"/>
            <a:chOff x="725" y="3601"/>
            <a:chExt cx="4604" cy="430"/>
          </a:xfrm>
        </p:grpSpPr>
        <p:sp>
          <p:nvSpPr>
            <p:cNvPr id="499783" name="Text Box 71"/>
            <p:cNvSpPr txBox="1">
              <a:spLocks noChangeArrowheads="1"/>
            </p:cNvSpPr>
            <p:nvPr/>
          </p:nvSpPr>
          <p:spPr bwMode="auto">
            <a:xfrm>
              <a:off x="725" y="3612"/>
              <a:ext cx="4604" cy="365"/>
            </a:xfrm>
            <a:prstGeom prst="rect">
              <a:avLst/>
            </a:prstGeom>
            <a:solidFill>
              <a:srgbClr val="FFFFCC"/>
            </a:solidFill>
            <a:ln w="9525">
              <a:noFill/>
              <a:miter lim="800000"/>
              <a:headEnd/>
              <a:tailEnd/>
            </a:ln>
            <a:effectLst>
              <a:outerShdw dist="107763" dir="2700000" algn="ctr" rotWithShape="0">
                <a:schemeClr val="bg2">
                  <a:alpha val="50000"/>
                </a:schemeClr>
              </a:outerShdw>
            </a:effectLst>
          </p:spPr>
          <p:txBody>
            <a:bodyPr>
              <a:spAutoFit/>
            </a:bodyPr>
            <a:lstStyle/>
            <a:p>
              <a:pPr>
                <a:spcBef>
                  <a:spcPct val="50000"/>
                </a:spcBef>
              </a:pPr>
              <a:r>
                <a:rPr kumimoji="0" lang="zh-CN" altLang="en-US">
                  <a:solidFill>
                    <a:schemeClr val="hlink"/>
                  </a:solidFill>
                </a:rPr>
                <a:t>相同类型的沉淀</a:t>
              </a:r>
              <a:r>
                <a:rPr kumimoji="0" lang="en-US" altLang="zh-CN">
                  <a:solidFill>
                    <a:schemeClr val="hlink"/>
                  </a:solidFill>
                </a:rPr>
                <a:t>,       </a:t>
              </a:r>
              <a:r>
                <a:rPr kumimoji="0" lang="zh-CN" altLang="en-US">
                  <a:solidFill>
                    <a:schemeClr val="hlink"/>
                  </a:solidFill>
                </a:rPr>
                <a:t>大向       小的转化。</a:t>
              </a:r>
            </a:p>
          </p:txBody>
        </p:sp>
        <p:graphicFrame>
          <p:nvGraphicFramePr>
            <p:cNvPr id="499784" name="Object 72"/>
            <p:cNvGraphicFramePr>
              <a:graphicFrameLocks noChangeAspect="1"/>
            </p:cNvGraphicFramePr>
            <p:nvPr/>
          </p:nvGraphicFramePr>
          <p:xfrm>
            <a:off x="2640" y="3623"/>
            <a:ext cx="376" cy="396"/>
          </p:xfrm>
          <a:graphic>
            <a:graphicData uri="http://schemas.openxmlformats.org/presentationml/2006/ole">
              <p:oleObj spid="_x0000_s638980" name="Equation" r:id="rId10" imgW="241200" imgH="253800" progId="Equation.DSMT4">
                <p:embed/>
              </p:oleObj>
            </a:graphicData>
          </a:graphic>
        </p:graphicFrame>
        <p:graphicFrame>
          <p:nvGraphicFramePr>
            <p:cNvPr id="499785" name="Object 73"/>
            <p:cNvGraphicFramePr>
              <a:graphicFrameLocks noChangeAspect="1"/>
            </p:cNvGraphicFramePr>
            <p:nvPr/>
          </p:nvGraphicFramePr>
          <p:xfrm>
            <a:off x="3595" y="3601"/>
            <a:ext cx="409" cy="430"/>
          </p:xfrm>
          <a:graphic>
            <a:graphicData uri="http://schemas.openxmlformats.org/presentationml/2006/ole">
              <p:oleObj spid="_x0000_s638981" name="Equation" r:id="rId11" imgW="241200" imgH="253800" progId="Equation.DSMT4">
                <p:embed/>
              </p:oleObj>
            </a:graphicData>
          </a:graphic>
        </p:graphicFrame>
      </p:grpSp>
      <p:sp>
        <p:nvSpPr>
          <p:cNvPr id="499786" name="Text Box 74"/>
          <p:cNvSpPr txBox="1">
            <a:spLocks noChangeArrowheads="1"/>
          </p:cNvSpPr>
          <p:nvPr/>
        </p:nvSpPr>
        <p:spPr bwMode="auto">
          <a:xfrm>
            <a:off x="827088" y="1273175"/>
            <a:ext cx="7993062" cy="1076325"/>
          </a:xfrm>
          <a:prstGeom prst="rect">
            <a:avLst/>
          </a:prstGeom>
          <a:solidFill>
            <a:srgbClr val="EFFDFF"/>
          </a:solidFill>
          <a:ln w="9525">
            <a:solidFill>
              <a:srgbClr val="339933"/>
            </a:solidFill>
            <a:miter lim="800000"/>
            <a:headEnd/>
            <a:tailEnd/>
          </a:ln>
          <a:effectLst>
            <a:outerShdw dist="107763" dir="2700000" algn="ctr" rotWithShape="0">
              <a:schemeClr val="bg2">
                <a:alpha val="50000"/>
              </a:schemeClr>
            </a:outerShdw>
          </a:effectLst>
        </p:spPr>
        <p:txBody>
          <a:bodyPr>
            <a:spAutoFit/>
          </a:bodyPr>
          <a:lstStyle/>
          <a:p>
            <a:r>
              <a:rPr kumimoji="0" lang="zh-CN" altLang="en-US">
                <a:solidFill>
                  <a:schemeClr val="hlink"/>
                </a:solidFill>
                <a:latin typeface="Arial" pitchFamily="34" charset="0"/>
              </a:rPr>
              <a:t>由一种沉淀转化为另一种沉淀的过程，叫做</a:t>
            </a:r>
            <a:r>
              <a:rPr kumimoji="0" lang="zh-CN" altLang="en-US">
                <a:solidFill>
                  <a:schemeClr val="folHlink"/>
                </a:solidFill>
                <a:latin typeface="Arial" pitchFamily="34" charset="0"/>
              </a:rPr>
              <a:t>沉淀的转化。</a:t>
            </a:r>
          </a:p>
        </p:txBody>
      </p:sp>
      <p:pic>
        <p:nvPicPr>
          <p:cNvPr id="499787" name="Picture 75" descr="返回">
            <a:hlinkClick r:id="rId12" action="ppaction://hlinksldjump"/>
          </p:cNvPr>
          <p:cNvPicPr>
            <a:picLocks noChangeAspect="1" noChangeArrowheads="1"/>
          </p:cNvPicPr>
          <p:nvPr/>
        </p:nvPicPr>
        <p:blipFill>
          <a:blip r:embed="rId13"/>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日期占位符 1"/>
          <p:cNvSpPr>
            <a:spLocks noGrp="1"/>
          </p:cNvSpPr>
          <p:nvPr>
            <p:ph type="dt" sz="half" idx="10"/>
          </p:nvPr>
        </p:nvSpPr>
        <p:spPr/>
        <p:txBody>
          <a:bodyPr/>
          <a:lstStyle/>
          <a:p>
            <a:fld id="{EC69E7D6-E422-47B5-8C35-1605726D2647}" type="datetime7">
              <a:rPr lang="zh-CN" altLang="en-US"/>
              <a:pPr/>
              <a:t>17.11.12</a:t>
            </a:fld>
            <a:endParaRPr lang="en-US" altLang="zh-CN"/>
          </a:p>
        </p:txBody>
      </p:sp>
      <p:sp>
        <p:nvSpPr>
          <p:cNvPr id="17" name="页脚占位符 2"/>
          <p:cNvSpPr>
            <a:spLocks noGrp="1"/>
          </p:cNvSpPr>
          <p:nvPr>
            <p:ph type="ftr" sz="quarter" idx="11"/>
          </p:nvPr>
        </p:nvSpPr>
        <p:spPr/>
        <p:txBody>
          <a:bodyPr/>
          <a:lstStyle/>
          <a:p>
            <a:fld id="{F8393FF8-5C8E-4172-BD13-4452E12B1BED}" type="slidenum">
              <a:rPr lang="en-US" altLang="zh-CN"/>
              <a:pPr/>
              <a:t>157</a:t>
            </a:fld>
            <a:endParaRPr lang="en-US" altLang="zh-CN"/>
          </a:p>
        </p:txBody>
      </p:sp>
      <p:graphicFrame>
        <p:nvGraphicFramePr>
          <p:cNvPr id="503810" name="Object 2"/>
          <p:cNvGraphicFramePr>
            <a:graphicFrameLocks noChangeAspect="1"/>
          </p:cNvGraphicFramePr>
          <p:nvPr/>
        </p:nvGraphicFramePr>
        <p:xfrm>
          <a:off x="1981200" y="3336925"/>
          <a:ext cx="2590800" cy="1335088"/>
        </p:xfrm>
        <a:graphic>
          <a:graphicData uri="http://schemas.openxmlformats.org/presentationml/2006/ole">
            <p:oleObj spid="_x0000_s640002" name="公式" r:id="rId3" imgW="1117440" imgH="558720" progId="Equation.3">
              <p:embed/>
            </p:oleObj>
          </a:graphicData>
        </a:graphic>
      </p:graphicFrame>
      <p:graphicFrame>
        <p:nvGraphicFramePr>
          <p:cNvPr id="503811" name="Object 3"/>
          <p:cNvGraphicFramePr>
            <a:graphicFrameLocks noChangeAspect="1"/>
          </p:cNvGraphicFramePr>
          <p:nvPr/>
        </p:nvGraphicFramePr>
        <p:xfrm>
          <a:off x="4686300" y="5300663"/>
          <a:ext cx="3924300" cy="544512"/>
        </p:xfrm>
        <a:graphic>
          <a:graphicData uri="http://schemas.openxmlformats.org/presentationml/2006/ole">
            <p:oleObj spid="_x0000_s640003" name="公式" r:id="rId4" imgW="1434960" imgH="215640" progId="Equation.3">
              <p:embed/>
            </p:oleObj>
          </a:graphicData>
        </a:graphic>
      </p:graphicFrame>
      <p:sp>
        <p:nvSpPr>
          <p:cNvPr id="503812" name="Text Box 4"/>
          <p:cNvSpPr txBox="1">
            <a:spLocks noChangeArrowheads="1"/>
          </p:cNvSpPr>
          <p:nvPr/>
        </p:nvSpPr>
        <p:spPr bwMode="auto">
          <a:xfrm>
            <a:off x="1041400" y="1989138"/>
            <a:ext cx="3962400" cy="579437"/>
          </a:xfrm>
          <a:prstGeom prst="rect">
            <a:avLst/>
          </a:prstGeom>
          <a:noFill/>
          <a:ln w="9525">
            <a:noFill/>
            <a:miter lim="800000"/>
            <a:headEnd/>
            <a:tailEnd/>
          </a:ln>
          <a:effectLst/>
        </p:spPr>
        <p:txBody>
          <a:bodyPr>
            <a:spAutoFit/>
          </a:bodyPr>
          <a:lstStyle/>
          <a:p>
            <a:pPr>
              <a:spcBef>
                <a:spcPct val="50000"/>
              </a:spcBef>
            </a:pPr>
            <a:r>
              <a:rPr lang="zh-CN" altLang="en-US"/>
              <a:t>实验：混合溶液</a:t>
            </a:r>
          </a:p>
        </p:txBody>
      </p:sp>
      <p:graphicFrame>
        <p:nvGraphicFramePr>
          <p:cNvPr id="503813" name="Object 5"/>
          <p:cNvGraphicFramePr>
            <a:graphicFrameLocks noChangeAspect="1"/>
          </p:cNvGraphicFramePr>
          <p:nvPr/>
        </p:nvGraphicFramePr>
        <p:xfrm>
          <a:off x="5146675" y="2592388"/>
          <a:ext cx="3171825" cy="517525"/>
        </p:xfrm>
        <a:graphic>
          <a:graphicData uri="http://schemas.openxmlformats.org/presentationml/2006/ole">
            <p:oleObj spid="_x0000_s640004" name="Equation" r:id="rId5" imgW="1244520" imgH="203040" progId="Equation.3">
              <p:embed/>
            </p:oleObj>
          </a:graphicData>
        </a:graphic>
      </p:graphicFrame>
      <p:graphicFrame>
        <p:nvGraphicFramePr>
          <p:cNvPr id="503814" name="Object 6"/>
          <p:cNvGraphicFramePr>
            <a:graphicFrameLocks noChangeAspect="1"/>
          </p:cNvGraphicFramePr>
          <p:nvPr/>
        </p:nvGraphicFramePr>
        <p:xfrm>
          <a:off x="1830388" y="2652713"/>
          <a:ext cx="3028950" cy="481012"/>
        </p:xfrm>
        <a:graphic>
          <a:graphicData uri="http://schemas.openxmlformats.org/presentationml/2006/ole">
            <p:oleObj spid="_x0000_s640005" name="公式" r:id="rId6" imgW="1282680" imgH="203040" progId="Equation.3">
              <p:embed/>
            </p:oleObj>
          </a:graphicData>
        </a:graphic>
      </p:graphicFrame>
      <p:sp>
        <p:nvSpPr>
          <p:cNvPr id="503815" name="Line 7"/>
          <p:cNvSpPr>
            <a:spLocks noChangeShapeType="1"/>
          </p:cNvSpPr>
          <p:nvPr/>
        </p:nvSpPr>
        <p:spPr bwMode="auto">
          <a:xfrm>
            <a:off x="1979613" y="3135313"/>
            <a:ext cx="6192837" cy="0"/>
          </a:xfrm>
          <a:prstGeom prst="line">
            <a:avLst/>
          </a:prstGeom>
          <a:noFill/>
          <a:ln w="76200">
            <a:solidFill>
              <a:schemeClr val="tx1"/>
            </a:solidFill>
            <a:miter lim="800000"/>
            <a:headEnd/>
            <a:tailEnd/>
          </a:ln>
          <a:effectLst/>
        </p:spPr>
        <p:txBody>
          <a:bodyPr wrap="none"/>
          <a:lstStyle/>
          <a:p>
            <a:endParaRPr lang="zh-CN" altLang="en-US"/>
          </a:p>
        </p:txBody>
      </p:sp>
      <p:sp>
        <p:nvSpPr>
          <p:cNvPr id="503816" name="Line 8"/>
          <p:cNvSpPr>
            <a:spLocks noChangeShapeType="1"/>
          </p:cNvSpPr>
          <p:nvPr/>
        </p:nvSpPr>
        <p:spPr bwMode="auto">
          <a:xfrm>
            <a:off x="4932363" y="1916113"/>
            <a:ext cx="0" cy="1223962"/>
          </a:xfrm>
          <a:prstGeom prst="line">
            <a:avLst/>
          </a:prstGeom>
          <a:noFill/>
          <a:ln w="76200">
            <a:solidFill>
              <a:schemeClr val="tx1"/>
            </a:solidFill>
            <a:miter lim="800000"/>
            <a:headEnd/>
            <a:tailEnd type="triangle" w="med" len="med"/>
          </a:ln>
          <a:effectLst/>
        </p:spPr>
        <p:txBody>
          <a:bodyPr wrap="none"/>
          <a:lstStyle/>
          <a:p>
            <a:endParaRPr lang="zh-CN" altLang="en-US"/>
          </a:p>
        </p:txBody>
      </p:sp>
      <p:graphicFrame>
        <p:nvGraphicFramePr>
          <p:cNvPr id="503817" name="Object 9"/>
          <p:cNvGraphicFramePr>
            <a:graphicFrameLocks noChangeAspect="1"/>
          </p:cNvGraphicFramePr>
          <p:nvPr/>
        </p:nvGraphicFramePr>
        <p:xfrm>
          <a:off x="4724400" y="4633913"/>
          <a:ext cx="3600450" cy="566737"/>
        </p:xfrm>
        <a:graphic>
          <a:graphicData uri="http://schemas.openxmlformats.org/presentationml/2006/ole">
            <p:oleObj spid="_x0000_s640006" name="公式" r:id="rId7" imgW="1371600" imgH="215640" progId="Equation.3">
              <p:embed/>
            </p:oleObj>
          </a:graphicData>
        </a:graphic>
      </p:graphicFrame>
      <p:sp>
        <p:nvSpPr>
          <p:cNvPr id="503818" name="Text Box 10"/>
          <p:cNvSpPr txBox="1">
            <a:spLocks noChangeArrowheads="1"/>
          </p:cNvSpPr>
          <p:nvPr/>
        </p:nvSpPr>
        <p:spPr bwMode="auto">
          <a:xfrm>
            <a:off x="990600" y="1265238"/>
            <a:ext cx="7902575" cy="579437"/>
          </a:xfrm>
          <a:prstGeom prst="rect">
            <a:avLst/>
          </a:prstGeom>
          <a:noFill/>
          <a:ln w="9525">
            <a:noFill/>
            <a:miter lim="800000"/>
            <a:headEnd/>
            <a:tailEnd/>
          </a:ln>
          <a:effectLst/>
        </p:spPr>
        <p:txBody>
          <a:bodyPr>
            <a:spAutoFit/>
          </a:bodyPr>
          <a:lstStyle/>
          <a:p>
            <a:pPr>
              <a:spcBef>
                <a:spcPct val="50000"/>
              </a:spcBef>
            </a:pPr>
            <a:r>
              <a:rPr kumimoji="0" lang="zh-CN" altLang="en-US">
                <a:solidFill>
                  <a:srgbClr val="0000FF"/>
                </a:solidFill>
              </a:rPr>
              <a:t>分步沉淀</a:t>
            </a:r>
            <a:r>
              <a:rPr kumimoji="0" lang="en-US" altLang="zh-CN">
                <a:solidFill>
                  <a:srgbClr val="0000FF"/>
                </a:solidFill>
              </a:rPr>
              <a:t>(</a:t>
            </a:r>
            <a:r>
              <a:rPr lang="en-US" altLang="zh-CN" b="1" i="1">
                <a:solidFill>
                  <a:srgbClr val="FF00FF"/>
                </a:solidFill>
              </a:rPr>
              <a:t>fractional precipitation</a:t>
            </a:r>
            <a:r>
              <a:rPr kumimoji="0" lang="en-US" altLang="zh-CN">
                <a:solidFill>
                  <a:srgbClr val="0000FF"/>
                </a:solidFill>
              </a:rPr>
              <a:t>)</a:t>
            </a:r>
            <a:endParaRPr lang="en-US" altLang="zh-CN">
              <a:solidFill>
                <a:srgbClr val="FF3300"/>
              </a:solidFill>
              <a:effectLst>
                <a:outerShdw blurRad="38100" dist="38100" dir="2700000" algn="tl">
                  <a:srgbClr val="C0C0C0"/>
                </a:outerShdw>
              </a:effectLst>
            </a:endParaRPr>
          </a:p>
        </p:txBody>
      </p:sp>
      <p:sp>
        <p:nvSpPr>
          <p:cNvPr id="503821" name="Rectangle 13"/>
          <p:cNvSpPr>
            <a:spLocks noGrp="1" noChangeArrowheads="1"/>
          </p:cNvSpPr>
          <p:nvPr>
            <p:ph type="title" idx="4294967295"/>
          </p:nvPr>
        </p:nvSpPr>
        <p:spPr/>
        <p:txBody>
          <a:bodyPr/>
          <a:lstStyle/>
          <a:p>
            <a:r>
              <a:rPr lang="en-US" altLang="zh-CN"/>
              <a:t>2.4.2.5  </a:t>
            </a:r>
            <a:r>
              <a:rPr lang="zh-CN" altLang="en-US"/>
              <a:t>分步沉淀</a:t>
            </a:r>
          </a:p>
        </p:txBody>
      </p:sp>
      <p:pic>
        <p:nvPicPr>
          <p:cNvPr id="503823" name="Picture 15"/>
          <p:cNvPicPr>
            <a:picLocks noChangeAspect="1" noChangeArrowheads="1"/>
          </p:cNvPicPr>
          <p:nvPr/>
        </p:nvPicPr>
        <p:blipFill>
          <a:blip r:embed="rId8"/>
          <a:srcRect/>
          <a:stretch>
            <a:fillRect/>
          </a:stretch>
        </p:blipFill>
        <p:spPr bwMode="auto">
          <a:xfrm>
            <a:off x="6588125" y="3213100"/>
            <a:ext cx="1449388" cy="1395413"/>
          </a:xfrm>
          <a:prstGeom prst="rect">
            <a:avLst/>
          </a:prstGeom>
          <a:noFill/>
          <a:ln w="9525" algn="ctr">
            <a:noFill/>
            <a:miter lim="800000"/>
            <a:headEnd/>
            <a:tailEnd/>
          </a:ln>
          <a:effectLst/>
        </p:spPr>
      </p:pic>
      <p:pic>
        <p:nvPicPr>
          <p:cNvPr id="503824" name="Picture 16"/>
          <p:cNvPicPr>
            <a:picLocks noChangeAspect="1" noChangeArrowheads="1"/>
          </p:cNvPicPr>
          <p:nvPr/>
        </p:nvPicPr>
        <p:blipFill>
          <a:blip r:embed="rId9"/>
          <a:srcRect/>
          <a:stretch>
            <a:fillRect/>
          </a:stretch>
        </p:blipFill>
        <p:spPr bwMode="auto">
          <a:xfrm>
            <a:off x="5003800" y="3213100"/>
            <a:ext cx="1512888" cy="1427163"/>
          </a:xfrm>
          <a:prstGeom prst="rect">
            <a:avLst/>
          </a:prstGeom>
          <a:noFill/>
        </p:spPr>
      </p:pic>
      <p:pic>
        <p:nvPicPr>
          <p:cNvPr id="503825" name="Picture 17" descr="5"/>
          <p:cNvPicPr>
            <a:picLocks noChangeAspect="1" noChangeArrowheads="1" noCrop="1"/>
          </p:cNvPicPr>
          <p:nvPr/>
        </p:nvPicPr>
        <p:blipFill>
          <a:blip r:embed="rId10"/>
          <a:srcRect/>
          <a:stretch>
            <a:fillRect/>
          </a:stretch>
        </p:blipFill>
        <p:spPr bwMode="auto">
          <a:xfrm>
            <a:off x="8243888" y="3789363"/>
            <a:ext cx="647700" cy="647700"/>
          </a:xfrm>
          <a:prstGeom prst="rect">
            <a:avLst/>
          </a:prstGeom>
          <a:noFill/>
        </p:spPr>
      </p:pic>
      <p:pic>
        <p:nvPicPr>
          <p:cNvPr id="503826" name="Picture 18" descr="返回">
            <a:hlinkClick r:id="rId11" action="ppaction://hlinksldjump"/>
          </p:cNvPr>
          <p:cNvPicPr>
            <a:picLocks noChangeAspect="1" noChangeArrowheads="1"/>
          </p:cNvPicPr>
          <p:nvPr/>
        </p:nvPicPr>
        <p:blipFill>
          <a:blip r:embed="rId12"/>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038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503817"/>
                                        </p:tgtEl>
                                        <p:attrNameLst>
                                          <p:attrName>style.visibility</p:attrName>
                                        </p:attrNameLst>
                                      </p:cBhvr>
                                      <p:to>
                                        <p:strVal val="visible"/>
                                      </p:to>
                                    </p:set>
                                    <p:animEffect transition="in" filter="box(in)">
                                      <p:cBhvr>
                                        <p:cTn id="11" dur="500"/>
                                        <p:tgtEl>
                                          <p:spTgt spid="503817"/>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32" fill="hold" nodeType="clickEffect">
                                  <p:stCondLst>
                                    <p:cond delay="0"/>
                                  </p:stCondLst>
                                  <p:childTnLst>
                                    <p:set>
                                      <p:cBhvr>
                                        <p:cTn id="15" dur="1" fill="hold">
                                          <p:stCondLst>
                                            <p:cond delay="0"/>
                                          </p:stCondLst>
                                        </p:cTn>
                                        <p:tgtEl>
                                          <p:spTgt spid="503824"/>
                                        </p:tgtEl>
                                        <p:attrNameLst>
                                          <p:attrName>style.visibility</p:attrName>
                                        </p:attrNameLst>
                                      </p:cBhvr>
                                      <p:to>
                                        <p:strVal val="visible"/>
                                      </p:to>
                                    </p:set>
                                    <p:animEffect transition="in" filter="circle(out)">
                                      <p:cBhvr>
                                        <p:cTn id="16" dur="1000"/>
                                        <p:tgtEl>
                                          <p:spTgt spid="50382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03811"/>
                                        </p:tgtEl>
                                        <p:attrNameLst>
                                          <p:attrName>style.visibility</p:attrName>
                                        </p:attrNameLst>
                                      </p:cBhvr>
                                      <p:to>
                                        <p:strVal val="visible"/>
                                      </p:to>
                                    </p:set>
                                    <p:animEffect transition="in" filter="dissolve">
                                      <p:cBhvr>
                                        <p:cTn id="21" dur="500"/>
                                        <p:tgtEl>
                                          <p:spTgt spid="503811"/>
                                        </p:tgtEl>
                                      </p:cBhvr>
                                    </p:animEffect>
                                  </p:childTnLst>
                                </p:cTn>
                              </p:par>
                            </p:childTnLst>
                          </p:cTn>
                        </p:par>
                        <p:par>
                          <p:cTn id="22" fill="hold">
                            <p:stCondLst>
                              <p:cond delay="500"/>
                            </p:stCondLst>
                            <p:childTnLst>
                              <p:par>
                                <p:cTn id="23" presetID="6" presetClass="entr" presetSubtype="32" fill="hold" nodeType="afterEffect">
                                  <p:stCondLst>
                                    <p:cond delay="0"/>
                                  </p:stCondLst>
                                  <p:childTnLst>
                                    <p:set>
                                      <p:cBhvr>
                                        <p:cTn id="24" dur="1" fill="hold">
                                          <p:stCondLst>
                                            <p:cond delay="0"/>
                                          </p:stCondLst>
                                        </p:cTn>
                                        <p:tgtEl>
                                          <p:spTgt spid="503823"/>
                                        </p:tgtEl>
                                        <p:attrNameLst>
                                          <p:attrName>style.visibility</p:attrName>
                                        </p:attrNameLst>
                                      </p:cBhvr>
                                      <p:to>
                                        <p:strVal val="visible"/>
                                      </p:to>
                                    </p:set>
                                    <p:animEffect transition="in" filter="circle(out)">
                                      <p:cBhvr>
                                        <p:cTn id="25" dur="1000"/>
                                        <p:tgtEl>
                                          <p:spTgt spid="503823"/>
                                        </p:tgtEl>
                                      </p:cBhvr>
                                    </p:animEffect>
                                  </p:childTnLst>
                                </p:cTn>
                              </p:par>
                            </p:childTnLst>
                          </p:cTn>
                        </p:par>
                        <p:par>
                          <p:cTn id="26" fill="hold">
                            <p:stCondLst>
                              <p:cond delay="1500"/>
                            </p:stCondLst>
                            <p:childTnLst>
                              <p:par>
                                <p:cTn id="27" presetID="12" presetClass="entr" presetSubtype="2" fill="hold" nodeType="afterEffect">
                                  <p:stCondLst>
                                    <p:cond delay="0"/>
                                  </p:stCondLst>
                                  <p:childTnLst>
                                    <p:set>
                                      <p:cBhvr>
                                        <p:cTn id="28" dur="1" fill="hold">
                                          <p:stCondLst>
                                            <p:cond delay="0"/>
                                          </p:stCondLst>
                                        </p:cTn>
                                        <p:tgtEl>
                                          <p:spTgt spid="503825"/>
                                        </p:tgtEl>
                                        <p:attrNameLst>
                                          <p:attrName>style.visibility</p:attrName>
                                        </p:attrNameLst>
                                      </p:cBhvr>
                                      <p:to>
                                        <p:strVal val="visible"/>
                                      </p:to>
                                    </p:set>
                                    <p:animEffect transition="in" filter="slide(fromRight)">
                                      <p:cBhvr>
                                        <p:cTn id="29" dur="500"/>
                                        <p:tgtEl>
                                          <p:spTgt spid="503825"/>
                                        </p:tgtEl>
                                      </p:cBhvr>
                                    </p:animEffect>
                                  </p:childTnLst>
                                  <p:subTnLst>
                                    <p:set>
                                      <p:cBhvr override="childStyle">
                                        <p:cTn dur="1" fill="hold" display="0" masterRel="nextClick" afterEffect="1"/>
                                        <p:tgtEl>
                                          <p:spTgt spid="50382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日期占位符 4"/>
          <p:cNvSpPr>
            <a:spLocks noGrp="1"/>
          </p:cNvSpPr>
          <p:nvPr>
            <p:ph type="dt" sz="half" idx="10"/>
          </p:nvPr>
        </p:nvSpPr>
        <p:spPr/>
        <p:txBody>
          <a:bodyPr/>
          <a:lstStyle/>
          <a:p>
            <a:fld id="{2DC9F6FF-A2D1-423F-A8D0-E671890A673D}" type="datetime7">
              <a:rPr lang="zh-CN" altLang="en-US"/>
              <a:pPr/>
              <a:t>17.11.12</a:t>
            </a:fld>
            <a:endParaRPr lang="en-US" altLang="zh-CN"/>
          </a:p>
        </p:txBody>
      </p:sp>
      <p:sp>
        <p:nvSpPr>
          <p:cNvPr id="63" name="页脚占位符 5"/>
          <p:cNvSpPr>
            <a:spLocks noGrp="1"/>
          </p:cNvSpPr>
          <p:nvPr>
            <p:ph type="ftr" sz="quarter" idx="11"/>
          </p:nvPr>
        </p:nvSpPr>
        <p:spPr/>
        <p:txBody>
          <a:bodyPr/>
          <a:lstStyle/>
          <a:p>
            <a:fld id="{9F324968-1C56-4417-A37B-33AAE85341E5}" type="slidenum">
              <a:rPr lang="en-US" altLang="zh-CN"/>
              <a:pPr/>
              <a:t>158</a:t>
            </a:fld>
            <a:endParaRPr lang="en-US" altLang="zh-CN"/>
          </a:p>
        </p:txBody>
      </p:sp>
      <p:grpSp>
        <p:nvGrpSpPr>
          <p:cNvPr id="2" name="Group 2"/>
          <p:cNvGrpSpPr>
            <a:grpSpLocks/>
          </p:cNvGrpSpPr>
          <p:nvPr/>
        </p:nvGrpSpPr>
        <p:grpSpPr bwMode="auto">
          <a:xfrm>
            <a:off x="900113" y="4368800"/>
            <a:ext cx="4343400" cy="644525"/>
            <a:chOff x="1200" y="2138"/>
            <a:chExt cx="2736" cy="406"/>
          </a:xfrm>
        </p:grpSpPr>
        <p:graphicFrame>
          <p:nvGraphicFramePr>
            <p:cNvPr id="504835" name="Object 3"/>
            <p:cNvGraphicFramePr>
              <a:graphicFrameLocks noChangeAspect="1"/>
            </p:cNvGraphicFramePr>
            <p:nvPr/>
          </p:nvGraphicFramePr>
          <p:xfrm>
            <a:off x="1200" y="2169"/>
            <a:ext cx="1104" cy="375"/>
          </p:xfrm>
          <a:graphic>
            <a:graphicData uri="http://schemas.openxmlformats.org/presentationml/2006/ole">
              <p:oleObj spid="_x0000_s641042" name="公式" r:id="rId4" imgW="622080" imgH="253800" progId="Equation.3">
                <p:embed/>
              </p:oleObj>
            </a:graphicData>
          </a:graphic>
        </p:graphicFrame>
        <p:graphicFrame>
          <p:nvGraphicFramePr>
            <p:cNvPr id="504836" name="Object 4"/>
            <p:cNvGraphicFramePr>
              <a:graphicFrameLocks noChangeAspect="1"/>
            </p:cNvGraphicFramePr>
            <p:nvPr/>
          </p:nvGraphicFramePr>
          <p:xfrm>
            <a:off x="2627" y="2138"/>
            <a:ext cx="1309" cy="406"/>
          </p:xfrm>
          <a:graphic>
            <a:graphicData uri="http://schemas.openxmlformats.org/presentationml/2006/ole">
              <p:oleObj spid="_x0000_s641043" name="公式" r:id="rId5" imgW="685800" imgH="253800" progId="Equation.3">
                <p:embed/>
              </p:oleObj>
            </a:graphicData>
          </a:graphic>
        </p:graphicFrame>
        <p:graphicFrame>
          <p:nvGraphicFramePr>
            <p:cNvPr id="504837" name="Object 5"/>
            <p:cNvGraphicFramePr>
              <a:graphicFrameLocks noChangeAspect="1"/>
            </p:cNvGraphicFramePr>
            <p:nvPr/>
          </p:nvGraphicFramePr>
          <p:xfrm>
            <a:off x="2230" y="2228"/>
            <a:ext cx="397" cy="233"/>
          </p:xfrm>
          <a:graphic>
            <a:graphicData uri="http://schemas.openxmlformats.org/presentationml/2006/ole">
              <p:oleObj spid="_x0000_s641044" name="公式" r:id="rId6" imgW="215640" imgH="126720" progId="Equation.3">
                <p:embed/>
              </p:oleObj>
            </a:graphicData>
          </a:graphic>
        </p:graphicFrame>
      </p:grpSp>
      <p:grpSp>
        <p:nvGrpSpPr>
          <p:cNvPr id="3" name="Group 6"/>
          <p:cNvGrpSpPr>
            <a:grpSpLocks/>
          </p:cNvGrpSpPr>
          <p:nvPr/>
        </p:nvGrpSpPr>
        <p:grpSpPr bwMode="auto">
          <a:xfrm>
            <a:off x="827088" y="2154238"/>
            <a:ext cx="4799012" cy="627062"/>
            <a:chOff x="817" y="734"/>
            <a:chExt cx="3023" cy="395"/>
          </a:xfrm>
        </p:grpSpPr>
        <p:graphicFrame>
          <p:nvGraphicFramePr>
            <p:cNvPr id="504839" name="Object 7"/>
            <p:cNvGraphicFramePr>
              <a:graphicFrameLocks noChangeAspect="1"/>
            </p:cNvGraphicFramePr>
            <p:nvPr/>
          </p:nvGraphicFramePr>
          <p:xfrm>
            <a:off x="1837" y="783"/>
            <a:ext cx="2003" cy="304"/>
          </p:xfrm>
          <a:graphic>
            <a:graphicData uri="http://schemas.openxmlformats.org/presentationml/2006/ole">
              <p:oleObj spid="_x0000_s641040" name="Equation" r:id="rId7" imgW="1244520" imgH="203040" progId="Equation.DSMT4">
                <p:embed/>
              </p:oleObj>
            </a:graphicData>
          </a:graphic>
        </p:graphicFrame>
        <p:graphicFrame>
          <p:nvGraphicFramePr>
            <p:cNvPr id="504840" name="Object 8"/>
            <p:cNvGraphicFramePr>
              <a:graphicFrameLocks noChangeAspect="1"/>
            </p:cNvGraphicFramePr>
            <p:nvPr/>
          </p:nvGraphicFramePr>
          <p:xfrm>
            <a:off x="817" y="734"/>
            <a:ext cx="959" cy="395"/>
          </p:xfrm>
          <a:graphic>
            <a:graphicData uri="http://schemas.openxmlformats.org/presentationml/2006/ole">
              <p:oleObj spid="_x0000_s641041" name="公式" r:id="rId8" imgW="622080" imgH="253800" progId="Equation.3">
                <p:embed/>
              </p:oleObj>
            </a:graphicData>
          </a:graphic>
        </p:graphicFrame>
      </p:grpSp>
      <p:graphicFrame>
        <p:nvGraphicFramePr>
          <p:cNvPr id="504845" name="Object 13"/>
          <p:cNvGraphicFramePr>
            <a:graphicFrameLocks noChangeAspect="1"/>
          </p:cNvGraphicFramePr>
          <p:nvPr/>
        </p:nvGraphicFramePr>
        <p:xfrm>
          <a:off x="736600" y="5081588"/>
          <a:ext cx="3187700" cy="579437"/>
        </p:xfrm>
        <a:graphic>
          <a:graphicData uri="http://schemas.openxmlformats.org/presentationml/2006/ole">
            <p:oleObj spid="_x0000_s641026" name="Equation" r:id="rId9" imgW="1180800" imgH="215640" progId="Equation.DSMT4">
              <p:embed/>
            </p:oleObj>
          </a:graphicData>
        </a:graphic>
      </p:graphicFrame>
      <p:grpSp>
        <p:nvGrpSpPr>
          <p:cNvPr id="4" name="Group 14"/>
          <p:cNvGrpSpPr>
            <a:grpSpLocks/>
          </p:cNvGrpSpPr>
          <p:nvPr/>
        </p:nvGrpSpPr>
        <p:grpSpPr bwMode="auto">
          <a:xfrm>
            <a:off x="1547813" y="5876925"/>
            <a:ext cx="6610350" cy="549275"/>
            <a:chOff x="1068" y="3744"/>
            <a:chExt cx="4164" cy="346"/>
          </a:xfrm>
        </p:grpSpPr>
        <p:graphicFrame>
          <p:nvGraphicFramePr>
            <p:cNvPr id="504847" name="Object 15"/>
            <p:cNvGraphicFramePr>
              <a:graphicFrameLocks noChangeAspect="1"/>
            </p:cNvGraphicFramePr>
            <p:nvPr/>
          </p:nvGraphicFramePr>
          <p:xfrm>
            <a:off x="1661" y="3744"/>
            <a:ext cx="3571" cy="335"/>
          </p:xfrm>
          <a:graphic>
            <a:graphicData uri="http://schemas.openxmlformats.org/presentationml/2006/ole">
              <p:oleObj spid="_x0000_s641038" name="公式" r:id="rId10" imgW="2489040" imgH="203040" progId="Equation.3">
                <p:embed/>
              </p:oleObj>
            </a:graphicData>
          </a:graphic>
        </p:graphicFrame>
        <p:graphicFrame>
          <p:nvGraphicFramePr>
            <p:cNvPr id="504848" name="Object 16"/>
            <p:cNvGraphicFramePr>
              <a:graphicFrameLocks noChangeAspect="1"/>
            </p:cNvGraphicFramePr>
            <p:nvPr/>
          </p:nvGraphicFramePr>
          <p:xfrm>
            <a:off x="1068" y="3744"/>
            <a:ext cx="516" cy="346"/>
          </p:xfrm>
          <a:graphic>
            <a:graphicData uri="http://schemas.openxmlformats.org/presentationml/2006/ole">
              <p:oleObj spid="_x0000_s641039" name="公式" r:id="rId11" imgW="342720" imgH="228600" progId="Equation.3">
                <p:embed/>
              </p:oleObj>
            </a:graphicData>
          </a:graphic>
        </p:graphicFrame>
      </p:grpSp>
      <p:grpSp>
        <p:nvGrpSpPr>
          <p:cNvPr id="5" name="Group 17"/>
          <p:cNvGrpSpPr>
            <a:grpSpLocks/>
          </p:cNvGrpSpPr>
          <p:nvPr/>
        </p:nvGrpSpPr>
        <p:grpSpPr bwMode="auto">
          <a:xfrm>
            <a:off x="755650" y="1196975"/>
            <a:ext cx="4537075" cy="1031875"/>
            <a:chOff x="759" y="144"/>
            <a:chExt cx="3507" cy="668"/>
          </a:xfrm>
        </p:grpSpPr>
        <p:graphicFrame>
          <p:nvGraphicFramePr>
            <p:cNvPr id="504850" name="Object 18"/>
            <p:cNvGraphicFramePr>
              <a:graphicFrameLocks noChangeAspect="1"/>
            </p:cNvGraphicFramePr>
            <p:nvPr/>
          </p:nvGraphicFramePr>
          <p:xfrm>
            <a:off x="759" y="282"/>
            <a:ext cx="1161" cy="403"/>
          </p:xfrm>
          <a:graphic>
            <a:graphicData uri="http://schemas.openxmlformats.org/presentationml/2006/ole">
              <p:oleObj spid="_x0000_s641035" name="公式" r:id="rId12" imgW="736560" imgH="253800" progId="Equation.3">
                <p:embed/>
              </p:oleObj>
            </a:graphicData>
          </a:graphic>
        </p:graphicFrame>
        <p:graphicFrame>
          <p:nvGraphicFramePr>
            <p:cNvPr id="504851" name="Object 19"/>
            <p:cNvGraphicFramePr>
              <a:graphicFrameLocks noChangeAspect="1"/>
            </p:cNvGraphicFramePr>
            <p:nvPr/>
          </p:nvGraphicFramePr>
          <p:xfrm>
            <a:off x="3052" y="144"/>
            <a:ext cx="1214" cy="641"/>
          </p:xfrm>
          <a:graphic>
            <a:graphicData uri="http://schemas.openxmlformats.org/presentationml/2006/ole">
              <p:oleObj spid="_x0000_s641036" name="公式" r:id="rId13" imgW="787320" imgH="419040" progId="Equation.3">
                <p:embed/>
              </p:oleObj>
            </a:graphicData>
          </a:graphic>
        </p:graphicFrame>
        <p:grpSp>
          <p:nvGrpSpPr>
            <p:cNvPr id="6" name="Group 20"/>
            <p:cNvGrpSpPr>
              <a:grpSpLocks/>
            </p:cNvGrpSpPr>
            <p:nvPr/>
          </p:nvGrpSpPr>
          <p:grpSpPr bwMode="auto">
            <a:xfrm>
              <a:off x="1874" y="144"/>
              <a:ext cx="1192" cy="668"/>
              <a:chOff x="1874" y="144"/>
              <a:chExt cx="1192" cy="668"/>
            </a:xfrm>
          </p:grpSpPr>
          <p:sp>
            <p:nvSpPr>
              <p:cNvPr id="504853" name="Line 21"/>
              <p:cNvSpPr>
                <a:spLocks noChangeShapeType="1"/>
              </p:cNvSpPr>
              <p:nvPr/>
            </p:nvSpPr>
            <p:spPr bwMode="auto">
              <a:xfrm>
                <a:off x="2070" y="494"/>
                <a:ext cx="909" cy="1"/>
              </a:xfrm>
              <a:prstGeom prst="line">
                <a:avLst/>
              </a:prstGeom>
              <a:noFill/>
              <a:ln w="15875">
                <a:solidFill>
                  <a:srgbClr val="000000"/>
                </a:solidFill>
                <a:round/>
                <a:headEnd/>
                <a:tailEnd/>
              </a:ln>
            </p:spPr>
            <p:txBody>
              <a:bodyPr/>
              <a:lstStyle/>
              <a:p>
                <a:endParaRPr lang="zh-CN" altLang="en-US"/>
              </a:p>
            </p:txBody>
          </p:sp>
          <p:sp>
            <p:nvSpPr>
              <p:cNvPr id="504854" name="Rectangle 22"/>
              <p:cNvSpPr>
                <a:spLocks noChangeArrowheads="1"/>
              </p:cNvSpPr>
              <p:nvPr/>
            </p:nvSpPr>
            <p:spPr bwMode="auto">
              <a:xfrm>
                <a:off x="2677" y="526"/>
                <a:ext cx="231" cy="286"/>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4855" name="Rectangle 23"/>
              <p:cNvSpPr>
                <a:spLocks noChangeArrowheads="1"/>
              </p:cNvSpPr>
              <p:nvPr/>
            </p:nvSpPr>
            <p:spPr bwMode="auto">
              <a:xfrm>
                <a:off x="2397" y="526"/>
                <a:ext cx="189" cy="286"/>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(I</a:t>
                </a:r>
                <a:endParaRPr kumimoji="0" lang="en-US" altLang="zh-CN" sz="1800">
                  <a:latin typeface="Arial" pitchFamily="34" charset="0"/>
                  <a:ea typeface="宋体" pitchFamily="2" charset="-122"/>
                </a:endParaRPr>
              </a:p>
            </p:txBody>
          </p:sp>
          <p:sp>
            <p:nvSpPr>
              <p:cNvPr id="504856" name="Rectangle 24"/>
              <p:cNvSpPr>
                <a:spLocks noChangeArrowheads="1"/>
              </p:cNvSpPr>
              <p:nvPr/>
            </p:nvSpPr>
            <p:spPr bwMode="auto">
              <a:xfrm>
                <a:off x="2172" y="526"/>
                <a:ext cx="137" cy="286"/>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4857" name="Rectangle 25"/>
              <p:cNvSpPr>
                <a:spLocks noChangeArrowheads="1"/>
              </p:cNvSpPr>
              <p:nvPr/>
            </p:nvSpPr>
            <p:spPr bwMode="auto">
              <a:xfrm>
                <a:off x="2434" y="172"/>
                <a:ext cx="632" cy="285"/>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(AgI)</a:t>
                </a:r>
                <a:endParaRPr kumimoji="0" lang="en-US" altLang="zh-CN" sz="1800">
                  <a:latin typeface="Arial" pitchFamily="34" charset="0"/>
                  <a:ea typeface="宋体" pitchFamily="2" charset="-122"/>
                </a:endParaRPr>
              </a:p>
            </p:txBody>
          </p:sp>
          <p:sp>
            <p:nvSpPr>
              <p:cNvPr id="504858" name="Rectangle 26"/>
              <p:cNvSpPr>
                <a:spLocks noChangeArrowheads="1"/>
              </p:cNvSpPr>
              <p:nvPr/>
            </p:nvSpPr>
            <p:spPr bwMode="auto">
              <a:xfrm>
                <a:off x="2272" y="315"/>
                <a:ext cx="148" cy="167"/>
              </a:xfrm>
              <a:prstGeom prst="rect">
                <a:avLst/>
              </a:prstGeom>
              <a:noFill/>
              <a:ln w="9525">
                <a:noFill/>
                <a:miter lim="800000"/>
                <a:headEnd/>
                <a:tailEnd/>
              </a:ln>
            </p:spPr>
            <p:txBody>
              <a:bodyPr wrap="none" lIns="0" tIns="0" rIns="0" bIns="0">
                <a:spAutoFit/>
              </a:bodyPr>
              <a:lstStyle/>
              <a:p>
                <a:r>
                  <a:rPr kumimoji="0" lang="en-US" altLang="zh-CN" sz="1700">
                    <a:solidFill>
                      <a:srgbClr val="000000"/>
                    </a:solidFill>
                    <a:ea typeface="宋体" pitchFamily="2" charset="-122"/>
                  </a:rPr>
                  <a:t>sp</a:t>
                </a:r>
                <a:endParaRPr kumimoji="0" lang="en-US" altLang="zh-CN" sz="1800">
                  <a:latin typeface="Arial" pitchFamily="34" charset="0"/>
                  <a:ea typeface="宋体" pitchFamily="2" charset="-122"/>
                </a:endParaRPr>
              </a:p>
            </p:txBody>
          </p:sp>
          <p:sp>
            <p:nvSpPr>
              <p:cNvPr id="504859" name="Rectangle 27"/>
              <p:cNvSpPr>
                <a:spLocks noChangeArrowheads="1"/>
              </p:cNvSpPr>
              <p:nvPr/>
            </p:nvSpPr>
            <p:spPr bwMode="auto">
              <a:xfrm>
                <a:off x="2570" y="494"/>
                <a:ext cx="92" cy="168"/>
              </a:xfrm>
              <a:prstGeom prst="rect">
                <a:avLst/>
              </a:prstGeom>
              <a:noFill/>
              <a:ln w="9525">
                <a:noFill/>
                <a:miter lim="800000"/>
                <a:headEnd/>
                <a:tailEnd/>
              </a:ln>
            </p:spPr>
            <p:txBody>
              <a:bodyPr wrap="none" lIns="0" tIns="0" rIns="0" bIns="0">
                <a:spAutoFit/>
              </a:bodyPr>
              <a:lstStyle/>
              <a:p>
                <a:r>
                  <a:rPr kumimoji="0" lang="en-US" altLang="zh-CN" sz="17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4860" name="Rectangle 28"/>
              <p:cNvSpPr>
                <a:spLocks noChangeArrowheads="1"/>
              </p:cNvSpPr>
              <p:nvPr/>
            </p:nvSpPr>
            <p:spPr bwMode="auto">
              <a:xfrm>
                <a:off x="1874" y="319"/>
                <a:ext cx="156" cy="285"/>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4861" name="Rectangle 29"/>
              <p:cNvSpPr>
                <a:spLocks noChangeArrowheads="1"/>
              </p:cNvSpPr>
              <p:nvPr/>
            </p:nvSpPr>
            <p:spPr bwMode="auto">
              <a:xfrm>
                <a:off x="2279" y="526"/>
                <a:ext cx="127" cy="285"/>
              </a:xfrm>
              <a:prstGeom prst="rect">
                <a:avLst/>
              </a:prstGeom>
              <a:noFill/>
              <a:ln w="9525">
                <a:noFill/>
                <a:miter lim="800000"/>
                <a:headEnd/>
                <a:tailEnd/>
              </a:ln>
            </p:spPr>
            <p:txBody>
              <a:bodyPr wrap="none" lIns="0" tIns="0" rIns="0" bIns="0">
                <a:spAutoFit/>
              </a:bodyPr>
              <a:lstStyle/>
              <a:p>
                <a:r>
                  <a:rPr kumimoji="0" lang="en-US" altLang="zh-CN" sz="2900" i="1">
                    <a:solidFill>
                      <a:srgbClr val="000000"/>
                    </a:solidFill>
                    <a:ea typeface="宋体" pitchFamily="2" charset="-122"/>
                  </a:rPr>
                  <a:t>c</a:t>
                </a:r>
                <a:endParaRPr kumimoji="0" lang="en-US" altLang="zh-CN" sz="1800">
                  <a:latin typeface="Arial" pitchFamily="34" charset="0"/>
                  <a:ea typeface="宋体" pitchFamily="2" charset="-122"/>
                </a:endParaRPr>
              </a:p>
            </p:txBody>
          </p:sp>
          <p:sp>
            <p:nvSpPr>
              <p:cNvPr id="504862" name="Rectangle 30"/>
              <p:cNvSpPr>
                <a:spLocks noChangeArrowheads="1"/>
              </p:cNvSpPr>
              <p:nvPr/>
            </p:nvSpPr>
            <p:spPr bwMode="auto">
              <a:xfrm>
                <a:off x="2094" y="172"/>
                <a:ext cx="190" cy="286"/>
              </a:xfrm>
              <a:prstGeom prst="rect">
                <a:avLst/>
              </a:prstGeom>
              <a:noFill/>
              <a:ln w="9525">
                <a:noFill/>
                <a:miter lim="800000"/>
                <a:headEnd/>
                <a:tailEnd/>
              </a:ln>
            </p:spPr>
            <p:txBody>
              <a:bodyPr wrap="none" lIns="0" tIns="0" rIns="0" bIns="0">
                <a:spAutoFit/>
              </a:bodyPr>
              <a:lstStyle/>
              <a:p>
                <a:r>
                  <a:rPr kumimoji="0" lang="en-US" altLang="zh-CN" sz="2900" i="1">
                    <a:solidFill>
                      <a:srgbClr val="000000"/>
                    </a:solidFill>
                    <a:ea typeface="宋体" pitchFamily="2" charset="-122"/>
                  </a:rPr>
                  <a:t>K</a:t>
                </a:r>
                <a:endParaRPr kumimoji="0" lang="en-US" altLang="zh-CN" sz="1800">
                  <a:latin typeface="Arial" pitchFamily="34" charset="0"/>
                  <a:ea typeface="宋体" pitchFamily="2" charset="-122"/>
                </a:endParaRPr>
              </a:p>
            </p:txBody>
          </p:sp>
          <p:graphicFrame>
            <p:nvGraphicFramePr>
              <p:cNvPr id="504863" name="Object 31"/>
              <p:cNvGraphicFramePr>
                <a:graphicFrameLocks noChangeAspect="1"/>
              </p:cNvGraphicFramePr>
              <p:nvPr/>
            </p:nvGraphicFramePr>
            <p:xfrm>
              <a:off x="2256" y="144"/>
              <a:ext cx="171" cy="168"/>
            </p:xfrm>
            <a:graphic>
              <a:graphicData uri="http://schemas.openxmlformats.org/presentationml/2006/ole">
                <p:oleObj spid="_x0000_s641037" name="CS ChemDraw Drawing" r:id="rId14" imgW="271800" imgH="266400" progId="">
                  <p:embed/>
                </p:oleObj>
              </a:graphicData>
            </a:graphic>
          </p:graphicFrame>
        </p:grpSp>
      </p:grpSp>
      <p:grpSp>
        <p:nvGrpSpPr>
          <p:cNvPr id="7" name="Group 32"/>
          <p:cNvGrpSpPr>
            <a:grpSpLocks/>
          </p:cNvGrpSpPr>
          <p:nvPr/>
        </p:nvGrpSpPr>
        <p:grpSpPr bwMode="auto">
          <a:xfrm>
            <a:off x="755650" y="2646363"/>
            <a:ext cx="6413500" cy="1069975"/>
            <a:chOff x="712" y="1144"/>
            <a:chExt cx="4040" cy="674"/>
          </a:xfrm>
        </p:grpSpPr>
        <p:graphicFrame>
          <p:nvGraphicFramePr>
            <p:cNvPr id="504865" name="Object 33"/>
            <p:cNvGraphicFramePr>
              <a:graphicFrameLocks noChangeAspect="1"/>
            </p:cNvGraphicFramePr>
            <p:nvPr/>
          </p:nvGraphicFramePr>
          <p:xfrm>
            <a:off x="712" y="1260"/>
            <a:ext cx="1417" cy="408"/>
          </p:xfrm>
          <a:graphic>
            <a:graphicData uri="http://schemas.openxmlformats.org/presentationml/2006/ole">
              <p:oleObj spid="_x0000_s641032" name="公式" r:id="rId15" imgW="799920" imgH="253800" progId="Equation.3">
                <p:embed/>
              </p:oleObj>
            </a:graphicData>
          </a:graphic>
        </p:graphicFrame>
        <p:graphicFrame>
          <p:nvGraphicFramePr>
            <p:cNvPr id="504866" name="Object 34"/>
            <p:cNvGraphicFramePr>
              <a:graphicFrameLocks noChangeAspect="1"/>
            </p:cNvGraphicFramePr>
            <p:nvPr/>
          </p:nvGraphicFramePr>
          <p:xfrm>
            <a:off x="3538" y="1177"/>
            <a:ext cx="1214" cy="641"/>
          </p:xfrm>
          <a:graphic>
            <a:graphicData uri="http://schemas.openxmlformats.org/presentationml/2006/ole">
              <p:oleObj spid="_x0000_s641033" name="公式" r:id="rId16" imgW="774360" imgH="419040" progId="Equation.3">
                <p:embed/>
              </p:oleObj>
            </a:graphicData>
          </a:graphic>
        </p:graphicFrame>
        <p:grpSp>
          <p:nvGrpSpPr>
            <p:cNvPr id="8" name="Group 35"/>
            <p:cNvGrpSpPr>
              <a:grpSpLocks/>
            </p:cNvGrpSpPr>
            <p:nvPr/>
          </p:nvGrpSpPr>
          <p:grpSpPr bwMode="auto">
            <a:xfrm>
              <a:off x="2117" y="1144"/>
              <a:ext cx="1315" cy="662"/>
              <a:chOff x="2117" y="1144"/>
              <a:chExt cx="1315" cy="662"/>
            </a:xfrm>
          </p:grpSpPr>
          <p:sp>
            <p:nvSpPr>
              <p:cNvPr id="504868" name="Line 36"/>
              <p:cNvSpPr>
                <a:spLocks noChangeShapeType="1"/>
              </p:cNvSpPr>
              <p:nvPr/>
            </p:nvSpPr>
            <p:spPr bwMode="auto">
              <a:xfrm>
                <a:off x="2321" y="1496"/>
                <a:ext cx="1111" cy="1"/>
              </a:xfrm>
              <a:prstGeom prst="line">
                <a:avLst/>
              </a:prstGeom>
              <a:noFill/>
              <a:ln w="17463">
                <a:solidFill>
                  <a:srgbClr val="000000"/>
                </a:solidFill>
                <a:round/>
                <a:headEnd/>
                <a:tailEnd/>
              </a:ln>
            </p:spPr>
            <p:txBody>
              <a:bodyPr/>
              <a:lstStyle/>
              <a:p>
                <a:endParaRPr lang="zh-CN" altLang="en-US"/>
              </a:p>
            </p:txBody>
          </p:sp>
          <p:sp>
            <p:nvSpPr>
              <p:cNvPr id="504869" name="Rectangle 37"/>
              <p:cNvSpPr>
                <a:spLocks noChangeArrowheads="1"/>
              </p:cNvSpPr>
              <p:nvPr/>
            </p:nvSpPr>
            <p:spPr bwMode="auto">
              <a:xfrm>
                <a:off x="3114" y="1528"/>
                <a:ext cx="188"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4870" name="Rectangle 38"/>
              <p:cNvSpPr>
                <a:spLocks noChangeArrowheads="1"/>
              </p:cNvSpPr>
              <p:nvPr/>
            </p:nvSpPr>
            <p:spPr bwMode="auto">
              <a:xfrm>
                <a:off x="2663" y="1528"/>
                <a:ext cx="296"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(Cl</a:t>
                </a:r>
                <a:endParaRPr kumimoji="0" lang="en-US" altLang="zh-CN" sz="1800">
                  <a:latin typeface="Arial" pitchFamily="34" charset="0"/>
                  <a:ea typeface="宋体" pitchFamily="2" charset="-122"/>
                </a:endParaRPr>
              </a:p>
            </p:txBody>
          </p:sp>
          <p:sp>
            <p:nvSpPr>
              <p:cNvPr id="504871" name="Rectangle 39"/>
              <p:cNvSpPr>
                <a:spLocks noChangeArrowheads="1"/>
              </p:cNvSpPr>
              <p:nvPr/>
            </p:nvSpPr>
            <p:spPr bwMode="auto">
              <a:xfrm>
                <a:off x="2430" y="1528"/>
                <a:ext cx="111"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4872" name="Rectangle 40"/>
              <p:cNvSpPr>
                <a:spLocks noChangeArrowheads="1"/>
              </p:cNvSpPr>
              <p:nvPr/>
            </p:nvSpPr>
            <p:spPr bwMode="auto">
              <a:xfrm>
                <a:off x="2701" y="1171"/>
                <a:ext cx="657"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ea typeface="宋体" pitchFamily="2" charset="-122"/>
                  </a:rPr>
                  <a:t>(AgCl)</a:t>
                </a:r>
                <a:endParaRPr kumimoji="0" lang="en-US" altLang="zh-CN" sz="1800">
                  <a:latin typeface="Arial" pitchFamily="34" charset="0"/>
                  <a:ea typeface="宋体" pitchFamily="2" charset="-122"/>
                </a:endParaRPr>
              </a:p>
            </p:txBody>
          </p:sp>
          <p:sp>
            <p:nvSpPr>
              <p:cNvPr id="504873" name="Rectangle 41"/>
              <p:cNvSpPr>
                <a:spLocks noChangeArrowheads="1"/>
              </p:cNvSpPr>
              <p:nvPr/>
            </p:nvSpPr>
            <p:spPr bwMode="auto">
              <a:xfrm>
                <a:off x="2530" y="1315"/>
                <a:ext cx="121" cy="163"/>
              </a:xfrm>
              <a:prstGeom prst="rect">
                <a:avLst/>
              </a:prstGeom>
              <a:noFill/>
              <a:ln w="9525">
                <a:noFill/>
                <a:miter lim="800000"/>
                <a:headEnd/>
                <a:tailEnd/>
              </a:ln>
            </p:spPr>
            <p:txBody>
              <a:bodyPr wrap="none" lIns="0" tIns="0" rIns="0" bIns="0">
                <a:spAutoFit/>
              </a:bodyPr>
              <a:lstStyle/>
              <a:p>
                <a:r>
                  <a:rPr kumimoji="0" lang="en-US" altLang="zh-CN" sz="1700">
                    <a:solidFill>
                      <a:srgbClr val="000000"/>
                    </a:solidFill>
                    <a:ea typeface="宋体" pitchFamily="2" charset="-122"/>
                  </a:rPr>
                  <a:t>sp</a:t>
                </a:r>
                <a:endParaRPr kumimoji="0" lang="en-US" altLang="zh-CN" sz="1800">
                  <a:latin typeface="Arial" pitchFamily="34" charset="0"/>
                  <a:ea typeface="宋体" pitchFamily="2" charset="-122"/>
                </a:endParaRPr>
              </a:p>
            </p:txBody>
          </p:sp>
          <p:sp>
            <p:nvSpPr>
              <p:cNvPr id="504874" name="Rectangle 42"/>
              <p:cNvSpPr>
                <a:spLocks noChangeArrowheads="1"/>
              </p:cNvSpPr>
              <p:nvPr/>
            </p:nvSpPr>
            <p:spPr bwMode="auto">
              <a:xfrm>
                <a:off x="3001" y="1495"/>
                <a:ext cx="75" cy="163"/>
              </a:xfrm>
              <a:prstGeom prst="rect">
                <a:avLst/>
              </a:prstGeom>
              <a:noFill/>
              <a:ln w="9525">
                <a:noFill/>
                <a:miter lim="800000"/>
                <a:headEnd/>
                <a:tailEnd/>
              </a:ln>
            </p:spPr>
            <p:txBody>
              <a:bodyPr wrap="none" lIns="0" tIns="0" rIns="0" bIns="0">
                <a:spAutoFit/>
              </a:bodyPr>
              <a:lstStyle/>
              <a:p>
                <a:r>
                  <a:rPr kumimoji="0" lang="en-US" altLang="zh-CN" sz="17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4875" name="Rectangle 43"/>
              <p:cNvSpPr>
                <a:spLocks noChangeArrowheads="1"/>
              </p:cNvSpPr>
              <p:nvPr/>
            </p:nvSpPr>
            <p:spPr bwMode="auto">
              <a:xfrm>
                <a:off x="2117" y="1320"/>
                <a:ext cx="127" cy="278"/>
              </a:xfrm>
              <a:prstGeom prst="rect">
                <a:avLst/>
              </a:prstGeom>
              <a:noFill/>
              <a:ln w="9525">
                <a:noFill/>
                <a:miter lim="800000"/>
                <a:headEnd/>
                <a:tailEnd/>
              </a:ln>
            </p:spPr>
            <p:txBody>
              <a:bodyPr wrap="none" lIns="0" tIns="0" rIns="0" bIns="0">
                <a:spAutoFit/>
              </a:bodyPr>
              <a:lstStyle/>
              <a:p>
                <a:r>
                  <a:rPr kumimoji="0" lang="en-US" altLang="zh-CN" sz="2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4876" name="Rectangle 44"/>
              <p:cNvSpPr>
                <a:spLocks noChangeArrowheads="1"/>
              </p:cNvSpPr>
              <p:nvPr/>
            </p:nvSpPr>
            <p:spPr bwMode="auto">
              <a:xfrm>
                <a:off x="2542" y="1528"/>
                <a:ext cx="103" cy="278"/>
              </a:xfrm>
              <a:prstGeom prst="rect">
                <a:avLst/>
              </a:prstGeom>
              <a:noFill/>
              <a:ln w="9525">
                <a:noFill/>
                <a:miter lim="800000"/>
                <a:headEnd/>
                <a:tailEnd/>
              </a:ln>
            </p:spPr>
            <p:txBody>
              <a:bodyPr wrap="none" lIns="0" tIns="0" rIns="0" bIns="0">
                <a:spAutoFit/>
              </a:bodyPr>
              <a:lstStyle/>
              <a:p>
                <a:r>
                  <a:rPr kumimoji="0" lang="en-US" altLang="zh-CN" sz="2900" i="1">
                    <a:solidFill>
                      <a:srgbClr val="000000"/>
                    </a:solidFill>
                    <a:ea typeface="宋体" pitchFamily="2" charset="-122"/>
                  </a:rPr>
                  <a:t>c</a:t>
                </a:r>
                <a:endParaRPr kumimoji="0" lang="en-US" altLang="zh-CN" sz="1800">
                  <a:latin typeface="Arial" pitchFamily="34" charset="0"/>
                  <a:ea typeface="宋体" pitchFamily="2" charset="-122"/>
                </a:endParaRPr>
              </a:p>
            </p:txBody>
          </p:sp>
          <p:sp>
            <p:nvSpPr>
              <p:cNvPr id="504877" name="Rectangle 45"/>
              <p:cNvSpPr>
                <a:spLocks noChangeArrowheads="1"/>
              </p:cNvSpPr>
              <p:nvPr/>
            </p:nvSpPr>
            <p:spPr bwMode="auto">
              <a:xfrm>
                <a:off x="2347" y="1171"/>
                <a:ext cx="155" cy="278"/>
              </a:xfrm>
              <a:prstGeom prst="rect">
                <a:avLst/>
              </a:prstGeom>
              <a:noFill/>
              <a:ln w="9525">
                <a:noFill/>
                <a:miter lim="800000"/>
                <a:headEnd/>
                <a:tailEnd/>
              </a:ln>
            </p:spPr>
            <p:txBody>
              <a:bodyPr wrap="none" lIns="0" tIns="0" rIns="0" bIns="0">
                <a:spAutoFit/>
              </a:bodyPr>
              <a:lstStyle/>
              <a:p>
                <a:r>
                  <a:rPr kumimoji="0" lang="en-US" altLang="zh-CN" sz="2900" i="1">
                    <a:solidFill>
                      <a:srgbClr val="000000"/>
                    </a:solidFill>
                    <a:ea typeface="宋体" pitchFamily="2" charset="-122"/>
                  </a:rPr>
                  <a:t>K</a:t>
                </a:r>
                <a:endParaRPr kumimoji="0" lang="en-US" altLang="zh-CN" sz="1800">
                  <a:latin typeface="Arial" pitchFamily="34" charset="0"/>
                  <a:ea typeface="宋体" pitchFamily="2" charset="-122"/>
                </a:endParaRPr>
              </a:p>
            </p:txBody>
          </p:sp>
          <p:graphicFrame>
            <p:nvGraphicFramePr>
              <p:cNvPr id="504878" name="Object 46"/>
              <p:cNvGraphicFramePr>
                <a:graphicFrameLocks noChangeAspect="1"/>
              </p:cNvGraphicFramePr>
              <p:nvPr/>
            </p:nvGraphicFramePr>
            <p:xfrm>
              <a:off x="2520" y="1144"/>
              <a:ext cx="171" cy="168"/>
            </p:xfrm>
            <a:graphic>
              <a:graphicData uri="http://schemas.openxmlformats.org/presentationml/2006/ole">
                <p:oleObj spid="_x0000_s641034" name="CS ChemDraw Drawing" r:id="rId17" imgW="271800" imgH="266400" progId="">
                  <p:embed/>
                </p:oleObj>
              </a:graphicData>
            </a:graphic>
          </p:graphicFrame>
        </p:grpSp>
      </p:grpSp>
      <p:grpSp>
        <p:nvGrpSpPr>
          <p:cNvPr id="9" name="Group 47"/>
          <p:cNvGrpSpPr>
            <a:grpSpLocks/>
          </p:cNvGrpSpPr>
          <p:nvPr/>
        </p:nvGrpSpPr>
        <p:grpSpPr bwMode="auto">
          <a:xfrm>
            <a:off x="3910013" y="4773613"/>
            <a:ext cx="4983162" cy="1103312"/>
            <a:chOff x="941" y="2976"/>
            <a:chExt cx="3139" cy="695"/>
          </a:xfrm>
        </p:grpSpPr>
        <p:graphicFrame>
          <p:nvGraphicFramePr>
            <p:cNvPr id="504880" name="Object 48"/>
            <p:cNvGraphicFramePr>
              <a:graphicFrameLocks noChangeAspect="1"/>
            </p:cNvGraphicFramePr>
            <p:nvPr/>
          </p:nvGraphicFramePr>
          <p:xfrm>
            <a:off x="941" y="3120"/>
            <a:ext cx="710" cy="346"/>
          </p:xfrm>
          <a:graphic>
            <a:graphicData uri="http://schemas.openxmlformats.org/presentationml/2006/ole">
              <p:oleObj spid="_x0000_s641029" name="公式" r:id="rId18" imgW="469800" imgH="228600" progId="Equation.3">
                <p:embed/>
              </p:oleObj>
            </a:graphicData>
          </a:graphic>
        </p:graphicFrame>
        <p:sp>
          <p:nvSpPr>
            <p:cNvPr id="504881" name="Line 49"/>
            <p:cNvSpPr>
              <a:spLocks noChangeShapeType="1"/>
            </p:cNvSpPr>
            <p:nvPr/>
          </p:nvSpPr>
          <p:spPr bwMode="auto">
            <a:xfrm>
              <a:off x="1875" y="3336"/>
              <a:ext cx="932" cy="1"/>
            </a:xfrm>
            <a:prstGeom prst="line">
              <a:avLst/>
            </a:prstGeom>
            <a:noFill/>
            <a:ln w="14288">
              <a:solidFill>
                <a:srgbClr val="000000"/>
              </a:solidFill>
              <a:round/>
              <a:headEnd/>
              <a:tailEnd/>
            </a:ln>
          </p:spPr>
          <p:txBody>
            <a:bodyPr/>
            <a:lstStyle/>
            <a:p>
              <a:endParaRPr lang="zh-CN" altLang="en-US"/>
            </a:p>
          </p:txBody>
        </p:sp>
        <p:sp>
          <p:nvSpPr>
            <p:cNvPr id="504882" name="Rectangle 50"/>
            <p:cNvSpPr>
              <a:spLocks noChangeArrowheads="1"/>
            </p:cNvSpPr>
            <p:nvPr/>
          </p:nvSpPr>
          <p:spPr bwMode="auto">
            <a:xfrm>
              <a:off x="2629" y="3368"/>
              <a:ext cx="183" cy="269"/>
            </a:xfrm>
            <a:prstGeom prst="rect">
              <a:avLst/>
            </a:prstGeom>
            <a:noFill/>
            <a:ln w="9525">
              <a:noFill/>
              <a:miter lim="800000"/>
              <a:headEnd/>
              <a:tailEnd/>
            </a:ln>
          </p:spPr>
          <p:txBody>
            <a:bodyPr wrap="none" lIns="0" tIns="0" rIns="0" bIns="0">
              <a:spAutoFit/>
            </a:bodyPr>
            <a:lstStyle/>
            <a:p>
              <a:r>
                <a:rPr kumimoji="0" lang="en-US" altLang="zh-CN" sz="28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4883" name="Rectangle 51"/>
            <p:cNvSpPr>
              <a:spLocks noChangeArrowheads="1"/>
            </p:cNvSpPr>
            <p:nvPr/>
          </p:nvSpPr>
          <p:spPr bwMode="auto">
            <a:xfrm>
              <a:off x="2163" y="3368"/>
              <a:ext cx="349" cy="269"/>
            </a:xfrm>
            <a:prstGeom prst="rect">
              <a:avLst/>
            </a:prstGeom>
            <a:noFill/>
            <a:ln w="9525">
              <a:noFill/>
              <a:miter lim="800000"/>
              <a:headEnd/>
              <a:tailEnd/>
            </a:ln>
          </p:spPr>
          <p:txBody>
            <a:bodyPr wrap="none" lIns="0" tIns="0" rIns="0" bIns="0">
              <a:spAutoFit/>
            </a:bodyPr>
            <a:lstStyle/>
            <a:p>
              <a:r>
                <a:rPr kumimoji="0" lang="en-US" altLang="zh-CN" sz="2800">
                  <a:solidFill>
                    <a:srgbClr val="000000"/>
                  </a:solidFill>
                  <a:ea typeface="宋体" pitchFamily="2" charset="-122"/>
                </a:rPr>
                <a:t>(Ag</a:t>
              </a:r>
              <a:endParaRPr kumimoji="0" lang="en-US" altLang="zh-CN" sz="1800">
                <a:latin typeface="Arial" pitchFamily="34" charset="0"/>
                <a:ea typeface="宋体" pitchFamily="2" charset="-122"/>
              </a:endParaRPr>
            </a:p>
          </p:txBody>
        </p:sp>
        <p:sp>
          <p:nvSpPr>
            <p:cNvPr id="504884" name="Rectangle 52"/>
            <p:cNvSpPr>
              <a:spLocks noChangeArrowheads="1"/>
            </p:cNvSpPr>
            <p:nvPr/>
          </p:nvSpPr>
          <p:spPr bwMode="auto">
            <a:xfrm>
              <a:off x="1869" y="3368"/>
              <a:ext cx="108" cy="269"/>
            </a:xfrm>
            <a:prstGeom prst="rect">
              <a:avLst/>
            </a:prstGeom>
            <a:noFill/>
            <a:ln w="9525">
              <a:noFill/>
              <a:miter lim="800000"/>
              <a:headEnd/>
              <a:tailEnd/>
            </a:ln>
          </p:spPr>
          <p:txBody>
            <a:bodyPr wrap="none" lIns="0" tIns="0" rIns="0" bIns="0">
              <a:spAutoFit/>
            </a:bodyPr>
            <a:lstStyle/>
            <a:p>
              <a:r>
                <a:rPr kumimoji="0" lang="en-US" altLang="zh-CN" sz="28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4885" name="Rectangle 53"/>
            <p:cNvSpPr>
              <a:spLocks noChangeArrowheads="1"/>
            </p:cNvSpPr>
            <p:nvPr/>
          </p:nvSpPr>
          <p:spPr bwMode="auto">
            <a:xfrm>
              <a:off x="2257" y="3020"/>
              <a:ext cx="499" cy="269"/>
            </a:xfrm>
            <a:prstGeom prst="rect">
              <a:avLst/>
            </a:prstGeom>
            <a:noFill/>
            <a:ln w="9525">
              <a:noFill/>
              <a:miter lim="800000"/>
              <a:headEnd/>
              <a:tailEnd/>
            </a:ln>
          </p:spPr>
          <p:txBody>
            <a:bodyPr wrap="none" lIns="0" tIns="0" rIns="0" bIns="0">
              <a:spAutoFit/>
            </a:bodyPr>
            <a:lstStyle/>
            <a:p>
              <a:r>
                <a:rPr kumimoji="0" lang="en-US" altLang="zh-CN" sz="2800">
                  <a:solidFill>
                    <a:srgbClr val="000000"/>
                  </a:solidFill>
                  <a:ea typeface="宋体" pitchFamily="2" charset="-122"/>
                </a:rPr>
                <a:t>(AgI)</a:t>
              </a:r>
              <a:endParaRPr kumimoji="0" lang="en-US" altLang="zh-CN" sz="1800">
                <a:latin typeface="Arial" pitchFamily="34" charset="0"/>
                <a:ea typeface="宋体" pitchFamily="2" charset="-122"/>
              </a:endParaRPr>
            </a:p>
          </p:txBody>
        </p:sp>
        <p:sp>
          <p:nvSpPr>
            <p:cNvPr id="504886" name="Rectangle 54"/>
            <p:cNvSpPr>
              <a:spLocks noChangeArrowheads="1"/>
            </p:cNvSpPr>
            <p:nvPr/>
          </p:nvSpPr>
          <p:spPr bwMode="auto">
            <a:xfrm>
              <a:off x="2071" y="3508"/>
              <a:ext cx="68" cy="163"/>
            </a:xfrm>
            <a:prstGeom prst="rect">
              <a:avLst/>
            </a:prstGeom>
            <a:noFill/>
            <a:ln w="9525">
              <a:noFill/>
              <a:miter lim="800000"/>
              <a:headEnd/>
              <a:tailEnd/>
            </a:ln>
          </p:spPr>
          <p:txBody>
            <a:bodyPr wrap="none" lIns="0" tIns="0" rIns="0" bIns="0">
              <a:spAutoFit/>
            </a:bodyPr>
            <a:lstStyle/>
            <a:p>
              <a:r>
                <a:rPr kumimoji="0" lang="en-US" altLang="zh-CN" sz="17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504887" name="Rectangle 55"/>
            <p:cNvSpPr>
              <a:spLocks noChangeArrowheads="1"/>
            </p:cNvSpPr>
            <p:nvPr/>
          </p:nvSpPr>
          <p:spPr bwMode="auto">
            <a:xfrm>
              <a:off x="2106" y="3160"/>
              <a:ext cx="121" cy="163"/>
            </a:xfrm>
            <a:prstGeom prst="rect">
              <a:avLst/>
            </a:prstGeom>
            <a:noFill/>
            <a:ln w="9525">
              <a:noFill/>
              <a:miter lim="800000"/>
              <a:headEnd/>
              <a:tailEnd/>
            </a:ln>
          </p:spPr>
          <p:txBody>
            <a:bodyPr wrap="none" lIns="0" tIns="0" rIns="0" bIns="0">
              <a:spAutoFit/>
            </a:bodyPr>
            <a:lstStyle/>
            <a:p>
              <a:r>
                <a:rPr kumimoji="0" lang="en-US" altLang="zh-CN" sz="1700">
                  <a:solidFill>
                    <a:srgbClr val="000000"/>
                  </a:solidFill>
                  <a:ea typeface="宋体" pitchFamily="2" charset="-122"/>
                </a:rPr>
                <a:t>sp</a:t>
              </a:r>
              <a:endParaRPr kumimoji="0" lang="en-US" altLang="zh-CN" sz="1800">
                <a:latin typeface="Arial" pitchFamily="34" charset="0"/>
                <a:ea typeface="宋体" pitchFamily="2" charset="-122"/>
              </a:endParaRPr>
            </a:p>
          </p:txBody>
        </p:sp>
        <p:sp>
          <p:nvSpPr>
            <p:cNvPr id="504888" name="Rectangle 56"/>
            <p:cNvSpPr>
              <a:spLocks noChangeArrowheads="1"/>
            </p:cNvSpPr>
            <p:nvPr/>
          </p:nvSpPr>
          <p:spPr bwMode="auto">
            <a:xfrm>
              <a:off x="2526" y="3336"/>
              <a:ext cx="75" cy="163"/>
            </a:xfrm>
            <a:prstGeom prst="rect">
              <a:avLst/>
            </a:prstGeom>
            <a:noFill/>
            <a:ln w="9525">
              <a:noFill/>
              <a:miter lim="800000"/>
              <a:headEnd/>
              <a:tailEnd/>
            </a:ln>
          </p:spPr>
          <p:txBody>
            <a:bodyPr wrap="none" lIns="0" tIns="0" rIns="0" bIns="0">
              <a:spAutoFit/>
            </a:bodyPr>
            <a:lstStyle/>
            <a:p>
              <a:r>
                <a:rPr kumimoji="0" lang="en-US" altLang="zh-CN" sz="17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4889" name="Rectangle 57"/>
            <p:cNvSpPr>
              <a:spLocks noChangeArrowheads="1"/>
            </p:cNvSpPr>
            <p:nvPr/>
          </p:nvSpPr>
          <p:spPr bwMode="auto">
            <a:xfrm>
              <a:off x="1694" y="3164"/>
              <a:ext cx="123" cy="269"/>
            </a:xfrm>
            <a:prstGeom prst="rect">
              <a:avLst/>
            </a:prstGeom>
            <a:noFill/>
            <a:ln w="9525">
              <a:noFill/>
              <a:miter lim="800000"/>
              <a:headEnd/>
              <a:tailEnd/>
            </a:ln>
          </p:spPr>
          <p:txBody>
            <a:bodyPr wrap="none" lIns="0" tIns="0" rIns="0" bIns="0">
              <a:spAutoFit/>
            </a:bodyPr>
            <a:lstStyle/>
            <a:p>
              <a:r>
                <a:rPr kumimoji="0" lang="en-US" altLang="zh-CN" sz="28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4890" name="Rectangle 58"/>
            <p:cNvSpPr>
              <a:spLocks noChangeArrowheads="1"/>
            </p:cNvSpPr>
            <p:nvPr/>
          </p:nvSpPr>
          <p:spPr bwMode="auto">
            <a:xfrm>
              <a:off x="1969" y="3368"/>
              <a:ext cx="99" cy="269"/>
            </a:xfrm>
            <a:prstGeom prst="rect">
              <a:avLst/>
            </a:prstGeom>
            <a:noFill/>
            <a:ln w="9525">
              <a:noFill/>
              <a:miter lim="800000"/>
              <a:headEnd/>
              <a:tailEnd/>
            </a:ln>
          </p:spPr>
          <p:txBody>
            <a:bodyPr wrap="none" lIns="0" tIns="0" rIns="0" bIns="0">
              <a:spAutoFit/>
            </a:bodyPr>
            <a:lstStyle/>
            <a:p>
              <a:r>
                <a:rPr kumimoji="0" lang="en-US" altLang="zh-CN" sz="2800" i="1">
                  <a:solidFill>
                    <a:srgbClr val="000000"/>
                  </a:solidFill>
                  <a:ea typeface="宋体" pitchFamily="2" charset="-122"/>
                </a:rPr>
                <a:t>c</a:t>
              </a:r>
              <a:endParaRPr kumimoji="0" lang="en-US" altLang="zh-CN" sz="1800">
                <a:latin typeface="Arial" pitchFamily="34" charset="0"/>
                <a:ea typeface="宋体" pitchFamily="2" charset="-122"/>
              </a:endParaRPr>
            </a:p>
          </p:txBody>
        </p:sp>
        <p:sp>
          <p:nvSpPr>
            <p:cNvPr id="504891" name="Rectangle 59"/>
            <p:cNvSpPr>
              <a:spLocks noChangeArrowheads="1"/>
            </p:cNvSpPr>
            <p:nvPr/>
          </p:nvSpPr>
          <p:spPr bwMode="auto">
            <a:xfrm>
              <a:off x="1943" y="3020"/>
              <a:ext cx="149" cy="269"/>
            </a:xfrm>
            <a:prstGeom prst="rect">
              <a:avLst/>
            </a:prstGeom>
            <a:noFill/>
            <a:ln w="9525">
              <a:noFill/>
              <a:miter lim="800000"/>
              <a:headEnd/>
              <a:tailEnd/>
            </a:ln>
          </p:spPr>
          <p:txBody>
            <a:bodyPr wrap="none" lIns="0" tIns="0" rIns="0" bIns="0">
              <a:spAutoFit/>
            </a:bodyPr>
            <a:lstStyle/>
            <a:p>
              <a:r>
                <a:rPr kumimoji="0" lang="en-US" altLang="zh-CN" sz="2800" i="1">
                  <a:solidFill>
                    <a:srgbClr val="000000"/>
                  </a:solidFill>
                  <a:ea typeface="宋体" pitchFamily="2" charset="-122"/>
                </a:rPr>
                <a:t>K</a:t>
              </a:r>
              <a:endParaRPr kumimoji="0" lang="en-US" altLang="zh-CN" sz="1800">
                <a:latin typeface="Arial" pitchFamily="34" charset="0"/>
                <a:ea typeface="宋体" pitchFamily="2" charset="-122"/>
              </a:endParaRPr>
            </a:p>
          </p:txBody>
        </p:sp>
        <p:graphicFrame>
          <p:nvGraphicFramePr>
            <p:cNvPr id="504892" name="Object 60"/>
            <p:cNvGraphicFramePr>
              <a:graphicFrameLocks noChangeAspect="1"/>
            </p:cNvGraphicFramePr>
            <p:nvPr/>
          </p:nvGraphicFramePr>
          <p:xfrm>
            <a:off x="2784" y="2976"/>
            <a:ext cx="1296" cy="670"/>
          </p:xfrm>
          <a:graphic>
            <a:graphicData uri="http://schemas.openxmlformats.org/presentationml/2006/ole">
              <p:oleObj spid="_x0000_s641030" name="公式" r:id="rId19" imgW="812520" imgH="419040" progId="Equation.3">
                <p:embed/>
              </p:oleObj>
            </a:graphicData>
          </a:graphic>
        </p:graphicFrame>
        <p:graphicFrame>
          <p:nvGraphicFramePr>
            <p:cNvPr id="504893" name="Object 61"/>
            <p:cNvGraphicFramePr>
              <a:graphicFrameLocks noChangeAspect="1"/>
            </p:cNvGraphicFramePr>
            <p:nvPr/>
          </p:nvGraphicFramePr>
          <p:xfrm>
            <a:off x="2104" y="2992"/>
            <a:ext cx="171" cy="168"/>
          </p:xfrm>
          <a:graphic>
            <a:graphicData uri="http://schemas.openxmlformats.org/presentationml/2006/ole">
              <p:oleObj spid="_x0000_s641031" name="CS ChemDraw Drawing" r:id="rId20" imgW="271800" imgH="266400" progId="">
                <p:embed/>
              </p:oleObj>
            </a:graphicData>
          </a:graphic>
        </p:graphicFrame>
      </p:grpSp>
      <p:graphicFrame>
        <p:nvGraphicFramePr>
          <p:cNvPr id="504894" name="Object 62"/>
          <p:cNvGraphicFramePr>
            <a:graphicFrameLocks noChangeAspect="1"/>
          </p:cNvGraphicFramePr>
          <p:nvPr>
            <p:ph sz="half" idx="1"/>
          </p:nvPr>
        </p:nvGraphicFramePr>
        <p:xfrm>
          <a:off x="5508625" y="4365625"/>
          <a:ext cx="2735263" cy="430213"/>
        </p:xfrm>
        <a:graphic>
          <a:graphicData uri="http://schemas.openxmlformats.org/presentationml/2006/ole">
            <p:oleObj spid="_x0000_s641027" name="公式" r:id="rId21" imgW="1371600" imgH="215640" progId="Equation.3">
              <p:embed/>
            </p:oleObj>
          </a:graphicData>
        </a:graphic>
      </p:graphicFrame>
      <p:sp>
        <p:nvSpPr>
          <p:cNvPr id="504897" name="Rectangle 65"/>
          <p:cNvSpPr>
            <a:spLocks noGrp="1" noChangeArrowheads="1"/>
          </p:cNvSpPr>
          <p:nvPr>
            <p:ph type="title" idx="4294967295"/>
          </p:nvPr>
        </p:nvSpPr>
        <p:spPr>
          <a:xfrm>
            <a:off x="468313" y="188913"/>
            <a:ext cx="8113712" cy="876300"/>
          </a:xfrm>
        </p:spPr>
        <p:txBody>
          <a:bodyPr/>
          <a:lstStyle/>
          <a:p>
            <a:r>
              <a:rPr lang="en-US" altLang="zh-CN"/>
              <a:t>2.4.2.5  </a:t>
            </a:r>
            <a:r>
              <a:rPr lang="zh-CN" altLang="en-US"/>
              <a:t>分步沉淀</a:t>
            </a:r>
          </a:p>
        </p:txBody>
      </p:sp>
      <p:pic>
        <p:nvPicPr>
          <p:cNvPr id="504898" name="Picture 66" descr="返回">
            <a:hlinkClick r:id="rId22" action="ppaction://hlinksldjump"/>
          </p:cNvPr>
          <p:cNvPicPr>
            <a:picLocks noChangeAspect="1" noChangeArrowheads="1"/>
          </p:cNvPicPr>
          <p:nvPr/>
        </p:nvPicPr>
        <p:blipFill>
          <a:blip r:embed="rId23"/>
          <a:srcRect/>
          <a:stretch>
            <a:fillRect/>
          </a:stretch>
        </p:blipFill>
        <p:spPr bwMode="auto">
          <a:xfrm>
            <a:off x="7494588" y="6383338"/>
            <a:ext cx="792162" cy="468312"/>
          </a:xfrm>
          <a:prstGeom prst="rect">
            <a:avLst/>
          </a:prstGeom>
          <a:noFill/>
        </p:spPr>
      </p:pic>
      <p:graphicFrame>
        <p:nvGraphicFramePr>
          <p:cNvPr id="504899" name="Object 67"/>
          <p:cNvGraphicFramePr>
            <a:graphicFrameLocks noChangeAspect="1"/>
          </p:cNvGraphicFramePr>
          <p:nvPr>
            <p:ph sz="half" idx="2"/>
          </p:nvPr>
        </p:nvGraphicFramePr>
        <p:xfrm>
          <a:off x="900113" y="3789363"/>
          <a:ext cx="3962400" cy="542925"/>
        </p:xfrm>
        <a:graphic>
          <a:graphicData uri="http://schemas.openxmlformats.org/presentationml/2006/ole">
            <p:oleObj spid="_x0000_s641028" name="Equation" r:id="rId24" imgW="1854000" imgH="253800" progId="Equation.DSMT4">
              <p:embed/>
            </p:oleObj>
          </a:graphicData>
        </a:graphic>
      </p:graphicFrame>
    </p:spTree>
  </p:cSld>
  <p:clrMapOvr>
    <a:masterClrMapping/>
  </p:clrMapOvr>
  <p:transition>
    <p:blinds/>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日期占位符 3"/>
          <p:cNvSpPr>
            <a:spLocks noGrp="1"/>
          </p:cNvSpPr>
          <p:nvPr>
            <p:ph type="dt" sz="half" idx="10"/>
          </p:nvPr>
        </p:nvSpPr>
        <p:spPr/>
        <p:txBody>
          <a:bodyPr/>
          <a:lstStyle/>
          <a:p>
            <a:fld id="{F5D0522B-54C3-4179-8120-887487A80F66}" type="datetime7">
              <a:rPr lang="zh-CN" altLang="en-US"/>
              <a:pPr/>
              <a:t>17.11.12</a:t>
            </a:fld>
            <a:endParaRPr lang="en-US" altLang="zh-CN"/>
          </a:p>
        </p:txBody>
      </p:sp>
      <p:sp>
        <p:nvSpPr>
          <p:cNvPr id="143" name="页脚占位符 4"/>
          <p:cNvSpPr>
            <a:spLocks noGrp="1"/>
          </p:cNvSpPr>
          <p:nvPr>
            <p:ph type="ftr" sz="quarter" idx="11"/>
          </p:nvPr>
        </p:nvSpPr>
        <p:spPr/>
        <p:txBody>
          <a:bodyPr/>
          <a:lstStyle/>
          <a:p>
            <a:fld id="{39876A4D-D8CA-407B-9764-14911648671C}" type="slidenum">
              <a:rPr lang="en-US" altLang="zh-CN"/>
              <a:pPr/>
              <a:t>159</a:t>
            </a:fld>
            <a:endParaRPr lang="en-US" altLang="zh-CN"/>
          </a:p>
        </p:txBody>
      </p:sp>
      <p:grpSp>
        <p:nvGrpSpPr>
          <p:cNvPr id="2" name="Group 2"/>
          <p:cNvGrpSpPr>
            <a:grpSpLocks/>
          </p:cNvGrpSpPr>
          <p:nvPr/>
        </p:nvGrpSpPr>
        <p:grpSpPr bwMode="auto">
          <a:xfrm>
            <a:off x="1352550" y="5661025"/>
            <a:ext cx="6508750" cy="576263"/>
            <a:chOff x="852" y="3704"/>
            <a:chExt cx="4100" cy="363"/>
          </a:xfrm>
        </p:grpSpPr>
        <p:sp>
          <p:nvSpPr>
            <p:cNvPr id="508931" name="Rectangle 3"/>
            <p:cNvSpPr>
              <a:spLocks noChangeArrowheads="1"/>
            </p:cNvSpPr>
            <p:nvPr/>
          </p:nvSpPr>
          <p:spPr bwMode="auto">
            <a:xfrm>
              <a:off x="4160" y="3750"/>
              <a:ext cx="792" cy="317"/>
            </a:xfrm>
            <a:prstGeom prst="rect">
              <a:avLst/>
            </a:prstGeom>
            <a:noFill/>
            <a:ln w="9525">
              <a:noFill/>
              <a:miter lim="800000"/>
              <a:headEnd/>
              <a:tailEnd/>
            </a:ln>
          </p:spPr>
          <p:txBody>
            <a:bodyPr wrap="none" lIns="0" tIns="0" rIns="0" bIns="0">
              <a:spAutoFit/>
            </a:bodyPr>
            <a:lstStyle/>
            <a:p>
              <a:r>
                <a:rPr kumimoji="0" lang="zh-CN" altLang="en-US" sz="3300">
                  <a:solidFill>
                    <a:srgbClr val="000000"/>
                  </a:solidFill>
                  <a:latin typeface="宋体" pitchFamily="2" charset="-122"/>
                  <a:ea typeface="宋体" pitchFamily="2" charset="-122"/>
                </a:rPr>
                <a:t>先析出</a:t>
              </a:r>
              <a:endParaRPr kumimoji="0" lang="zh-CN" altLang="en-US" sz="1800">
                <a:latin typeface="Arial" pitchFamily="34" charset="0"/>
                <a:ea typeface="宋体" pitchFamily="2" charset="-122"/>
              </a:endParaRPr>
            </a:p>
          </p:txBody>
        </p:sp>
        <p:sp>
          <p:nvSpPr>
            <p:cNvPr id="508932" name="Rectangle 4"/>
            <p:cNvSpPr>
              <a:spLocks noChangeArrowheads="1"/>
            </p:cNvSpPr>
            <p:nvPr/>
          </p:nvSpPr>
          <p:spPr bwMode="auto">
            <a:xfrm>
              <a:off x="3297" y="3750"/>
              <a:ext cx="264" cy="317"/>
            </a:xfrm>
            <a:prstGeom prst="rect">
              <a:avLst/>
            </a:prstGeom>
            <a:noFill/>
            <a:ln w="9525">
              <a:noFill/>
              <a:miter lim="800000"/>
              <a:headEnd/>
              <a:tailEnd/>
            </a:ln>
          </p:spPr>
          <p:txBody>
            <a:bodyPr wrap="none" lIns="0" tIns="0" rIns="0" bIns="0">
              <a:spAutoFit/>
            </a:bodyPr>
            <a:lstStyle/>
            <a:p>
              <a:r>
                <a:rPr kumimoji="0" lang="zh-CN" altLang="en-US" sz="3300">
                  <a:solidFill>
                    <a:srgbClr val="000000"/>
                  </a:solidFill>
                  <a:latin typeface="宋体" pitchFamily="2" charset="-122"/>
                  <a:ea typeface="宋体" pitchFamily="2" charset="-122"/>
                </a:rPr>
                <a:t>时</a:t>
              </a:r>
              <a:endParaRPr kumimoji="0" lang="zh-CN" altLang="en-US" sz="1800">
                <a:latin typeface="Arial" pitchFamily="34" charset="0"/>
                <a:ea typeface="宋体" pitchFamily="2" charset="-122"/>
              </a:endParaRPr>
            </a:p>
          </p:txBody>
        </p:sp>
        <p:sp>
          <p:nvSpPr>
            <p:cNvPr id="508933" name="Rectangle 5"/>
            <p:cNvSpPr>
              <a:spLocks noChangeArrowheads="1"/>
            </p:cNvSpPr>
            <p:nvPr/>
          </p:nvSpPr>
          <p:spPr bwMode="auto">
            <a:xfrm>
              <a:off x="852" y="3750"/>
              <a:ext cx="264" cy="317"/>
            </a:xfrm>
            <a:prstGeom prst="rect">
              <a:avLst/>
            </a:prstGeom>
            <a:noFill/>
            <a:ln w="9525">
              <a:noFill/>
              <a:miter lim="800000"/>
              <a:headEnd/>
              <a:tailEnd/>
            </a:ln>
          </p:spPr>
          <p:txBody>
            <a:bodyPr wrap="none" lIns="0" tIns="0" rIns="0" bIns="0">
              <a:spAutoFit/>
            </a:bodyPr>
            <a:lstStyle/>
            <a:p>
              <a:r>
                <a:rPr kumimoji="0" lang="zh-CN" altLang="en-US" sz="3300">
                  <a:solidFill>
                    <a:srgbClr val="000000"/>
                  </a:solidFill>
                  <a:latin typeface="宋体" pitchFamily="2" charset="-122"/>
                  <a:ea typeface="宋体" pitchFamily="2" charset="-122"/>
                </a:rPr>
                <a:t>当</a:t>
              </a:r>
              <a:endParaRPr kumimoji="0" lang="zh-CN" altLang="en-US" sz="1800">
                <a:latin typeface="Arial" pitchFamily="34" charset="0"/>
                <a:ea typeface="宋体" pitchFamily="2" charset="-122"/>
              </a:endParaRPr>
            </a:p>
          </p:txBody>
        </p:sp>
        <p:sp>
          <p:nvSpPr>
            <p:cNvPr id="508934" name="Rectangle 6"/>
            <p:cNvSpPr>
              <a:spLocks noChangeArrowheads="1"/>
            </p:cNvSpPr>
            <p:nvPr/>
          </p:nvSpPr>
          <p:spPr bwMode="auto">
            <a:xfrm>
              <a:off x="3630" y="3742"/>
              <a:ext cx="572"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AgCl</a:t>
              </a:r>
              <a:endParaRPr kumimoji="0" lang="en-US" altLang="zh-CN" sz="1800">
                <a:latin typeface="Arial" pitchFamily="34" charset="0"/>
                <a:ea typeface="宋体" pitchFamily="2" charset="-122"/>
              </a:endParaRPr>
            </a:p>
          </p:txBody>
        </p:sp>
        <p:sp>
          <p:nvSpPr>
            <p:cNvPr id="508935" name="Rectangle 7"/>
            <p:cNvSpPr>
              <a:spLocks noChangeArrowheads="1"/>
            </p:cNvSpPr>
            <p:nvPr/>
          </p:nvSpPr>
          <p:spPr bwMode="auto">
            <a:xfrm>
              <a:off x="3537" y="3742"/>
              <a:ext cx="66"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8936" name="Rectangle 8"/>
            <p:cNvSpPr>
              <a:spLocks noChangeArrowheads="1"/>
            </p:cNvSpPr>
            <p:nvPr/>
          </p:nvSpPr>
          <p:spPr bwMode="auto">
            <a:xfrm>
              <a:off x="3231" y="3742"/>
              <a:ext cx="88"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8937" name="Rectangle 9"/>
            <p:cNvSpPr>
              <a:spLocks noChangeArrowheads="1"/>
            </p:cNvSpPr>
            <p:nvPr/>
          </p:nvSpPr>
          <p:spPr bwMode="auto">
            <a:xfrm>
              <a:off x="3027" y="3742"/>
              <a:ext cx="88"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I</a:t>
              </a:r>
              <a:endParaRPr kumimoji="0" lang="en-US" altLang="zh-CN" sz="1800">
                <a:latin typeface="Arial" pitchFamily="34" charset="0"/>
                <a:ea typeface="宋体" pitchFamily="2" charset="-122"/>
              </a:endParaRPr>
            </a:p>
          </p:txBody>
        </p:sp>
        <p:sp>
          <p:nvSpPr>
            <p:cNvPr id="508938" name="Rectangle 10"/>
            <p:cNvSpPr>
              <a:spLocks noChangeArrowheads="1"/>
            </p:cNvSpPr>
            <p:nvPr/>
          </p:nvSpPr>
          <p:spPr bwMode="auto">
            <a:xfrm>
              <a:off x="2938" y="3742"/>
              <a:ext cx="88"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8939" name="Rectangle 11"/>
            <p:cNvSpPr>
              <a:spLocks noChangeArrowheads="1"/>
            </p:cNvSpPr>
            <p:nvPr/>
          </p:nvSpPr>
          <p:spPr bwMode="auto">
            <a:xfrm>
              <a:off x="2466" y="3742"/>
              <a:ext cx="264"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10</a:t>
              </a:r>
              <a:endParaRPr kumimoji="0" lang="en-US" altLang="zh-CN" sz="1800">
                <a:latin typeface="Arial" pitchFamily="34" charset="0"/>
                <a:ea typeface="宋体" pitchFamily="2" charset="-122"/>
              </a:endParaRPr>
            </a:p>
          </p:txBody>
        </p:sp>
        <p:sp>
          <p:nvSpPr>
            <p:cNvPr id="508940" name="Rectangle 12"/>
            <p:cNvSpPr>
              <a:spLocks noChangeArrowheads="1"/>
            </p:cNvSpPr>
            <p:nvPr/>
          </p:nvSpPr>
          <p:spPr bwMode="auto">
            <a:xfrm>
              <a:off x="2176" y="3742"/>
              <a:ext cx="132"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508941" name="Rectangle 13"/>
            <p:cNvSpPr>
              <a:spLocks noChangeArrowheads="1"/>
            </p:cNvSpPr>
            <p:nvPr/>
          </p:nvSpPr>
          <p:spPr bwMode="auto">
            <a:xfrm>
              <a:off x="2114" y="3742"/>
              <a:ext cx="66"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8942" name="Rectangle 14"/>
            <p:cNvSpPr>
              <a:spLocks noChangeArrowheads="1"/>
            </p:cNvSpPr>
            <p:nvPr/>
          </p:nvSpPr>
          <p:spPr bwMode="auto">
            <a:xfrm>
              <a:off x="1990" y="3742"/>
              <a:ext cx="132"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508943" name="Rectangle 15"/>
            <p:cNvSpPr>
              <a:spLocks noChangeArrowheads="1"/>
            </p:cNvSpPr>
            <p:nvPr/>
          </p:nvSpPr>
          <p:spPr bwMode="auto">
            <a:xfrm>
              <a:off x="1657" y="3742"/>
              <a:ext cx="88"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8944" name="Rectangle 16"/>
            <p:cNvSpPr>
              <a:spLocks noChangeArrowheads="1"/>
            </p:cNvSpPr>
            <p:nvPr/>
          </p:nvSpPr>
          <p:spPr bwMode="auto">
            <a:xfrm>
              <a:off x="1302" y="3742"/>
              <a:ext cx="249"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Cl</a:t>
              </a:r>
              <a:endParaRPr kumimoji="0" lang="en-US" altLang="zh-CN" sz="1800">
                <a:latin typeface="Arial" pitchFamily="34" charset="0"/>
                <a:ea typeface="宋体" pitchFamily="2" charset="-122"/>
              </a:endParaRPr>
            </a:p>
          </p:txBody>
        </p:sp>
        <p:sp>
          <p:nvSpPr>
            <p:cNvPr id="508945" name="Rectangle 17"/>
            <p:cNvSpPr>
              <a:spLocks noChangeArrowheads="1"/>
            </p:cNvSpPr>
            <p:nvPr/>
          </p:nvSpPr>
          <p:spPr bwMode="auto">
            <a:xfrm>
              <a:off x="1216" y="3742"/>
              <a:ext cx="88"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8946" name="Rectangle 18"/>
            <p:cNvSpPr>
              <a:spLocks noChangeArrowheads="1"/>
            </p:cNvSpPr>
            <p:nvPr/>
          </p:nvSpPr>
          <p:spPr bwMode="auto">
            <a:xfrm>
              <a:off x="2721" y="3721"/>
              <a:ext cx="76"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6</a:t>
              </a:r>
              <a:endParaRPr kumimoji="0" lang="en-US" altLang="zh-CN" sz="1800">
                <a:latin typeface="Arial" pitchFamily="34" charset="0"/>
                <a:ea typeface="宋体" pitchFamily="2" charset="-122"/>
              </a:endParaRPr>
            </a:p>
          </p:txBody>
        </p:sp>
        <p:sp>
          <p:nvSpPr>
            <p:cNvPr id="508947" name="Rectangle 19"/>
            <p:cNvSpPr>
              <a:spLocks noChangeArrowheads="1"/>
            </p:cNvSpPr>
            <p:nvPr/>
          </p:nvSpPr>
          <p:spPr bwMode="auto">
            <a:xfrm>
              <a:off x="3122" y="3704"/>
              <a:ext cx="83"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8948" name="Rectangle 20"/>
            <p:cNvSpPr>
              <a:spLocks noChangeArrowheads="1"/>
            </p:cNvSpPr>
            <p:nvPr/>
          </p:nvSpPr>
          <p:spPr bwMode="auto">
            <a:xfrm>
              <a:off x="1548" y="3704"/>
              <a:ext cx="83"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8949" name="Rectangle 21"/>
            <p:cNvSpPr>
              <a:spLocks noChangeArrowheads="1"/>
            </p:cNvSpPr>
            <p:nvPr/>
          </p:nvSpPr>
          <p:spPr bwMode="auto">
            <a:xfrm>
              <a:off x="2275" y="3736"/>
              <a:ext cx="264"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8950" name="Rectangle 22"/>
            <p:cNvSpPr>
              <a:spLocks noChangeArrowheads="1"/>
            </p:cNvSpPr>
            <p:nvPr/>
          </p:nvSpPr>
          <p:spPr bwMode="auto">
            <a:xfrm>
              <a:off x="1796" y="3712"/>
              <a:ext cx="14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&gt;</a:t>
              </a:r>
              <a:endParaRPr kumimoji="0" lang="en-US" altLang="zh-CN" sz="1800">
                <a:latin typeface="Arial" pitchFamily="34" charset="0"/>
                <a:ea typeface="宋体" pitchFamily="2" charset="-122"/>
              </a:endParaRPr>
            </a:p>
          </p:txBody>
        </p:sp>
        <p:sp>
          <p:nvSpPr>
            <p:cNvPr id="508951" name="Rectangle 23"/>
            <p:cNvSpPr>
              <a:spLocks noChangeArrowheads="1"/>
            </p:cNvSpPr>
            <p:nvPr/>
          </p:nvSpPr>
          <p:spPr bwMode="auto">
            <a:xfrm>
              <a:off x="2821" y="3742"/>
              <a:ext cx="117" cy="317"/>
            </a:xfrm>
            <a:prstGeom prst="rect">
              <a:avLst/>
            </a:prstGeom>
            <a:noFill/>
            <a:ln w="9525">
              <a:noFill/>
              <a:miter lim="800000"/>
              <a:headEnd/>
              <a:tailEnd/>
            </a:ln>
          </p:spPr>
          <p:txBody>
            <a:bodyPr wrap="none" lIns="0" tIns="0" rIns="0" bIns="0">
              <a:spAutoFit/>
            </a:bodyPr>
            <a:lstStyle/>
            <a:p>
              <a:r>
                <a:rPr kumimoji="0" lang="en-US" altLang="zh-CN" sz="3300" i="1">
                  <a:solidFill>
                    <a:srgbClr val="000000"/>
                  </a:solidFill>
                  <a:ea typeface="宋体" pitchFamily="2" charset="-122"/>
                </a:rPr>
                <a:t>c</a:t>
              </a:r>
              <a:endParaRPr kumimoji="0" lang="en-US" altLang="zh-CN" sz="1800">
                <a:latin typeface="Arial" pitchFamily="34" charset="0"/>
                <a:ea typeface="宋体" pitchFamily="2" charset="-122"/>
              </a:endParaRPr>
            </a:p>
          </p:txBody>
        </p:sp>
        <p:sp>
          <p:nvSpPr>
            <p:cNvPr id="508952" name="Rectangle 24"/>
            <p:cNvSpPr>
              <a:spLocks noChangeArrowheads="1"/>
            </p:cNvSpPr>
            <p:nvPr/>
          </p:nvSpPr>
          <p:spPr bwMode="auto">
            <a:xfrm>
              <a:off x="1100" y="3742"/>
              <a:ext cx="117" cy="317"/>
            </a:xfrm>
            <a:prstGeom prst="rect">
              <a:avLst/>
            </a:prstGeom>
            <a:noFill/>
            <a:ln w="9525">
              <a:noFill/>
              <a:miter lim="800000"/>
              <a:headEnd/>
              <a:tailEnd/>
            </a:ln>
          </p:spPr>
          <p:txBody>
            <a:bodyPr wrap="none" lIns="0" tIns="0" rIns="0" bIns="0">
              <a:spAutoFit/>
            </a:bodyPr>
            <a:lstStyle/>
            <a:p>
              <a:r>
                <a:rPr kumimoji="0" lang="en-US" altLang="zh-CN" sz="3300" i="1">
                  <a:solidFill>
                    <a:srgbClr val="000000"/>
                  </a:solidFill>
                  <a:ea typeface="宋体" pitchFamily="2" charset="-122"/>
                </a:rPr>
                <a:t>c</a:t>
              </a:r>
              <a:endParaRPr kumimoji="0" lang="en-US" altLang="zh-CN" sz="1800">
                <a:latin typeface="Arial" pitchFamily="34" charset="0"/>
                <a:ea typeface="宋体" pitchFamily="2" charset="-122"/>
              </a:endParaRPr>
            </a:p>
          </p:txBody>
        </p:sp>
      </p:grpSp>
      <p:grpSp>
        <p:nvGrpSpPr>
          <p:cNvPr id="3" name="Group 25"/>
          <p:cNvGrpSpPr>
            <a:grpSpLocks/>
          </p:cNvGrpSpPr>
          <p:nvPr/>
        </p:nvGrpSpPr>
        <p:grpSpPr bwMode="auto">
          <a:xfrm>
            <a:off x="5332413" y="5084763"/>
            <a:ext cx="2595562" cy="561975"/>
            <a:chOff x="3359" y="3277"/>
            <a:chExt cx="1635" cy="354"/>
          </a:xfrm>
        </p:grpSpPr>
        <p:sp>
          <p:nvSpPr>
            <p:cNvPr id="508954" name="Rectangle 26"/>
            <p:cNvSpPr>
              <a:spLocks noChangeArrowheads="1"/>
            </p:cNvSpPr>
            <p:nvPr/>
          </p:nvSpPr>
          <p:spPr bwMode="auto">
            <a:xfrm>
              <a:off x="4906" y="3314"/>
              <a:ext cx="88"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8955" name="Rectangle 27"/>
            <p:cNvSpPr>
              <a:spLocks noChangeArrowheads="1"/>
            </p:cNvSpPr>
            <p:nvPr/>
          </p:nvSpPr>
          <p:spPr bwMode="auto">
            <a:xfrm>
              <a:off x="4620" y="3314"/>
              <a:ext cx="176"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(I</a:t>
              </a:r>
              <a:endParaRPr kumimoji="0" lang="en-US" altLang="zh-CN" sz="1800">
                <a:latin typeface="Arial" pitchFamily="34" charset="0"/>
                <a:ea typeface="宋体" pitchFamily="2" charset="-122"/>
              </a:endParaRPr>
            </a:p>
          </p:txBody>
        </p:sp>
        <p:sp>
          <p:nvSpPr>
            <p:cNvPr id="508956" name="Rectangle 28"/>
            <p:cNvSpPr>
              <a:spLocks noChangeArrowheads="1"/>
            </p:cNvSpPr>
            <p:nvPr/>
          </p:nvSpPr>
          <p:spPr bwMode="auto">
            <a:xfrm>
              <a:off x="4149" y="3314"/>
              <a:ext cx="264"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10</a:t>
              </a:r>
              <a:endParaRPr kumimoji="0" lang="en-US" altLang="zh-CN" sz="1800">
                <a:latin typeface="Arial" pitchFamily="34" charset="0"/>
                <a:ea typeface="宋体" pitchFamily="2" charset="-122"/>
              </a:endParaRPr>
            </a:p>
          </p:txBody>
        </p:sp>
        <p:sp>
          <p:nvSpPr>
            <p:cNvPr id="508957" name="Rectangle 29"/>
            <p:cNvSpPr>
              <a:spLocks noChangeArrowheads="1"/>
            </p:cNvSpPr>
            <p:nvPr/>
          </p:nvSpPr>
          <p:spPr bwMode="auto">
            <a:xfrm>
              <a:off x="3858" y="3314"/>
              <a:ext cx="132"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508958" name="Rectangle 30"/>
            <p:cNvSpPr>
              <a:spLocks noChangeArrowheads="1"/>
            </p:cNvSpPr>
            <p:nvPr/>
          </p:nvSpPr>
          <p:spPr bwMode="auto">
            <a:xfrm>
              <a:off x="3796" y="3314"/>
              <a:ext cx="66"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8959" name="Rectangle 31"/>
            <p:cNvSpPr>
              <a:spLocks noChangeArrowheads="1"/>
            </p:cNvSpPr>
            <p:nvPr/>
          </p:nvSpPr>
          <p:spPr bwMode="auto">
            <a:xfrm>
              <a:off x="3672" y="3314"/>
              <a:ext cx="132"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508960" name="Rectangle 32"/>
            <p:cNvSpPr>
              <a:spLocks noChangeArrowheads="1"/>
            </p:cNvSpPr>
            <p:nvPr/>
          </p:nvSpPr>
          <p:spPr bwMode="auto">
            <a:xfrm>
              <a:off x="3359" y="3314"/>
              <a:ext cx="132"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508961" name="Rectangle 33"/>
            <p:cNvSpPr>
              <a:spLocks noChangeArrowheads="1"/>
            </p:cNvSpPr>
            <p:nvPr/>
          </p:nvSpPr>
          <p:spPr bwMode="auto">
            <a:xfrm>
              <a:off x="4404" y="3294"/>
              <a:ext cx="76"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6</a:t>
              </a:r>
              <a:endParaRPr kumimoji="0" lang="en-US" altLang="zh-CN" sz="1800">
                <a:latin typeface="Arial" pitchFamily="34" charset="0"/>
                <a:ea typeface="宋体" pitchFamily="2" charset="-122"/>
              </a:endParaRPr>
            </a:p>
          </p:txBody>
        </p:sp>
        <p:sp>
          <p:nvSpPr>
            <p:cNvPr id="508962" name="Rectangle 34"/>
            <p:cNvSpPr>
              <a:spLocks noChangeArrowheads="1"/>
            </p:cNvSpPr>
            <p:nvPr/>
          </p:nvSpPr>
          <p:spPr bwMode="auto">
            <a:xfrm>
              <a:off x="4796" y="3277"/>
              <a:ext cx="83"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8963" name="Rectangle 35"/>
            <p:cNvSpPr>
              <a:spLocks noChangeArrowheads="1"/>
            </p:cNvSpPr>
            <p:nvPr/>
          </p:nvSpPr>
          <p:spPr bwMode="auto">
            <a:xfrm>
              <a:off x="3950" y="3308"/>
              <a:ext cx="264"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8964" name="Rectangle 36"/>
            <p:cNvSpPr>
              <a:spLocks noChangeArrowheads="1"/>
            </p:cNvSpPr>
            <p:nvPr/>
          </p:nvSpPr>
          <p:spPr bwMode="auto">
            <a:xfrm>
              <a:off x="3479" y="3284"/>
              <a:ext cx="14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8965" name="Rectangle 37"/>
            <p:cNvSpPr>
              <a:spLocks noChangeArrowheads="1"/>
            </p:cNvSpPr>
            <p:nvPr/>
          </p:nvSpPr>
          <p:spPr bwMode="auto">
            <a:xfrm>
              <a:off x="4504" y="3314"/>
              <a:ext cx="117" cy="317"/>
            </a:xfrm>
            <a:prstGeom prst="rect">
              <a:avLst/>
            </a:prstGeom>
            <a:noFill/>
            <a:ln w="9525">
              <a:noFill/>
              <a:miter lim="800000"/>
              <a:headEnd/>
              <a:tailEnd/>
            </a:ln>
          </p:spPr>
          <p:txBody>
            <a:bodyPr wrap="none" lIns="0" tIns="0" rIns="0" bIns="0">
              <a:spAutoFit/>
            </a:bodyPr>
            <a:lstStyle/>
            <a:p>
              <a:r>
                <a:rPr kumimoji="0" lang="en-US" altLang="zh-CN" sz="3300" i="1">
                  <a:solidFill>
                    <a:srgbClr val="000000"/>
                  </a:solidFill>
                  <a:ea typeface="宋体" pitchFamily="2" charset="-122"/>
                </a:rPr>
                <a:t>c</a:t>
              </a:r>
              <a:endParaRPr kumimoji="0" lang="en-US" altLang="zh-CN" sz="1800">
                <a:latin typeface="Arial" pitchFamily="34" charset="0"/>
                <a:ea typeface="宋体" pitchFamily="2" charset="-122"/>
              </a:endParaRPr>
            </a:p>
          </p:txBody>
        </p:sp>
      </p:grpSp>
      <p:grpSp>
        <p:nvGrpSpPr>
          <p:cNvPr id="4" name="Group 38"/>
          <p:cNvGrpSpPr>
            <a:grpSpLocks/>
          </p:cNvGrpSpPr>
          <p:nvPr/>
        </p:nvGrpSpPr>
        <p:grpSpPr bwMode="auto">
          <a:xfrm>
            <a:off x="1384300" y="1770063"/>
            <a:ext cx="3609975" cy="714375"/>
            <a:chOff x="872" y="1115"/>
            <a:chExt cx="2274" cy="450"/>
          </a:xfrm>
        </p:grpSpPr>
        <p:sp>
          <p:nvSpPr>
            <p:cNvPr id="508967" name="Rectangle 39"/>
            <p:cNvSpPr>
              <a:spLocks noChangeArrowheads="1"/>
            </p:cNvSpPr>
            <p:nvPr/>
          </p:nvSpPr>
          <p:spPr bwMode="auto">
            <a:xfrm>
              <a:off x="2874" y="1152"/>
              <a:ext cx="18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8968" name="Rectangle 40"/>
            <p:cNvSpPr>
              <a:spLocks noChangeArrowheads="1"/>
            </p:cNvSpPr>
            <p:nvPr/>
          </p:nvSpPr>
          <p:spPr bwMode="auto">
            <a:xfrm>
              <a:off x="2365" y="1152"/>
              <a:ext cx="488"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(Ag</a:t>
              </a:r>
              <a:endParaRPr kumimoji="0" lang="en-US" altLang="zh-CN" sz="1800">
                <a:latin typeface="Arial" pitchFamily="34" charset="0"/>
                <a:ea typeface="宋体" pitchFamily="2" charset="-122"/>
              </a:endParaRPr>
            </a:p>
          </p:txBody>
        </p:sp>
        <p:sp>
          <p:nvSpPr>
            <p:cNvPr id="508969" name="Rectangle 41"/>
            <p:cNvSpPr>
              <a:spLocks noChangeArrowheads="1"/>
            </p:cNvSpPr>
            <p:nvPr/>
          </p:nvSpPr>
          <p:spPr bwMode="auto">
            <a:xfrm>
              <a:off x="1573" y="1152"/>
              <a:ext cx="18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8970" name="Rectangle 42"/>
            <p:cNvSpPr>
              <a:spLocks noChangeArrowheads="1"/>
            </p:cNvSpPr>
            <p:nvPr/>
          </p:nvSpPr>
          <p:spPr bwMode="auto">
            <a:xfrm>
              <a:off x="1145" y="1152"/>
              <a:ext cx="405"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Ag</a:t>
              </a:r>
              <a:endParaRPr kumimoji="0" lang="en-US" altLang="zh-CN" sz="1800">
                <a:latin typeface="Arial" pitchFamily="34" charset="0"/>
                <a:ea typeface="宋体" pitchFamily="2" charset="-122"/>
              </a:endParaRPr>
            </a:p>
          </p:txBody>
        </p:sp>
        <p:sp>
          <p:nvSpPr>
            <p:cNvPr id="508971" name="Rectangle 43"/>
            <p:cNvSpPr>
              <a:spLocks noChangeArrowheads="1"/>
            </p:cNvSpPr>
            <p:nvPr/>
          </p:nvSpPr>
          <p:spPr bwMode="auto">
            <a:xfrm>
              <a:off x="1056" y="1152"/>
              <a:ext cx="18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8972" name="Rectangle 44"/>
            <p:cNvSpPr>
              <a:spLocks noChangeArrowheads="1"/>
            </p:cNvSpPr>
            <p:nvPr/>
          </p:nvSpPr>
          <p:spPr bwMode="auto">
            <a:xfrm>
              <a:off x="2969" y="1350"/>
              <a:ext cx="111" cy="215"/>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I</a:t>
              </a:r>
              <a:endParaRPr kumimoji="0" lang="en-US" altLang="zh-CN" sz="1800">
                <a:latin typeface="Arial" pitchFamily="34" charset="0"/>
                <a:ea typeface="宋体" pitchFamily="2" charset="-122"/>
              </a:endParaRPr>
            </a:p>
          </p:txBody>
        </p:sp>
        <p:sp>
          <p:nvSpPr>
            <p:cNvPr id="508973" name="Rectangle 45"/>
            <p:cNvSpPr>
              <a:spLocks noChangeArrowheads="1"/>
            </p:cNvSpPr>
            <p:nvPr/>
          </p:nvSpPr>
          <p:spPr bwMode="auto">
            <a:xfrm>
              <a:off x="2265" y="1315"/>
              <a:ext cx="136" cy="215"/>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508974" name="Rectangle 46"/>
            <p:cNvSpPr>
              <a:spLocks noChangeArrowheads="1"/>
            </p:cNvSpPr>
            <p:nvPr/>
          </p:nvSpPr>
          <p:spPr bwMode="auto">
            <a:xfrm>
              <a:off x="1665" y="1350"/>
              <a:ext cx="143" cy="18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Cl</a:t>
              </a:r>
              <a:endParaRPr kumimoji="0" lang="en-US" altLang="zh-CN" sz="1800">
                <a:latin typeface="Arial" pitchFamily="34" charset="0"/>
                <a:ea typeface="宋体" pitchFamily="2" charset="-122"/>
              </a:endParaRPr>
            </a:p>
          </p:txBody>
        </p:sp>
        <p:sp>
          <p:nvSpPr>
            <p:cNvPr id="508975" name="Rectangle 47"/>
            <p:cNvSpPr>
              <a:spLocks noChangeArrowheads="1"/>
            </p:cNvSpPr>
            <p:nvPr/>
          </p:nvSpPr>
          <p:spPr bwMode="auto">
            <a:xfrm>
              <a:off x="967" y="1315"/>
              <a:ext cx="136" cy="215"/>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1</a:t>
              </a:r>
              <a:endParaRPr kumimoji="0" lang="en-US" altLang="zh-CN" sz="1800">
                <a:latin typeface="Arial" pitchFamily="34" charset="0"/>
                <a:ea typeface="宋体" pitchFamily="2" charset="-122"/>
              </a:endParaRPr>
            </a:p>
          </p:txBody>
        </p:sp>
        <p:sp>
          <p:nvSpPr>
            <p:cNvPr id="508976" name="Rectangle 48"/>
            <p:cNvSpPr>
              <a:spLocks noChangeArrowheads="1"/>
            </p:cNvSpPr>
            <p:nvPr/>
          </p:nvSpPr>
          <p:spPr bwMode="auto">
            <a:xfrm>
              <a:off x="2762" y="1115"/>
              <a:ext cx="173" cy="23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8977" name="Rectangle 49"/>
            <p:cNvSpPr>
              <a:spLocks noChangeArrowheads="1"/>
            </p:cNvSpPr>
            <p:nvPr/>
          </p:nvSpPr>
          <p:spPr bwMode="auto">
            <a:xfrm>
              <a:off x="1461" y="1115"/>
              <a:ext cx="173" cy="23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8978" name="Rectangle 50"/>
            <p:cNvSpPr>
              <a:spLocks noChangeArrowheads="1"/>
            </p:cNvSpPr>
            <p:nvPr/>
          </p:nvSpPr>
          <p:spPr bwMode="auto">
            <a:xfrm>
              <a:off x="1963" y="1122"/>
              <a:ext cx="287" cy="382"/>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&lt;</a:t>
              </a:r>
              <a:endParaRPr kumimoji="0" lang="en-US" altLang="zh-CN" sz="1800">
                <a:latin typeface="Arial" pitchFamily="34" charset="0"/>
                <a:ea typeface="宋体" pitchFamily="2" charset="-122"/>
              </a:endParaRPr>
            </a:p>
          </p:txBody>
        </p:sp>
        <p:sp>
          <p:nvSpPr>
            <p:cNvPr id="508979" name="Rectangle 51"/>
            <p:cNvSpPr>
              <a:spLocks noChangeArrowheads="1"/>
            </p:cNvSpPr>
            <p:nvPr/>
          </p:nvSpPr>
          <p:spPr bwMode="auto">
            <a:xfrm>
              <a:off x="3025" y="1309"/>
              <a:ext cx="121" cy="162"/>
            </a:xfrm>
            <a:prstGeom prst="rect">
              <a:avLst/>
            </a:prstGeom>
            <a:noFill/>
            <a:ln w="9525">
              <a:noFill/>
              <a:miter lim="800000"/>
              <a:headEnd/>
              <a:tailEnd/>
            </a:ln>
          </p:spPr>
          <p:txBody>
            <a:bodyPr wrap="none" lIns="0" tIns="0" rIns="0" bIns="0">
              <a:spAutoFit/>
            </a:bodyPr>
            <a:lstStyle/>
            <a:p>
              <a:r>
                <a:rPr kumimoji="0" lang="en-US" altLang="zh-CN" sz="1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8980" name="Rectangle 52"/>
            <p:cNvSpPr>
              <a:spLocks noChangeArrowheads="1"/>
            </p:cNvSpPr>
            <p:nvPr/>
          </p:nvSpPr>
          <p:spPr bwMode="auto">
            <a:xfrm>
              <a:off x="1810" y="1309"/>
              <a:ext cx="121" cy="162"/>
            </a:xfrm>
            <a:prstGeom prst="rect">
              <a:avLst/>
            </a:prstGeom>
            <a:noFill/>
            <a:ln w="9525">
              <a:noFill/>
              <a:miter lim="800000"/>
              <a:headEnd/>
              <a:tailEnd/>
            </a:ln>
          </p:spPr>
          <p:txBody>
            <a:bodyPr wrap="none" lIns="0" tIns="0" rIns="0" bIns="0">
              <a:spAutoFit/>
            </a:bodyPr>
            <a:lstStyle/>
            <a:p>
              <a:r>
                <a:rPr kumimoji="0" lang="en-US" altLang="zh-CN" sz="1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8981" name="Rectangle 53"/>
            <p:cNvSpPr>
              <a:spLocks noChangeArrowheads="1"/>
            </p:cNvSpPr>
            <p:nvPr/>
          </p:nvSpPr>
          <p:spPr bwMode="auto">
            <a:xfrm>
              <a:off x="2153" y="1152"/>
              <a:ext cx="210" cy="349"/>
            </a:xfrm>
            <a:prstGeom prst="rect">
              <a:avLst/>
            </a:prstGeom>
            <a:noFill/>
            <a:ln w="9525">
              <a:noFill/>
              <a:miter lim="800000"/>
              <a:headEnd/>
              <a:tailEnd/>
            </a:ln>
          </p:spPr>
          <p:txBody>
            <a:bodyPr wrap="none" lIns="0" tIns="0" rIns="0" bIns="0">
              <a:spAutoFit/>
            </a:bodyPr>
            <a:lstStyle/>
            <a:p>
              <a:r>
                <a:rPr kumimoji="0" lang="en-US" altLang="zh-CN" sz="3300" i="1">
                  <a:solidFill>
                    <a:srgbClr val="000000"/>
                  </a:solidFill>
                  <a:ea typeface="宋体" pitchFamily="2" charset="-122"/>
                </a:rPr>
                <a:t>c</a:t>
              </a:r>
              <a:endParaRPr kumimoji="0" lang="en-US" altLang="zh-CN" sz="1800">
                <a:latin typeface="Arial" pitchFamily="34" charset="0"/>
                <a:ea typeface="宋体" pitchFamily="2" charset="-122"/>
              </a:endParaRPr>
            </a:p>
          </p:txBody>
        </p:sp>
        <p:sp>
          <p:nvSpPr>
            <p:cNvPr id="508982" name="Rectangle 54"/>
            <p:cNvSpPr>
              <a:spLocks noChangeArrowheads="1"/>
            </p:cNvSpPr>
            <p:nvPr/>
          </p:nvSpPr>
          <p:spPr bwMode="auto">
            <a:xfrm>
              <a:off x="872" y="1152"/>
              <a:ext cx="210" cy="349"/>
            </a:xfrm>
            <a:prstGeom prst="rect">
              <a:avLst/>
            </a:prstGeom>
            <a:noFill/>
            <a:ln w="9525">
              <a:noFill/>
              <a:miter lim="800000"/>
              <a:headEnd/>
              <a:tailEnd/>
            </a:ln>
          </p:spPr>
          <p:txBody>
            <a:bodyPr wrap="none" lIns="0" tIns="0" rIns="0" bIns="0">
              <a:spAutoFit/>
            </a:bodyPr>
            <a:lstStyle/>
            <a:p>
              <a:r>
                <a:rPr kumimoji="0" lang="en-US" altLang="zh-CN" sz="3300" i="1">
                  <a:solidFill>
                    <a:srgbClr val="000000"/>
                  </a:solidFill>
                  <a:ea typeface="宋体" pitchFamily="2" charset="-122"/>
                </a:rPr>
                <a:t>c</a:t>
              </a:r>
              <a:endParaRPr kumimoji="0" lang="en-US" altLang="zh-CN" sz="1800">
                <a:latin typeface="Arial" pitchFamily="34" charset="0"/>
                <a:ea typeface="宋体" pitchFamily="2" charset="-122"/>
              </a:endParaRPr>
            </a:p>
          </p:txBody>
        </p:sp>
      </p:grpSp>
      <p:grpSp>
        <p:nvGrpSpPr>
          <p:cNvPr id="5" name="Group 55"/>
          <p:cNvGrpSpPr>
            <a:grpSpLocks/>
          </p:cNvGrpSpPr>
          <p:nvPr/>
        </p:nvGrpSpPr>
        <p:grpSpPr bwMode="auto">
          <a:xfrm>
            <a:off x="1352550" y="1092200"/>
            <a:ext cx="7075488" cy="617538"/>
            <a:chOff x="852" y="688"/>
            <a:chExt cx="4457" cy="389"/>
          </a:xfrm>
        </p:grpSpPr>
        <p:sp>
          <p:nvSpPr>
            <p:cNvPr id="508984" name="Rectangle 56"/>
            <p:cNvSpPr>
              <a:spLocks noChangeArrowheads="1"/>
            </p:cNvSpPr>
            <p:nvPr/>
          </p:nvSpPr>
          <p:spPr bwMode="auto">
            <a:xfrm>
              <a:off x="3461" y="733"/>
              <a:ext cx="1848" cy="317"/>
            </a:xfrm>
            <a:prstGeom prst="rect">
              <a:avLst/>
            </a:prstGeom>
            <a:noFill/>
            <a:ln w="9525">
              <a:noFill/>
              <a:miter lim="800000"/>
              <a:headEnd/>
              <a:tailEnd/>
            </a:ln>
          </p:spPr>
          <p:txBody>
            <a:bodyPr wrap="none" lIns="0" tIns="0" rIns="0" bIns="0">
              <a:spAutoFit/>
            </a:bodyPr>
            <a:lstStyle/>
            <a:p>
              <a:r>
                <a:rPr kumimoji="0" lang="zh-CN" altLang="en-US" sz="3300">
                  <a:solidFill>
                    <a:srgbClr val="000000"/>
                  </a:solidFill>
                  <a:latin typeface="宋体" pitchFamily="2" charset="-122"/>
                  <a:ea typeface="宋体" pitchFamily="2" charset="-122"/>
                </a:rPr>
                <a:t>也可能先析出。</a:t>
              </a:r>
              <a:endParaRPr kumimoji="0" lang="zh-CN" altLang="en-US" sz="1800">
                <a:latin typeface="Arial" pitchFamily="34" charset="0"/>
                <a:ea typeface="宋体" pitchFamily="2" charset="-122"/>
              </a:endParaRPr>
            </a:p>
          </p:txBody>
        </p:sp>
        <p:sp>
          <p:nvSpPr>
            <p:cNvPr id="508985" name="Rectangle 57"/>
            <p:cNvSpPr>
              <a:spLocks noChangeArrowheads="1"/>
            </p:cNvSpPr>
            <p:nvPr/>
          </p:nvSpPr>
          <p:spPr bwMode="auto">
            <a:xfrm>
              <a:off x="2597" y="733"/>
              <a:ext cx="374" cy="301"/>
            </a:xfrm>
            <a:prstGeom prst="rect">
              <a:avLst/>
            </a:prstGeom>
            <a:noFill/>
            <a:ln w="9525">
              <a:noFill/>
              <a:miter lim="800000"/>
              <a:headEnd/>
              <a:tailEnd/>
            </a:ln>
          </p:spPr>
          <p:txBody>
            <a:bodyPr wrap="none" lIns="0" tIns="0" rIns="0" bIns="0">
              <a:spAutoFit/>
            </a:bodyPr>
            <a:lstStyle/>
            <a:p>
              <a:r>
                <a:rPr kumimoji="0" lang="zh-CN" altLang="en-US" sz="3300">
                  <a:solidFill>
                    <a:srgbClr val="000000"/>
                  </a:solidFill>
                  <a:latin typeface="宋体" pitchFamily="2" charset="-122"/>
                  <a:ea typeface="宋体" pitchFamily="2" charset="-122"/>
                </a:rPr>
                <a:t>时</a:t>
              </a:r>
              <a:endParaRPr kumimoji="0" lang="zh-CN" altLang="en-US" sz="1800">
                <a:latin typeface="Arial" pitchFamily="34" charset="0"/>
                <a:ea typeface="宋体" pitchFamily="2" charset="-122"/>
              </a:endParaRPr>
            </a:p>
          </p:txBody>
        </p:sp>
        <p:sp>
          <p:nvSpPr>
            <p:cNvPr id="508986" name="Rectangle 58"/>
            <p:cNvSpPr>
              <a:spLocks noChangeArrowheads="1"/>
            </p:cNvSpPr>
            <p:nvPr/>
          </p:nvSpPr>
          <p:spPr bwMode="auto">
            <a:xfrm>
              <a:off x="852" y="733"/>
              <a:ext cx="374" cy="301"/>
            </a:xfrm>
            <a:prstGeom prst="rect">
              <a:avLst/>
            </a:prstGeom>
            <a:noFill/>
            <a:ln w="9525">
              <a:noFill/>
              <a:miter lim="800000"/>
              <a:headEnd/>
              <a:tailEnd/>
            </a:ln>
          </p:spPr>
          <p:txBody>
            <a:bodyPr wrap="none" lIns="0" tIns="0" rIns="0" bIns="0">
              <a:spAutoFit/>
            </a:bodyPr>
            <a:lstStyle/>
            <a:p>
              <a:r>
                <a:rPr kumimoji="0" lang="zh-CN" altLang="en-US" sz="3300">
                  <a:solidFill>
                    <a:srgbClr val="000000"/>
                  </a:solidFill>
                  <a:latin typeface="宋体" pitchFamily="2" charset="-122"/>
                  <a:ea typeface="宋体" pitchFamily="2" charset="-122"/>
                </a:rPr>
                <a:t>当</a:t>
              </a:r>
              <a:endParaRPr kumimoji="0" lang="zh-CN" altLang="en-US" sz="1800">
                <a:latin typeface="Arial" pitchFamily="34" charset="0"/>
                <a:ea typeface="宋体" pitchFamily="2" charset="-122"/>
              </a:endParaRPr>
            </a:p>
          </p:txBody>
        </p:sp>
        <p:sp>
          <p:nvSpPr>
            <p:cNvPr id="508987" name="Rectangle 59"/>
            <p:cNvSpPr>
              <a:spLocks noChangeArrowheads="1"/>
            </p:cNvSpPr>
            <p:nvPr/>
          </p:nvSpPr>
          <p:spPr bwMode="auto">
            <a:xfrm>
              <a:off x="2930" y="725"/>
              <a:ext cx="572"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AgCl</a:t>
              </a:r>
              <a:endParaRPr kumimoji="0" lang="en-US" altLang="zh-CN" sz="1800">
                <a:latin typeface="Arial" pitchFamily="34" charset="0"/>
                <a:ea typeface="宋体" pitchFamily="2" charset="-122"/>
              </a:endParaRPr>
            </a:p>
          </p:txBody>
        </p:sp>
        <p:sp>
          <p:nvSpPr>
            <p:cNvPr id="508988" name="Rectangle 60"/>
            <p:cNvSpPr>
              <a:spLocks noChangeArrowheads="1"/>
            </p:cNvSpPr>
            <p:nvPr/>
          </p:nvSpPr>
          <p:spPr bwMode="auto">
            <a:xfrm>
              <a:off x="2837" y="725"/>
              <a:ext cx="16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8989" name="Rectangle 61"/>
            <p:cNvSpPr>
              <a:spLocks noChangeArrowheads="1"/>
            </p:cNvSpPr>
            <p:nvPr/>
          </p:nvSpPr>
          <p:spPr bwMode="auto">
            <a:xfrm>
              <a:off x="2531" y="725"/>
              <a:ext cx="18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8990" name="Rectangle 62"/>
            <p:cNvSpPr>
              <a:spLocks noChangeArrowheads="1"/>
            </p:cNvSpPr>
            <p:nvPr/>
          </p:nvSpPr>
          <p:spPr bwMode="auto">
            <a:xfrm>
              <a:off x="2327" y="725"/>
              <a:ext cx="18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I</a:t>
              </a:r>
              <a:endParaRPr kumimoji="0" lang="en-US" altLang="zh-CN" sz="1800">
                <a:latin typeface="Arial" pitchFamily="34" charset="0"/>
                <a:ea typeface="宋体" pitchFamily="2" charset="-122"/>
              </a:endParaRPr>
            </a:p>
          </p:txBody>
        </p:sp>
        <p:sp>
          <p:nvSpPr>
            <p:cNvPr id="508991" name="Rectangle 63"/>
            <p:cNvSpPr>
              <a:spLocks noChangeArrowheads="1"/>
            </p:cNvSpPr>
            <p:nvPr/>
          </p:nvSpPr>
          <p:spPr bwMode="auto">
            <a:xfrm>
              <a:off x="2238" y="725"/>
              <a:ext cx="18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8992" name="Rectangle 64"/>
            <p:cNvSpPr>
              <a:spLocks noChangeArrowheads="1"/>
            </p:cNvSpPr>
            <p:nvPr/>
          </p:nvSpPr>
          <p:spPr bwMode="auto">
            <a:xfrm>
              <a:off x="1657" y="725"/>
              <a:ext cx="18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8993" name="Rectangle 65"/>
            <p:cNvSpPr>
              <a:spLocks noChangeArrowheads="1"/>
            </p:cNvSpPr>
            <p:nvPr/>
          </p:nvSpPr>
          <p:spPr bwMode="auto">
            <a:xfrm>
              <a:off x="1302" y="725"/>
              <a:ext cx="249"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Cl</a:t>
              </a:r>
              <a:endParaRPr kumimoji="0" lang="en-US" altLang="zh-CN" sz="1800">
                <a:latin typeface="Arial" pitchFamily="34" charset="0"/>
                <a:ea typeface="宋体" pitchFamily="2" charset="-122"/>
              </a:endParaRPr>
            </a:p>
          </p:txBody>
        </p:sp>
        <p:sp>
          <p:nvSpPr>
            <p:cNvPr id="508994" name="Rectangle 66"/>
            <p:cNvSpPr>
              <a:spLocks noChangeArrowheads="1"/>
            </p:cNvSpPr>
            <p:nvPr/>
          </p:nvSpPr>
          <p:spPr bwMode="auto">
            <a:xfrm>
              <a:off x="1216" y="725"/>
              <a:ext cx="18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8995" name="Rectangle 67"/>
            <p:cNvSpPr>
              <a:spLocks noChangeArrowheads="1"/>
            </p:cNvSpPr>
            <p:nvPr/>
          </p:nvSpPr>
          <p:spPr bwMode="auto">
            <a:xfrm>
              <a:off x="2422" y="688"/>
              <a:ext cx="173" cy="23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8996" name="Rectangle 68"/>
            <p:cNvSpPr>
              <a:spLocks noChangeArrowheads="1"/>
            </p:cNvSpPr>
            <p:nvPr/>
          </p:nvSpPr>
          <p:spPr bwMode="auto">
            <a:xfrm>
              <a:off x="1548" y="688"/>
              <a:ext cx="173" cy="23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8997" name="Rectangle 69"/>
            <p:cNvSpPr>
              <a:spLocks noChangeArrowheads="1"/>
            </p:cNvSpPr>
            <p:nvPr/>
          </p:nvSpPr>
          <p:spPr bwMode="auto">
            <a:xfrm>
              <a:off x="1796" y="695"/>
              <a:ext cx="424" cy="382"/>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&gt;&gt;</a:t>
              </a:r>
              <a:endParaRPr kumimoji="0" lang="en-US" altLang="zh-CN" sz="1800">
                <a:latin typeface="Arial" pitchFamily="34" charset="0"/>
                <a:ea typeface="宋体" pitchFamily="2" charset="-122"/>
              </a:endParaRPr>
            </a:p>
          </p:txBody>
        </p:sp>
        <p:sp>
          <p:nvSpPr>
            <p:cNvPr id="508998" name="Rectangle 70"/>
            <p:cNvSpPr>
              <a:spLocks noChangeArrowheads="1"/>
            </p:cNvSpPr>
            <p:nvPr/>
          </p:nvSpPr>
          <p:spPr bwMode="auto">
            <a:xfrm>
              <a:off x="2122" y="725"/>
              <a:ext cx="210" cy="349"/>
            </a:xfrm>
            <a:prstGeom prst="rect">
              <a:avLst/>
            </a:prstGeom>
            <a:noFill/>
            <a:ln w="9525">
              <a:noFill/>
              <a:miter lim="800000"/>
              <a:headEnd/>
              <a:tailEnd/>
            </a:ln>
          </p:spPr>
          <p:txBody>
            <a:bodyPr wrap="none" lIns="0" tIns="0" rIns="0" bIns="0">
              <a:spAutoFit/>
            </a:bodyPr>
            <a:lstStyle/>
            <a:p>
              <a:r>
                <a:rPr kumimoji="0" lang="en-US" altLang="zh-CN" sz="3300" i="1">
                  <a:solidFill>
                    <a:srgbClr val="000000"/>
                  </a:solidFill>
                  <a:ea typeface="宋体" pitchFamily="2" charset="-122"/>
                </a:rPr>
                <a:t>c</a:t>
              </a:r>
              <a:endParaRPr kumimoji="0" lang="en-US" altLang="zh-CN" sz="1800">
                <a:latin typeface="Arial" pitchFamily="34" charset="0"/>
                <a:ea typeface="宋体" pitchFamily="2" charset="-122"/>
              </a:endParaRPr>
            </a:p>
          </p:txBody>
        </p:sp>
        <p:sp>
          <p:nvSpPr>
            <p:cNvPr id="508999" name="Rectangle 71"/>
            <p:cNvSpPr>
              <a:spLocks noChangeArrowheads="1"/>
            </p:cNvSpPr>
            <p:nvPr/>
          </p:nvSpPr>
          <p:spPr bwMode="auto">
            <a:xfrm>
              <a:off x="1100" y="725"/>
              <a:ext cx="210" cy="349"/>
            </a:xfrm>
            <a:prstGeom prst="rect">
              <a:avLst/>
            </a:prstGeom>
            <a:noFill/>
            <a:ln w="9525">
              <a:noFill/>
              <a:miter lim="800000"/>
              <a:headEnd/>
              <a:tailEnd/>
            </a:ln>
          </p:spPr>
          <p:txBody>
            <a:bodyPr wrap="none" lIns="0" tIns="0" rIns="0" bIns="0">
              <a:spAutoFit/>
            </a:bodyPr>
            <a:lstStyle/>
            <a:p>
              <a:r>
                <a:rPr kumimoji="0" lang="en-US" altLang="zh-CN" sz="3300" i="1">
                  <a:solidFill>
                    <a:srgbClr val="000000"/>
                  </a:solidFill>
                  <a:ea typeface="宋体" pitchFamily="2" charset="-122"/>
                </a:rPr>
                <a:t>c</a:t>
              </a:r>
              <a:endParaRPr kumimoji="0" lang="en-US" altLang="zh-CN" sz="1800">
                <a:latin typeface="Arial" pitchFamily="34" charset="0"/>
                <a:ea typeface="宋体" pitchFamily="2" charset="-122"/>
              </a:endParaRPr>
            </a:p>
          </p:txBody>
        </p:sp>
      </p:grpSp>
      <p:grpSp>
        <p:nvGrpSpPr>
          <p:cNvPr id="6" name="Group 72"/>
          <p:cNvGrpSpPr>
            <a:grpSpLocks/>
          </p:cNvGrpSpPr>
          <p:nvPr/>
        </p:nvGrpSpPr>
        <p:grpSpPr bwMode="auto">
          <a:xfrm>
            <a:off x="1395413" y="2552700"/>
            <a:ext cx="3714750" cy="1212850"/>
            <a:chOff x="879" y="1608"/>
            <a:chExt cx="2340" cy="764"/>
          </a:xfrm>
        </p:grpSpPr>
        <p:sp>
          <p:nvSpPr>
            <p:cNvPr id="509001" name="Line 73"/>
            <p:cNvSpPr>
              <a:spLocks noChangeShapeType="1"/>
            </p:cNvSpPr>
            <p:nvPr/>
          </p:nvSpPr>
          <p:spPr bwMode="auto">
            <a:xfrm>
              <a:off x="879" y="1987"/>
              <a:ext cx="1071" cy="1"/>
            </a:xfrm>
            <a:prstGeom prst="line">
              <a:avLst/>
            </a:prstGeom>
            <a:noFill/>
            <a:ln w="15875">
              <a:solidFill>
                <a:srgbClr val="000000"/>
              </a:solidFill>
              <a:round/>
              <a:headEnd/>
              <a:tailEnd/>
            </a:ln>
          </p:spPr>
          <p:txBody>
            <a:bodyPr/>
            <a:lstStyle/>
            <a:p>
              <a:endParaRPr lang="zh-CN" altLang="en-US"/>
            </a:p>
          </p:txBody>
        </p:sp>
        <p:sp>
          <p:nvSpPr>
            <p:cNvPr id="509002" name="Line 74"/>
            <p:cNvSpPr>
              <a:spLocks noChangeShapeType="1"/>
            </p:cNvSpPr>
            <p:nvPr/>
          </p:nvSpPr>
          <p:spPr bwMode="auto">
            <a:xfrm>
              <a:off x="2210" y="1987"/>
              <a:ext cx="920" cy="1"/>
            </a:xfrm>
            <a:prstGeom prst="line">
              <a:avLst/>
            </a:prstGeom>
            <a:noFill/>
            <a:ln w="15875">
              <a:solidFill>
                <a:srgbClr val="000000"/>
              </a:solidFill>
              <a:round/>
              <a:headEnd/>
              <a:tailEnd/>
            </a:ln>
          </p:spPr>
          <p:txBody>
            <a:bodyPr/>
            <a:lstStyle/>
            <a:p>
              <a:endParaRPr lang="zh-CN" altLang="en-US"/>
            </a:p>
          </p:txBody>
        </p:sp>
        <p:sp>
          <p:nvSpPr>
            <p:cNvPr id="509003" name="Rectangle 75"/>
            <p:cNvSpPr>
              <a:spLocks noChangeArrowheads="1"/>
            </p:cNvSpPr>
            <p:nvPr/>
          </p:nvSpPr>
          <p:spPr bwMode="auto">
            <a:xfrm>
              <a:off x="2834" y="2023"/>
              <a:ext cx="18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9004" name="Rectangle 76"/>
            <p:cNvSpPr>
              <a:spLocks noChangeArrowheads="1"/>
            </p:cNvSpPr>
            <p:nvPr/>
          </p:nvSpPr>
          <p:spPr bwMode="auto">
            <a:xfrm>
              <a:off x="2630" y="2023"/>
              <a:ext cx="18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I</a:t>
              </a:r>
              <a:endParaRPr kumimoji="0" lang="en-US" altLang="zh-CN" sz="1800">
                <a:latin typeface="Arial" pitchFamily="34" charset="0"/>
                <a:ea typeface="宋体" pitchFamily="2" charset="-122"/>
              </a:endParaRPr>
            </a:p>
          </p:txBody>
        </p:sp>
        <p:sp>
          <p:nvSpPr>
            <p:cNvPr id="509005" name="Rectangle 77"/>
            <p:cNvSpPr>
              <a:spLocks noChangeArrowheads="1"/>
            </p:cNvSpPr>
            <p:nvPr/>
          </p:nvSpPr>
          <p:spPr bwMode="auto">
            <a:xfrm>
              <a:off x="2541" y="2023"/>
              <a:ext cx="18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9006" name="Rectangle 78"/>
            <p:cNvSpPr>
              <a:spLocks noChangeArrowheads="1"/>
            </p:cNvSpPr>
            <p:nvPr/>
          </p:nvSpPr>
          <p:spPr bwMode="auto">
            <a:xfrm>
              <a:off x="3036" y="1621"/>
              <a:ext cx="18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9007" name="Rectangle 79"/>
            <p:cNvSpPr>
              <a:spLocks noChangeArrowheads="1"/>
            </p:cNvSpPr>
            <p:nvPr/>
          </p:nvSpPr>
          <p:spPr bwMode="auto">
            <a:xfrm>
              <a:off x="2571" y="1621"/>
              <a:ext cx="499"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(AgI</a:t>
              </a:r>
              <a:endParaRPr kumimoji="0" lang="en-US" altLang="zh-CN" sz="1800">
                <a:latin typeface="Arial" pitchFamily="34" charset="0"/>
                <a:ea typeface="宋体" pitchFamily="2" charset="-122"/>
              </a:endParaRPr>
            </a:p>
          </p:txBody>
        </p:sp>
        <p:sp>
          <p:nvSpPr>
            <p:cNvPr id="509008" name="Rectangle 80"/>
            <p:cNvSpPr>
              <a:spLocks noChangeArrowheads="1"/>
            </p:cNvSpPr>
            <p:nvPr/>
          </p:nvSpPr>
          <p:spPr bwMode="auto">
            <a:xfrm>
              <a:off x="1652" y="2023"/>
              <a:ext cx="18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9009" name="Rectangle 81"/>
            <p:cNvSpPr>
              <a:spLocks noChangeArrowheads="1"/>
            </p:cNvSpPr>
            <p:nvPr/>
          </p:nvSpPr>
          <p:spPr bwMode="auto">
            <a:xfrm>
              <a:off x="1297" y="2023"/>
              <a:ext cx="249"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Cl</a:t>
              </a:r>
              <a:endParaRPr kumimoji="0" lang="en-US" altLang="zh-CN" sz="1800">
                <a:latin typeface="Arial" pitchFamily="34" charset="0"/>
                <a:ea typeface="宋体" pitchFamily="2" charset="-122"/>
              </a:endParaRPr>
            </a:p>
          </p:txBody>
        </p:sp>
        <p:sp>
          <p:nvSpPr>
            <p:cNvPr id="509010" name="Rectangle 82"/>
            <p:cNvSpPr>
              <a:spLocks noChangeArrowheads="1"/>
            </p:cNvSpPr>
            <p:nvPr/>
          </p:nvSpPr>
          <p:spPr bwMode="auto">
            <a:xfrm>
              <a:off x="1212" y="2023"/>
              <a:ext cx="18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9011" name="Rectangle 83"/>
            <p:cNvSpPr>
              <a:spLocks noChangeArrowheads="1"/>
            </p:cNvSpPr>
            <p:nvPr/>
          </p:nvSpPr>
          <p:spPr bwMode="auto">
            <a:xfrm>
              <a:off x="1856" y="1621"/>
              <a:ext cx="18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9012" name="Rectangle 84"/>
            <p:cNvSpPr>
              <a:spLocks noChangeArrowheads="1"/>
            </p:cNvSpPr>
            <p:nvPr/>
          </p:nvSpPr>
          <p:spPr bwMode="auto">
            <a:xfrm>
              <a:off x="1240" y="1621"/>
              <a:ext cx="660"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(AgCl</a:t>
              </a:r>
              <a:endParaRPr kumimoji="0" lang="en-US" altLang="zh-CN" sz="1800">
                <a:latin typeface="Arial" pitchFamily="34" charset="0"/>
                <a:ea typeface="宋体" pitchFamily="2" charset="-122"/>
              </a:endParaRPr>
            </a:p>
          </p:txBody>
        </p:sp>
        <p:sp>
          <p:nvSpPr>
            <p:cNvPr id="509013" name="Rectangle 85"/>
            <p:cNvSpPr>
              <a:spLocks noChangeArrowheads="1"/>
            </p:cNvSpPr>
            <p:nvPr/>
          </p:nvSpPr>
          <p:spPr bwMode="auto">
            <a:xfrm>
              <a:off x="2412" y="1783"/>
              <a:ext cx="195" cy="215"/>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sp</a:t>
              </a:r>
              <a:endParaRPr kumimoji="0" lang="en-US" altLang="zh-CN" sz="1800">
                <a:latin typeface="Arial" pitchFamily="34" charset="0"/>
                <a:ea typeface="宋体" pitchFamily="2" charset="-122"/>
              </a:endParaRPr>
            </a:p>
          </p:txBody>
        </p:sp>
        <p:sp>
          <p:nvSpPr>
            <p:cNvPr id="509014" name="Rectangle 86"/>
            <p:cNvSpPr>
              <a:spLocks noChangeArrowheads="1"/>
            </p:cNvSpPr>
            <p:nvPr/>
          </p:nvSpPr>
          <p:spPr bwMode="auto">
            <a:xfrm>
              <a:off x="1081" y="1783"/>
              <a:ext cx="195" cy="215"/>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sp</a:t>
              </a:r>
              <a:endParaRPr kumimoji="0" lang="en-US" altLang="zh-CN" sz="1800">
                <a:latin typeface="Arial" pitchFamily="34" charset="0"/>
                <a:ea typeface="宋体" pitchFamily="2" charset="-122"/>
              </a:endParaRPr>
            </a:p>
          </p:txBody>
        </p:sp>
        <p:sp>
          <p:nvSpPr>
            <p:cNvPr id="509015" name="Rectangle 87"/>
            <p:cNvSpPr>
              <a:spLocks noChangeArrowheads="1"/>
            </p:cNvSpPr>
            <p:nvPr/>
          </p:nvSpPr>
          <p:spPr bwMode="auto">
            <a:xfrm>
              <a:off x="2725" y="1986"/>
              <a:ext cx="173" cy="23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9016" name="Rectangle 88"/>
            <p:cNvSpPr>
              <a:spLocks noChangeArrowheads="1"/>
            </p:cNvSpPr>
            <p:nvPr/>
          </p:nvSpPr>
          <p:spPr bwMode="auto">
            <a:xfrm>
              <a:off x="1543" y="1986"/>
              <a:ext cx="173" cy="23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9017" name="Rectangle 89"/>
            <p:cNvSpPr>
              <a:spLocks noChangeArrowheads="1"/>
            </p:cNvSpPr>
            <p:nvPr/>
          </p:nvSpPr>
          <p:spPr bwMode="auto">
            <a:xfrm>
              <a:off x="2012" y="1788"/>
              <a:ext cx="287" cy="382"/>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&lt;</a:t>
              </a:r>
              <a:endParaRPr kumimoji="0" lang="en-US" altLang="zh-CN" sz="1800">
                <a:latin typeface="Arial" pitchFamily="34" charset="0"/>
                <a:ea typeface="宋体" pitchFamily="2" charset="-122"/>
              </a:endParaRPr>
            </a:p>
          </p:txBody>
        </p:sp>
        <p:sp>
          <p:nvSpPr>
            <p:cNvPr id="509018" name="Rectangle 90"/>
            <p:cNvSpPr>
              <a:spLocks noChangeArrowheads="1"/>
            </p:cNvSpPr>
            <p:nvPr/>
          </p:nvSpPr>
          <p:spPr bwMode="auto">
            <a:xfrm>
              <a:off x="2424" y="2023"/>
              <a:ext cx="210" cy="349"/>
            </a:xfrm>
            <a:prstGeom prst="rect">
              <a:avLst/>
            </a:prstGeom>
            <a:noFill/>
            <a:ln w="9525">
              <a:noFill/>
              <a:miter lim="800000"/>
              <a:headEnd/>
              <a:tailEnd/>
            </a:ln>
          </p:spPr>
          <p:txBody>
            <a:bodyPr wrap="none" lIns="0" tIns="0" rIns="0" bIns="0">
              <a:spAutoFit/>
            </a:bodyPr>
            <a:lstStyle/>
            <a:p>
              <a:r>
                <a:rPr kumimoji="0" lang="en-US" altLang="zh-CN" sz="3300" i="1">
                  <a:solidFill>
                    <a:srgbClr val="000000"/>
                  </a:solidFill>
                  <a:ea typeface="宋体" pitchFamily="2" charset="-122"/>
                </a:rPr>
                <a:t>c</a:t>
              </a:r>
              <a:endParaRPr kumimoji="0" lang="en-US" altLang="zh-CN" sz="1800">
                <a:latin typeface="Arial" pitchFamily="34" charset="0"/>
                <a:ea typeface="宋体" pitchFamily="2" charset="-122"/>
              </a:endParaRPr>
            </a:p>
          </p:txBody>
        </p:sp>
        <p:sp>
          <p:nvSpPr>
            <p:cNvPr id="509019" name="Rectangle 91"/>
            <p:cNvSpPr>
              <a:spLocks noChangeArrowheads="1"/>
            </p:cNvSpPr>
            <p:nvPr/>
          </p:nvSpPr>
          <p:spPr bwMode="auto">
            <a:xfrm>
              <a:off x="2235" y="1621"/>
              <a:ext cx="266" cy="349"/>
            </a:xfrm>
            <a:prstGeom prst="rect">
              <a:avLst/>
            </a:prstGeom>
            <a:noFill/>
            <a:ln w="9525">
              <a:noFill/>
              <a:miter lim="800000"/>
              <a:headEnd/>
              <a:tailEnd/>
            </a:ln>
          </p:spPr>
          <p:txBody>
            <a:bodyPr wrap="none" lIns="0" tIns="0" rIns="0" bIns="0">
              <a:spAutoFit/>
            </a:bodyPr>
            <a:lstStyle/>
            <a:p>
              <a:r>
                <a:rPr kumimoji="0" lang="en-US" altLang="zh-CN" sz="3300" i="1">
                  <a:solidFill>
                    <a:srgbClr val="000000"/>
                  </a:solidFill>
                  <a:ea typeface="宋体" pitchFamily="2" charset="-122"/>
                </a:rPr>
                <a:t>K</a:t>
              </a:r>
              <a:endParaRPr kumimoji="0" lang="en-US" altLang="zh-CN" sz="1800">
                <a:latin typeface="Arial" pitchFamily="34" charset="0"/>
                <a:ea typeface="宋体" pitchFamily="2" charset="-122"/>
              </a:endParaRPr>
            </a:p>
          </p:txBody>
        </p:sp>
        <p:sp>
          <p:nvSpPr>
            <p:cNvPr id="509020" name="Rectangle 92"/>
            <p:cNvSpPr>
              <a:spLocks noChangeArrowheads="1"/>
            </p:cNvSpPr>
            <p:nvPr/>
          </p:nvSpPr>
          <p:spPr bwMode="auto">
            <a:xfrm>
              <a:off x="1096" y="2023"/>
              <a:ext cx="210" cy="349"/>
            </a:xfrm>
            <a:prstGeom prst="rect">
              <a:avLst/>
            </a:prstGeom>
            <a:noFill/>
            <a:ln w="9525">
              <a:noFill/>
              <a:miter lim="800000"/>
              <a:headEnd/>
              <a:tailEnd/>
            </a:ln>
          </p:spPr>
          <p:txBody>
            <a:bodyPr wrap="none" lIns="0" tIns="0" rIns="0" bIns="0">
              <a:spAutoFit/>
            </a:bodyPr>
            <a:lstStyle/>
            <a:p>
              <a:r>
                <a:rPr kumimoji="0" lang="en-US" altLang="zh-CN" sz="3300" i="1">
                  <a:solidFill>
                    <a:srgbClr val="000000"/>
                  </a:solidFill>
                  <a:ea typeface="宋体" pitchFamily="2" charset="-122"/>
                </a:rPr>
                <a:t>c</a:t>
              </a:r>
              <a:endParaRPr kumimoji="0" lang="en-US" altLang="zh-CN" sz="1800">
                <a:latin typeface="Arial" pitchFamily="34" charset="0"/>
                <a:ea typeface="宋体" pitchFamily="2" charset="-122"/>
              </a:endParaRPr>
            </a:p>
          </p:txBody>
        </p:sp>
        <p:sp>
          <p:nvSpPr>
            <p:cNvPr id="509021" name="Rectangle 93"/>
            <p:cNvSpPr>
              <a:spLocks noChangeArrowheads="1"/>
            </p:cNvSpPr>
            <p:nvPr/>
          </p:nvSpPr>
          <p:spPr bwMode="auto">
            <a:xfrm>
              <a:off x="904" y="1621"/>
              <a:ext cx="266" cy="349"/>
            </a:xfrm>
            <a:prstGeom prst="rect">
              <a:avLst/>
            </a:prstGeom>
            <a:noFill/>
            <a:ln w="9525">
              <a:noFill/>
              <a:miter lim="800000"/>
              <a:headEnd/>
              <a:tailEnd/>
            </a:ln>
          </p:spPr>
          <p:txBody>
            <a:bodyPr wrap="none" lIns="0" tIns="0" rIns="0" bIns="0">
              <a:spAutoFit/>
            </a:bodyPr>
            <a:lstStyle/>
            <a:p>
              <a:r>
                <a:rPr kumimoji="0" lang="en-US" altLang="zh-CN" sz="3300" i="1">
                  <a:solidFill>
                    <a:srgbClr val="000000"/>
                  </a:solidFill>
                  <a:ea typeface="宋体" pitchFamily="2" charset="-122"/>
                </a:rPr>
                <a:t>K</a:t>
              </a:r>
              <a:endParaRPr kumimoji="0" lang="en-US" altLang="zh-CN" sz="1800">
                <a:latin typeface="Arial" pitchFamily="34" charset="0"/>
                <a:ea typeface="宋体" pitchFamily="2" charset="-122"/>
              </a:endParaRPr>
            </a:p>
          </p:txBody>
        </p:sp>
        <p:graphicFrame>
          <p:nvGraphicFramePr>
            <p:cNvPr id="509022" name="Object 94"/>
            <p:cNvGraphicFramePr>
              <a:graphicFrameLocks noChangeAspect="1"/>
            </p:cNvGraphicFramePr>
            <p:nvPr/>
          </p:nvGraphicFramePr>
          <p:xfrm>
            <a:off x="1088" y="1608"/>
            <a:ext cx="171" cy="168"/>
          </p:xfrm>
          <a:graphic>
            <a:graphicData uri="http://schemas.openxmlformats.org/presentationml/2006/ole">
              <p:oleObj spid="_x0000_s642052" name="CS ChemDraw Drawing" r:id="rId3" imgW="271800" imgH="266400" progId="">
                <p:embed/>
              </p:oleObj>
            </a:graphicData>
          </a:graphic>
        </p:graphicFrame>
        <p:graphicFrame>
          <p:nvGraphicFramePr>
            <p:cNvPr id="509023" name="Object 95"/>
            <p:cNvGraphicFramePr>
              <a:graphicFrameLocks noChangeAspect="1"/>
            </p:cNvGraphicFramePr>
            <p:nvPr/>
          </p:nvGraphicFramePr>
          <p:xfrm>
            <a:off x="2424" y="1608"/>
            <a:ext cx="171" cy="168"/>
          </p:xfrm>
          <a:graphic>
            <a:graphicData uri="http://schemas.openxmlformats.org/presentationml/2006/ole">
              <p:oleObj spid="_x0000_s642053" name="CS ChemDraw Drawing" r:id="rId4" imgW="271800" imgH="266400" progId="">
                <p:embed/>
              </p:oleObj>
            </a:graphicData>
          </a:graphic>
        </p:graphicFrame>
      </p:grpSp>
      <p:grpSp>
        <p:nvGrpSpPr>
          <p:cNvPr id="7" name="Group 96"/>
          <p:cNvGrpSpPr>
            <a:grpSpLocks/>
          </p:cNvGrpSpPr>
          <p:nvPr/>
        </p:nvGrpSpPr>
        <p:grpSpPr bwMode="auto">
          <a:xfrm>
            <a:off x="1384300" y="3848100"/>
            <a:ext cx="7075488" cy="1274763"/>
            <a:chOff x="872" y="2424"/>
            <a:chExt cx="4457" cy="803"/>
          </a:xfrm>
        </p:grpSpPr>
        <p:sp>
          <p:nvSpPr>
            <p:cNvPr id="509025" name="Line 97"/>
            <p:cNvSpPr>
              <a:spLocks noChangeShapeType="1"/>
            </p:cNvSpPr>
            <p:nvPr/>
          </p:nvSpPr>
          <p:spPr bwMode="auto">
            <a:xfrm>
              <a:off x="1765" y="2813"/>
              <a:ext cx="1071" cy="1"/>
            </a:xfrm>
            <a:prstGeom prst="line">
              <a:avLst/>
            </a:prstGeom>
            <a:noFill/>
            <a:ln w="15875">
              <a:solidFill>
                <a:srgbClr val="000000"/>
              </a:solidFill>
              <a:round/>
              <a:headEnd/>
              <a:tailEnd/>
            </a:ln>
          </p:spPr>
          <p:txBody>
            <a:bodyPr/>
            <a:lstStyle/>
            <a:p>
              <a:endParaRPr lang="zh-CN" altLang="en-US"/>
            </a:p>
          </p:txBody>
        </p:sp>
        <p:sp>
          <p:nvSpPr>
            <p:cNvPr id="509026" name="Line 98"/>
            <p:cNvSpPr>
              <a:spLocks noChangeShapeType="1"/>
            </p:cNvSpPr>
            <p:nvPr/>
          </p:nvSpPr>
          <p:spPr bwMode="auto">
            <a:xfrm>
              <a:off x="3710" y="2813"/>
              <a:ext cx="988" cy="1"/>
            </a:xfrm>
            <a:prstGeom prst="line">
              <a:avLst/>
            </a:prstGeom>
            <a:noFill/>
            <a:ln w="15875">
              <a:solidFill>
                <a:srgbClr val="000000"/>
              </a:solidFill>
              <a:round/>
              <a:headEnd/>
              <a:tailEnd/>
            </a:ln>
          </p:spPr>
          <p:txBody>
            <a:bodyPr/>
            <a:lstStyle/>
            <a:p>
              <a:endParaRPr lang="zh-CN" altLang="en-US"/>
            </a:p>
          </p:txBody>
        </p:sp>
        <p:sp>
          <p:nvSpPr>
            <p:cNvPr id="509027" name="Rectangle 99"/>
            <p:cNvSpPr>
              <a:spLocks noChangeArrowheads="1"/>
            </p:cNvSpPr>
            <p:nvPr/>
          </p:nvSpPr>
          <p:spPr bwMode="auto">
            <a:xfrm>
              <a:off x="5146" y="2644"/>
              <a:ext cx="18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9028" name="Rectangle 100"/>
            <p:cNvSpPr>
              <a:spLocks noChangeArrowheads="1"/>
            </p:cNvSpPr>
            <p:nvPr/>
          </p:nvSpPr>
          <p:spPr bwMode="auto">
            <a:xfrm>
              <a:off x="4942" y="2644"/>
              <a:ext cx="18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I</a:t>
              </a:r>
              <a:endParaRPr kumimoji="0" lang="en-US" altLang="zh-CN" sz="1800">
                <a:latin typeface="Arial" pitchFamily="34" charset="0"/>
                <a:ea typeface="宋体" pitchFamily="2" charset="-122"/>
              </a:endParaRPr>
            </a:p>
          </p:txBody>
        </p:sp>
        <p:sp>
          <p:nvSpPr>
            <p:cNvPr id="509029" name="Rectangle 101"/>
            <p:cNvSpPr>
              <a:spLocks noChangeArrowheads="1"/>
            </p:cNvSpPr>
            <p:nvPr/>
          </p:nvSpPr>
          <p:spPr bwMode="auto">
            <a:xfrm>
              <a:off x="4853" y="2644"/>
              <a:ext cx="18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9030" name="Rectangle 102"/>
            <p:cNvSpPr>
              <a:spLocks noChangeArrowheads="1"/>
            </p:cNvSpPr>
            <p:nvPr/>
          </p:nvSpPr>
          <p:spPr bwMode="auto">
            <a:xfrm>
              <a:off x="4184" y="2849"/>
              <a:ext cx="349"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10</a:t>
              </a:r>
              <a:endParaRPr kumimoji="0" lang="en-US" altLang="zh-CN" sz="1800">
                <a:latin typeface="Arial" pitchFamily="34" charset="0"/>
                <a:ea typeface="宋体" pitchFamily="2" charset="-122"/>
              </a:endParaRPr>
            </a:p>
          </p:txBody>
        </p:sp>
        <p:sp>
          <p:nvSpPr>
            <p:cNvPr id="509031" name="Rectangle 103"/>
            <p:cNvSpPr>
              <a:spLocks noChangeArrowheads="1"/>
            </p:cNvSpPr>
            <p:nvPr/>
          </p:nvSpPr>
          <p:spPr bwMode="auto">
            <a:xfrm>
              <a:off x="3902" y="2849"/>
              <a:ext cx="225"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3</a:t>
              </a:r>
              <a:endParaRPr kumimoji="0" lang="en-US" altLang="zh-CN" sz="1800">
                <a:latin typeface="Arial" pitchFamily="34" charset="0"/>
                <a:ea typeface="宋体" pitchFamily="2" charset="-122"/>
              </a:endParaRPr>
            </a:p>
          </p:txBody>
        </p:sp>
        <p:sp>
          <p:nvSpPr>
            <p:cNvPr id="509032" name="Rectangle 104"/>
            <p:cNvSpPr>
              <a:spLocks noChangeArrowheads="1"/>
            </p:cNvSpPr>
            <p:nvPr/>
          </p:nvSpPr>
          <p:spPr bwMode="auto">
            <a:xfrm>
              <a:off x="3840" y="2849"/>
              <a:ext cx="16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9033" name="Rectangle 105"/>
            <p:cNvSpPr>
              <a:spLocks noChangeArrowheads="1"/>
            </p:cNvSpPr>
            <p:nvPr/>
          </p:nvSpPr>
          <p:spPr bwMode="auto">
            <a:xfrm>
              <a:off x="3716" y="2849"/>
              <a:ext cx="225"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8</a:t>
              </a:r>
              <a:endParaRPr kumimoji="0" lang="en-US" altLang="zh-CN" sz="1800">
                <a:latin typeface="Arial" pitchFamily="34" charset="0"/>
                <a:ea typeface="宋体" pitchFamily="2" charset="-122"/>
              </a:endParaRPr>
            </a:p>
          </p:txBody>
        </p:sp>
        <p:sp>
          <p:nvSpPr>
            <p:cNvPr id="509034" name="Rectangle 106"/>
            <p:cNvSpPr>
              <a:spLocks noChangeArrowheads="1"/>
            </p:cNvSpPr>
            <p:nvPr/>
          </p:nvSpPr>
          <p:spPr bwMode="auto">
            <a:xfrm>
              <a:off x="4180" y="2479"/>
              <a:ext cx="349"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10</a:t>
              </a:r>
              <a:endParaRPr kumimoji="0" lang="en-US" altLang="zh-CN" sz="1800">
                <a:latin typeface="Arial" pitchFamily="34" charset="0"/>
                <a:ea typeface="宋体" pitchFamily="2" charset="-122"/>
              </a:endParaRPr>
            </a:p>
          </p:txBody>
        </p:sp>
        <p:sp>
          <p:nvSpPr>
            <p:cNvPr id="509035" name="Rectangle 107"/>
            <p:cNvSpPr>
              <a:spLocks noChangeArrowheads="1"/>
            </p:cNvSpPr>
            <p:nvPr/>
          </p:nvSpPr>
          <p:spPr bwMode="auto">
            <a:xfrm>
              <a:off x="3893" y="2479"/>
              <a:ext cx="225"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8</a:t>
              </a:r>
              <a:endParaRPr kumimoji="0" lang="en-US" altLang="zh-CN" sz="1800">
                <a:latin typeface="Arial" pitchFamily="34" charset="0"/>
                <a:ea typeface="宋体" pitchFamily="2" charset="-122"/>
              </a:endParaRPr>
            </a:p>
          </p:txBody>
        </p:sp>
        <p:sp>
          <p:nvSpPr>
            <p:cNvPr id="509036" name="Rectangle 108"/>
            <p:cNvSpPr>
              <a:spLocks noChangeArrowheads="1"/>
            </p:cNvSpPr>
            <p:nvPr/>
          </p:nvSpPr>
          <p:spPr bwMode="auto">
            <a:xfrm>
              <a:off x="3831" y="2479"/>
              <a:ext cx="16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9037" name="Rectangle 109"/>
            <p:cNvSpPr>
              <a:spLocks noChangeArrowheads="1"/>
            </p:cNvSpPr>
            <p:nvPr/>
          </p:nvSpPr>
          <p:spPr bwMode="auto">
            <a:xfrm>
              <a:off x="3707" y="2479"/>
              <a:ext cx="225"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1</a:t>
              </a:r>
              <a:endParaRPr kumimoji="0" lang="en-US" altLang="zh-CN" sz="1800">
                <a:latin typeface="Arial" pitchFamily="34" charset="0"/>
                <a:ea typeface="宋体" pitchFamily="2" charset="-122"/>
              </a:endParaRPr>
            </a:p>
          </p:txBody>
        </p:sp>
        <p:sp>
          <p:nvSpPr>
            <p:cNvPr id="509038" name="Rectangle 110"/>
            <p:cNvSpPr>
              <a:spLocks noChangeArrowheads="1"/>
            </p:cNvSpPr>
            <p:nvPr/>
          </p:nvSpPr>
          <p:spPr bwMode="auto">
            <a:xfrm>
              <a:off x="3373" y="2644"/>
              <a:ext cx="18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9039" name="Rectangle 111"/>
            <p:cNvSpPr>
              <a:spLocks noChangeArrowheads="1"/>
            </p:cNvSpPr>
            <p:nvPr/>
          </p:nvSpPr>
          <p:spPr bwMode="auto">
            <a:xfrm>
              <a:off x="3169" y="2644"/>
              <a:ext cx="18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I</a:t>
              </a:r>
              <a:endParaRPr kumimoji="0" lang="en-US" altLang="zh-CN" sz="1800">
                <a:latin typeface="Arial" pitchFamily="34" charset="0"/>
                <a:ea typeface="宋体" pitchFamily="2" charset="-122"/>
              </a:endParaRPr>
            </a:p>
          </p:txBody>
        </p:sp>
        <p:sp>
          <p:nvSpPr>
            <p:cNvPr id="509040" name="Rectangle 112"/>
            <p:cNvSpPr>
              <a:spLocks noChangeArrowheads="1"/>
            </p:cNvSpPr>
            <p:nvPr/>
          </p:nvSpPr>
          <p:spPr bwMode="auto">
            <a:xfrm>
              <a:off x="3080" y="2644"/>
              <a:ext cx="18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9041" name="Rectangle 113"/>
            <p:cNvSpPr>
              <a:spLocks noChangeArrowheads="1"/>
            </p:cNvSpPr>
            <p:nvPr/>
          </p:nvSpPr>
          <p:spPr bwMode="auto">
            <a:xfrm>
              <a:off x="2666" y="2849"/>
              <a:ext cx="18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9042" name="Rectangle 114"/>
            <p:cNvSpPr>
              <a:spLocks noChangeArrowheads="1"/>
            </p:cNvSpPr>
            <p:nvPr/>
          </p:nvSpPr>
          <p:spPr bwMode="auto">
            <a:xfrm>
              <a:off x="2202" y="2849"/>
              <a:ext cx="499"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(AgI</a:t>
              </a:r>
              <a:endParaRPr kumimoji="0" lang="en-US" altLang="zh-CN" sz="1800">
                <a:latin typeface="Arial" pitchFamily="34" charset="0"/>
                <a:ea typeface="宋体" pitchFamily="2" charset="-122"/>
              </a:endParaRPr>
            </a:p>
          </p:txBody>
        </p:sp>
        <p:sp>
          <p:nvSpPr>
            <p:cNvPr id="509043" name="Rectangle 115"/>
            <p:cNvSpPr>
              <a:spLocks noChangeArrowheads="1"/>
            </p:cNvSpPr>
            <p:nvPr/>
          </p:nvSpPr>
          <p:spPr bwMode="auto">
            <a:xfrm>
              <a:off x="2742" y="2447"/>
              <a:ext cx="18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9044" name="Rectangle 116"/>
            <p:cNvSpPr>
              <a:spLocks noChangeArrowheads="1"/>
            </p:cNvSpPr>
            <p:nvPr/>
          </p:nvSpPr>
          <p:spPr bwMode="auto">
            <a:xfrm>
              <a:off x="2126" y="2447"/>
              <a:ext cx="660"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(AgCl</a:t>
              </a:r>
              <a:endParaRPr kumimoji="0" lang="en-US" altLang="zh-CN" sz="1800">
                <a:latin typeface="Arial" pitchFamily="34" charset="0"/>
                <a:ea typeface="宋体" pitchFamily="2" charset="-122"/>
              </a:endParaRPr>
            </a:p>
          </p:txBody>
        </p:sp>
        <p:sp>
          <p:nvSpPr>
            <p:cNvPr id="509045" name="Rectangle 117"/>
            <p:cNvSpPr>
              <a:spLocks noChangeArrowheads="1"/>
            </p:cNvSpPr>
            <p:nvPr/>
          </p:nvSpPr>
          <p:spPr bwMode="auto">
            <a:xfrm>
              <a:off x="1428" y="2644"/>
              <a:ext cx="18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9046" name="Rectangle 118"/>
            <p:cNvSpPr>
              <a:spLocks noChangeArrowheads="1"/>
            </p:cNvSpPr>
            <p:nvPr/>
          </p:nvSpPr>
          <p:spPr bwMode="auto">
            <a:xfrm>
              <a:off x="1073" y="2644"/>
              <a:ext cx="249"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Cl</a:t>
              </a:r>
              <a:endParaRPr kumimoji="0" lang="en-US" altLang="zh-CN" sz="1800">
                <a:latin typeface="Arial" pitchFamily="34" charset="0"/>
                <a:ea typeface="宋体" pitchFamily="2" charset="-122"/>
              </a:endParaRPr>
            </a:p>
          </p:txBody>
        </p:sp>
        <p:sp>
          <p:nvSpPr>
            <p:cNvPr id="509047" name="Rectangle 119"/>
            <p:cNvSpPr>
              <a:spLocks noChangeArrowheads="1"/>
            </p:cNvSpPr>
            <p:nvPr/>
          </p:nvSpPr>
          <p:spPr bwMode="auto">
            <a:xfrm>
              <a:off x="988" y="2644"/>
              <a:ext cx="183"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9048" name="Rectangle 120"/>
            <p:cNvSpPr>
              <a:spLocks noChangeArrowheads="1"/>
            </p:cNvSpPr>
            <p:nvPr/>
          </p:nvSpPr>
          <p:spPr bwMode="auto">
            <a:xfrm>
              <a:off x="4514" y="2829"/>
              <a:ext cx="212" cy="215"/>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17</a:t>
              </a:r>
              <a:endParaRPr kumimoji="0" lang="en-US" altLang="zh-CN" sz="1800">
                <a:latin typeface="Arial" pitchFamily="34" charset="0"/>
                <a:ea typeface="宋体" pitchFamily="2" charset="-122"/>
              </a:endParaRPr>
            </a:p>
          </p:txBody>
        </p:sp>
        <p:sp>
          <p:nvSpPr>
            <p:cNvPr id="509049" name="Rectangle 121"/>
            <p:cNvSpPr>
              <a:spLocks noChangeArrowheads="1"/>
            </p:cNvSpPr>
            <p:nvPr/>
          </p:nvSpPr>
          <p:spPr bwMode="auto">
            <a:xfrm>
              <a:off x="4509" y="2458"/>
              <a:ext cx="212" cy="215"/>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10</a:t>
              </a:r>
              <a:endParaRPr kumimoji="0" lang="en-US" altLang="zh-CN" sz="1800">
                <a:latin typeface="Arial" pitchFamily="34" charset="0"/>
                <a:ea typeface="宋体" pitchFamily="2" charset="-122"/>
              </a:endParaRPr>
            </a:p>
          </p:txBody>
        </p:sp>
        <p:sp>
          <p:nvSpPr>
            <p:cNvPr id="509050" name="Rectangle 122"/>
            <p:cNvSpPr>
              <a:spLocks noChangeArrowheads="1"/>
            </p:cNvSpPr>
            <p:nvPr/>
          </p:nvSpPr>
          <p:spPr bwMode="auto">
            <a:xfrm>
              <a:off x="2043" y="3012"/>
              <a:ext cx="195" cy="215"/>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sp</a:t>
              </a:r>
              <a:endParaRPr kumimoji="0" lang="en-US" altLang="zh-CN" sz="1800">
                <a:latin typeface="Arial" pitchFamily="34" charset="0"/>
                <a:ea typeface="宋体" pitchFamily="2" charset="-122"/>
              </a:endParaRPr>
            </a:p>
          </p:txBody>
        </p:sp>
        <p:sp>
          <p:nvSpPr>
            <p:cNvPr id="509051" name="Rectangle 123"/>
            <p:cNvSpPr>
              <a:spLocks noChangeArrowheads="1"/>
            </p:cNvSpPr>
            <p:nvPr/>
          </p:nvSpPr>
          <p:spPr bwMode="auto">
            <a:xfrm>
              <a:off x="1967" y="2609"/>
              <a:ext cx="195" cy="215"/>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ea typeface="宋体" pitchFamily="2" charset="-122"/>
                </a:rPr>
                <a:t>sp</a:t>
              </a:r>
              <a:endParaRPr kumimoji="0" lang="en-US" altLang="zh-CN" sz="1800">
                <a:latin typeface="Arial" pitchFamily="34" charset="0"/>
                <a:ea typeface="宋体" pitchFamily="2" charset="-122"/>
              </a:endParaRPr>
            </a:p>
          </p:txBody>
        </p:sp>
        <p:sp>
          <p:nvSpPr>
            <p:cNvPr id="509052" name="Rectangle 124"/>
            <p:cNvSpPr>
              <a:spLocks noChangeArrowheads="1"/>
            </p:cNvSpPr>
            <p:nvPr/>
          </p:nvSpPr>
          <p:spPr bwMode="auto">
            <a:xfrm>
              <a:off x="5037" y="2607"/>
              <a:ext cx="173" cy="23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9053" name="Rectangle 125"/>
            <p:cNvSpPr>
              <a:spLocks noChangeArrowheads="1"/>
            </p:cNvSpPr>
            <p:nvPr/>
          </p:nvSpPr>
          <p:spPr bwMode="auto">
            <a:xfrm>
              <a:off x="4442" y="2812"/>
              <a:ext cx="173" cy="23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9054" name="Rectangle 126"/>
            <p:cNvSpPr>
              <a:spLocks noChangeArrowheads="1"/>
            </p:cNvSpPr>
            <p:nvPr/>
          </p:nvSpPr>
          <p:spPr bwMode="auto">
            <a:xfrm>
              <a:off x="4437" y="2441"/>
              <a:ext cx="173" cy="23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9055" name="Rectangle 127"/>
            <p:cNvSpPr>
              <a:spLocks noChangeArrowheads="1"/>
            </p:cNvSpPr>
            <p:nvPr/>
          </p:nvSpPr>
          <p:spPr bwMode="auto">
            <a:xfrm>
              <a:off x="3264" y="2607"/>
              <a:ext cx="173" cy="23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9056" name="Rectangle 128"/>
            <p:cNvSpPr>
              <a:spLocks noChangeArrowheads="1"/>
            </p:cNvSpPr>
            <p:nvPr/>
          </p:nvSpPr>
          <p:spPr bwMode="auto">
            <a:xfrm>
              <a:off x="1319" y="2607"/>
              <a:ext cx="173" cy="232"/>
            </a:xfrm>
            <a:prstGeom prst="rect">
              <a:avLst/>
            </a:prstGeom>
            <a:noFill/>
            <a:ln w="9525">
              <a:noFill/>
              <a:miter lim="800000"/>
              <a:headEnd/>
              <a:tailEnd/>
            </a:ln>
          </p:spPr>
          <p:txBody>
            <a:bodyPr wrap="none" lIns="0" tIns="0" rIns="0" bIns="0">
              <a:spAutoFit/>
            </a:bodyPr>
            <a:lstStyle/>
            <a:p>
              <a:r>
                <a:rPr kumimoji="0" lang="en-US" altLang="zh-CN" sz="19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9057" name="Rectangle 129"/>
            <p:cNvSpPr>
              <a:spLocks noChangeArrowheads="1"/>
            </p:cNvSpPr>
            <p:nvPr/>
          </p:nvSpPr>
          <p:spPr bwMode="auto">
            <a:xfrm>
              <a:off x="3977" y="2843"/>
              <a:ext cx="264"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9058" name="Rectangle 130"/>
            <p:cNvSpPr>
              <a:spLocks noChangeArrowheads="1"/>
            </p:cNvSpPr>
            <p:nvPr/>
          </p:nvSpPr>
          <p:spPr bwMode="auto">
            <a:xfrm>
              <a:off x="3996" y="2465"/>
              <a:ext cx="264"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9059" name="Rectangle 131"/>
            <p:cNvSpPr>
              <a:spLocks noChangeArrowheads="1"/>
            </p:cNvSpPr>
            <p:nvPr/>
          </p:nvSpPr>
          <p:spPr bwMode="auto">
            <a:xfrm>
              <a:off x="3513" y="2614"/>
              <a:ext cx="287" cy="382"/>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509060" name="Rectangle 132"/>
            <p:cNvSpPr>
              <a:spLocks noChangeArrowheads="1"/>
            </p:cNvSpPr>
            <p:nvPr/>
          </p:nvSpPr>
          <p:spPr bwMode="auto">
            <a:xfrm>
              <a:off x="1568" y="2614"/>
              <a:ext cx="287" cy="382"/>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&gt;</a:t>
              </a:r>
              <a:endParaRPr kumimoji="0" lang="en-US" altLang="zh-CN" sz="1800">
                <a:latin typeface="Arial" pitchFamily="34" charset="0"/>
                <a:ea typeface="宋体" pitchFamily="2" charset="-122"/>
              </a:endParaRPr>
            </a:p>
          </p:txBody>
        </p:sp>
        <p:sp>
          <p:nvSpPr>
            <p:cNvPr id="509061" name="Rectangle 133"/>
            <p:cNvSpPr>
              <a:spLocks noChangeArrowheads="1"/>
            </p:cNvSpPr>
            <p:nvPr/>
          </p:nvSpPr>
          <p:spPr bwMode="auto">
            <a:xfrm>
              <a:off x="4736" y="2644"/>
              <a:ext cx="210" cy="349"/>
            </a:xfrm>
            <a:prstGeom prst="rect">
              <a:avLst/>
            </a:prstGeom>
            <a:noFill/>
            <a:ln w="9525">
              <a:noFill/>
              <a:miter lim="800000"/>
              <a:headEnd/>
              <a:tailEnd/>
            </a:ln>
          </p:spPr>
          <p:txBody>
            <a:bodyPr wrap="none" lIns="0" tIns="0" rIns="0" bIns="0">
              <a:spAutoFit/>
            </a:bodyPr>
            <a:lstStyle/>
            <a:p>
              <a:r>
                <a:rPr kumimoji="0" lang="en-US" altLang="zh-CN" sz="3300" i="1">
                  <a:solidFill>
                    <a:srgbClr val="000000"/>
                  </a:solidFill>
                  <a:ea typeface="宋体" pitchFamily="2" charset="-122"/>
                </a:rPr>
                <a:t>c</a:t>
              </a:r>
              <a:endParaRPr kumimoji="0" lang="en-US" altLang="zh-CN" sz="1800">
                <a:latin typeface="Arial" pitchFamily="34" charset="0"/>
                <a:ea typeface="宋体" pitchFamily="2" charset="-122"/>
              </a:endParaRPr>
            </a:p>
          </p:txBody>
        </p:sp>
        <p:sp>
          <p:nvSpPr>
            <p:cNvPr id="509062" name="Rectangle 134"/>
            <p:cNvSpPr>
              <a:spLocks noChangeArrowheads="1"/>
            </p:cNvSpPr>
            <p:nvPr/>
          </p:nvSpPr>
          <p:spPr bwMode="auto">
            <a:xfrm>
              <a:off x="2964" y="2644"/>
              <a:ext cx="210" cy="349"/>
            </a:xfrm>
            <a:prstGeom prst="rect">
              <a:avLst/>
            </a:prstGeom>
            <a:noFill/>
            <a:ln w="9525">
              <a:noFill/>
              <a:miter lim="800000"/>
              <a:headEnd/>
              <a:tailEnd/>
            </a:ln>
          </p:spPr>
          <p:txBody>
            <a:bodyPr wrap="none" lIns="0" tIns="0" rIns="0" bIns="0">
              <a:spAutoFit/>
            </a:bodyPr>
            <a:lstStyle/>
            <a:p>
              <a:r>
                <a:rPr kumimoji="0" lang="en-US" altLang="zh-CN" sz="3300" i="1">
                  <a:solidFill>
                    <a:srgbClr val="000000"/>
                  </a:solidFill>
                  <a:ea typeface="宋体" pitchFamily="2" charset="-122"/>
                </a:rPr>
                <a:t>c</a:t>
              </a:r>
              <a:endParaRPr kumimoji="0" lang="en-US" altLang="zh-CN" sz="1800">
                <a:latin typeface="Arial" pitchFamily="34" charset="0"/>
                <a:ea typeface="宋体" pitchFamily="2" charset="-122"/>
              </a:endParaRPr>
            </a:p>
          </p:txBody>
        </p:sp>
        <p:sp>
          <p:nvSpPr>
            <p:cNvPr id="509063" name="Rectangle 135"/>
            <p:cNvSpPr>
              <a:spLocks noChangeArrowheads="1"/>
            </p:cNvSpPr>
            <p:nvPr/>
          </p:nvSpPr>
          <p:spPr bwMode="auto">
            <a:xfrm>
              <a:off x="1865" y="2849"/>
              <a:ext cx="266" cy="349"/>
            </a:xfrm>
            <a:prstGeom prst="rect">
              <a:avLst/>
            </a:prstGeom>
            <a:noFill/>
            <a:ln w="9525">
              <a:noFill/>
              <a:miter lim="800000"/>
              <a:headEnd/>
              <a:tailEnd/>
            </a:ln>
          </p:spPr>
          <p:txBody>
            <a:bodyPr wrap="none" lIns="0" tIns="0" rIns="0" bIns="0">
              <a:spAutoFit/>
            </a:bodyPr>
            <a:lstStyle/>
            <a:p>
              <a:r>
                <a:rPr kumimoji="0" lang="en-US" altLang="zh-CN" sz="3300" i="1">
                  <a:solidFill>
                    <a:srgbClr val="000000"/>
                  </a:solidFill>
                  <a:ea typeface="宋体" pitchFamily="2" charset="-122"/>
                </a:rPr>
                <a:t>K</a:t>
              </a:r>
              <a:endParaRPr kumimoji="0" lang="en-US" altLang="zh-CN" sz="1800">
                <a:latin typeface="Arial" pitchFamily="34" charset="0"/>
                <a:ea typeface="宋体" pitchFamily="2" charset="-122"/>
              </a:endParaRPr>
            </a:p>
          </p:txBody>
        </p:sp>
        <p:sp>
          <p:nvSpPr>
            <p:cNvPr id="509064" name="Rectangle 136"/>
            <p:cNvSpPr>
              <a:spLocks noChangeArrowheads="1"/>
            </p:cNvSpPr>
            <p:nvPr/>
          </p:nvSpPr>
          <p:spPr bwMode="auto">
            <a:xfrm>
              <a:off x="1790" y="2447"/>
              <a:ext cx="266" cy="349"/>
            </a:xfrm>
            <a:prstGeom prst="rect">
              <a:avLst/>
            </a:prstGeom>
            <a:noFill/>
            <a:ln w="9525">
              <a:noFill/>
              <a:miter lim="800000"/>
              <a:headEnd/>
              <a:tailEnd/>
            </a:ln>
          </p:spPr>
          <p:txBody>
            <a:bodyPr wrap="none" lIns="0" tIns="0" rIns="0" bIns="0">
              <a:spAutoFit/>
            </a:bodyPr>
            <a:lstStyle/>
            <a:p>
              <a:r>
                <a:rPr kumimoji="0" lang="en-US" altLang="zh-CN" sz="3300" i="1">
                  <a:solidFill>
                    <a:srgbClr val="000000"/>
                  </a:solidFill>
                  <a:ea typeface="宋体" pitchFamily="2" charset="-122"/>
                </a:rPr>
                <a:t>K</a:t>
              </a:r>
              <a:endParaRPr kumimoji="0" lang="en-US" altLang="zh-CN" sz="1800">
                <a:latin typeface="Arial" pitchFamily="34" charset="0"/>
                <a:ea typeface="宋体" pitchFamily="2" charset="-122"/>
              </a:endParaRPr>
            </a:p>
          </p:txBody>
        </p:sp>
        <p:sp>
          <p:nvSpPr>
            <p:cNvPr id="509065" name="Rectangle 137"/>
            <p:cNvSpPr>
              <a:spLocks noChangeArrowheads="1"/>
            </p:cNvSpPr>
            <p:nvPr/>
          </p:nvSpPr>
          <p:spPr bwMode="auto">
            <a:xfrm>
              <a:off x="872" y="2644"/>
              <a:ext cx="210" cy="349"/>
            </a:xfrm>
            <a:prstGeom prst="rect">
              <a:avLst/>
            </a:prstGeom>
            <a:noFill/>
            <a:ln w="9525">
              <a:noFill/>
              <a:miter lim="800000"/>
              <a:headEnd/>
              <a:tailEnd/>
            </a:ln>
          </p:spPr>
          <p:txBody>
            <a:bodyPr wrap="none" lIns="0" tIns="0" rIns="0" bIns="0">
              <a:spAutoFit/>
            </a:bodyPr>
            <a:lstStyle/>
            <a:p>
              <a:r>
                <a:rPr kumimoji="0" lang="en-US" altLang="zh-CN" sz="3300" i="1">
                  <a:solidFill>
                    <a:srgbClr val="000000"/>
                  </a:solidFill>
                  <a:ea typeface="宋体" pitchFamily="2" charset="-122"/>
                </a:rPr>
                <a:t>c</a:t>
              </a:r>
              <a:endParaRPr kumimoji="0" lang="en-US" altLang="zh-CN" sz="1800">
                <a:latin typeface="Arial" pitchFamily="34" charset="0"/>
                <a:ea typeface="宋体" pitchFamily="2" charset="-122"/>
              </a:endParaRPr>
            </a:p>
          </p:txBody>
        </p:sp>
        <p:graphicFrame>
          <p:nvGraphicFramePr>
            <p:cNvPr id="509066" name="Object 138"/>
            <p:cNvGraphicFramePr>
              <a:graphicFrameLocks noChangeAspect="1"/>
            </p:cNvGraphicFramePr>
            <p:nvPr/>
          </p:nvGraphicFramePr>
          <p:xfrm>
            <a:off x="1968" y="2424"/>
            <a:ext cx="171" cy="168"/>
          </p:xfrm>
          <a:graphic>
            <a:graphicData uri="http://schemas.openxmlformats.org/presentationml/2006/ole">
              <p:oleObj spid="_x0000_s642050" name="CS ChemDraw Drawing" r:id="rId5" imgW="271800" imgH="266400" progId="">
                <p:embed/>
              </p:oleObj>
            </a:graphicData>
          </a:graphic>
        </p:graphicFrame>
        <p:graphicFrame>
          <p:nvGraphicFramePr>
            <p:cNvPr id="509067" name="Object 139"/>
            <p:cNvGraphicFramePr>
              <a:graphicFrameLocks noChangeAspect="1"/>
            </p:cNvGraphicFramePr>
            <p:nvPr/>
          </p:nvGraphicFramePr>
          <p:xfrm>
            <a:off x="2056" y="2832"/>
            <a:ext cx="171" cy="168"/>
          </p:xfrm>
          <a:graphic>
            <a:graphicData uri="http://schemas.openxmlformats.org/presentationml/2006/ole">
              <p:oleObj spid="_x0000_s642051" name="CS ChemDraw Drawing" r:id="rId6" imgW="271800" imgH="266400" progId="">
                <p:embed/>
              </p:oleObj>
            </a:graphicData>
          </a:graphic>
        </p:graphicFrame>
      </p:grpSp>
      <p:sp>
        <p:nvSpPr>
          <p:cNvPr id="509069" name="Rectangle 141"/>
          <p:cNvSpPr>
            <a:spLocks noGrp="1" noChangeArrowheads="1"/>
          </p:cNvSpPr>
          <p:nvPr>
            <p:ph type="title"/>
          </p:nvPr>
        </p:nvSpPr>
        <p:spPr/>
        <p:txBody>
          <a:bodyPr/>
          <a:lstStyle/>
          <a:p>
            <a:r>
              <a:rPr lang="en-US" altLang="zh-CN"/>
              <a:t>2.4.2.5  </a:t>
            </a:r>
            <a:r>
              <a:rPr lang="zh-CN" altLang="en-US"/>
              <a:t>分步沉淀</a:t>
            </a:r>
          </a:p>
        </p:txBody>
      </p:sp>
      <p:pic>
        <p:nvPicPr>
          <p:cNvPr id="509070" name="Picture 142" descr="返回">
            <a:hlinkClick r:id="rId7" action="ppaction://hlinksldjump"/>
          </p:cNvPr>
          <p:cNvPicPr>
            <a:picLocks noChangeAspect="1" noChangeArrowheads="1"/>
          </p:cNvPicPr>
          <p:nvPr/>
        </p:nvPicPr>
        <p:blipFill>
          <a:blip r:embed="rId8"/>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ext Box 2"/>
          <p:cNvSpPr txBox="1">
            <a:spLocks noChangeArrowheads="1"/>
          </p:cNvSpPr>
          <p:nvPr/>
        </p:nvSpPr>
        <p:spPr bwMode="auto">
          <a:xfrm>
            <a:off x="428596" y="1214422"/>
            <a:ext cx="9001156" cy="830997"/>
          </a:xfrm>
          <a:prstGeom prst="rect">
            <a:avLst/>
          </a:prstGeom>
          <a:noFill/>
          <a:ln w="12700" cap="sq">
            <a:noFill/>
            <a:miter lim="800000"/>
            <a:headEnd type="none" w="sm" len="sm"/>
            <a:tailEnd type="none" w="sm" len="sm"/>
          </a:ln>
          <a:effectLst/>
        </p:spPr>
        <p:txBody>
          <a:bodyPr wrap="square">
            <a:spAutoFit/>
          </a:bodyPr>
          <a:lstStyle/>
          <a:p>
            <a:pPr eaLnBrk="0" hangingPunct="0"/>
            <a:r>
              <a:rPr lang="zh-CN" altLang="en-US" sz="2400" dirty="0">
                <a:solidFill>
                  <a:schemeClr val="hlink"/>
                </a:solidFill>
                <a:latin typeface="Times New Roman" pitchFamily="18" charset="0"/>
                <a:ea typeface="黑体" pitchFamily="49" charset="-122"/>
              </a:rPr>
              <a:t>已知</a:t>
            </a:r>
            <a:r>
              <a:rPr lang="en-US" altLang="zh-CN" sz="2400" dirty="0">
                <a:solidFill>
                  <a:schemeClr val="hlink"/>
                </a:solidFill>
                <a:latin typeface="Times New Roman" pitchFamily="18" charset="0"/>
                <a:ea typeface="黑体" pitchFamily="49" charset="-122"/>
              </a:rPr>
              <a:t>20℃</a:t>
            </a:r>
            <a:r>
              <a:rPr lang="zh-CN" altLang="en-US" sz="2400" dirty="0">
                <a:solidFill>
                  <a:schemeClr val="hlink"/>
                </a:solidFill>
                <a:latin typeface="Times New Roman" pitchFamily="18" charset="0"/>
                <a:ea typeface="黑体" pitchFamily="49" charset="-122"/>
              </a:rPr>
              <a:t>时水的饱和蒸汽压为</a:t>
            </a:r>
            <a:r>
              <a:rPr lang="en-US" altLang="zh-CN" sz="2400" dirty="0">
                <a:solidFill>
                  <a:schemeClr val="hlink"/>
                </a:solidFill>
                <a:latin typeface="Times New Roman" pitchFamily="18" charset="0"/>
                <a:ea typeface="黑体" pitchFamily="49" charset="-122"/>
              </a:rPr>
              <a:t>2.33 </a:t>
            </a:r>
            <a:r>
              <a:rPr lang="en-US" altLang="zh-CN" sz="2400" dirty="0" err="1">
                <a:solidFill>
                  <a:schemeClr val="hlink"/>
                </a:solidFill>
                <a:latin typeface="Times New Roman" pitchFamily="18" charset="0"/>
                <a:ea typeface="黑体" pitchFamily="49" charset="-122"/>
              </a:rPr>
              <a:t>kPa</a:t>
            </a:r>
            <a:r>
              <a:rPr lang="zh-CN" altLang="en-US" sz="2400" dirty="0">
                <a:solidFill>
                  <a:schemeClr val="hlink"/>
                </a:solidFill>
                <a:latin typeface="Times New Roman" pitchFamily="18" charset="0"/>
                <a:ea typeface="黑体" pitchFamily="49" charset="-122"/>
              </a:rPr>
              <a:t>，将</a:t>
            </a:r>
            <a:r>
              <a:rPr lang="en-US" altLang="zh-CN" sz="2400" dirty="0">
                <a:solidFill>
                  <a:schemeClr val="hlink"/>
                </a:solidFill>
                <a:latin typeface="Times New Roman" pitchFamily="18" charset="0"/>
                <a:ea typeface="黑体" pitchFamily="49" charset="-122"/>
              </a:rPr>
              <a:t>17.1g</a:t>
            </a:r>
            <a:r>
              <a:rPr lang="zh-CN" altLang="en-US" sz="2400" dirty="0">
                <a:solidFill>
                  <a:schemeClr val="hlink"/>
                </a:solidFill>
                <a:latin typeface="Times New Roman" pitchFamily="18" charset="0"/>
                <a:ea typeface="黑体" pitchFamily="49" charset="-122"/>
              </a:rPr>
              <a:t>蔗糖（</a:t>
            </a:r>
            <a:r>
              <a:rPr lang="en-US" altLang="zh-CN" sz="2400" dirty="0">
                <a:solidFill>
                  <a:schemeClr val="hlink"/>
                </a:solidFill>
                <a:latin typeface="Times New Roman" pitchFamily="18" charset="0"/>
                <a:ea typeface="黑体" pitchFamily="49" charset="-122"/>
              </a:rPr>
              <a:t>C</a:t>
            </a:r>
            <a:r>
              <a:rPr lang="en-US" altLang="zh-CN" sz="2400" baseline="-25000" dirty="0">
                <a:solidFill>
                  <a:schemeClr val="hlink"/>
                </a:solidFill>
                <a:latin typeface="Times New Roman" pitchFamily="18" charset="0"/>
                <a:ea typeface="黑体" pitchFamily="49" charset="-122"/>
              </a:rPr>
              <a:t>12</a:t>
            </a:r>
            <a:r>
              <a:rPr lang="en-US" altLang="zh-CN" sz="2400" dirty="0">
                <a:solidFill>
                  <a:schemeClr val="hlink"/>
                </a:solidFill>
                <a:latin typeface="Times New Roman" pitchFamily="18" charset="0"/>
                <a:ea typeface="黑体" pitchFamily="49" charset="-122"/>
              </a:rPr>
              <a:t>H</a:t>
            </a:r>
            <a:r>
              <a:rPr lang="en-US" altLang="zh-CN" sz="2400" baseline="-25000" dirty="0">
                <a:solidFill>
                  <a:schemeClr val="hlink"/>
                </a:solidFill>
                <a:latin typeface="Times New Roman" pitchFamily="18" charset="0"/>
                <a:ea typeface="黑体" pitchFamily="49" charset="-122"/>
              </a:rPr>
              <a:t>22</a:t>
            </a:r>
            <a:r>
              <a:rPr lang="en-US" altLang="zh-CN" sz="2400" dirty="0">
                <a:solidFill>
                  <a:schemeClr val="hlink"/>
                </a:solidFill>
                <a:latin typeface="Times New Roman" pitchFamily="18" charset="0"/>
                <a:ea typeface="黑体" pitchFamily="49" charset="-122"/>
              </a:rPr>
              <a:t>O</a:t>
            </a:r>
            <a:r>
              <a:rPr lang="en-US" altLang="zh-CN" sz="2400" baseline="-25000" dirty="0">
                <a:solidFill>
                  <a:schemeClr val="hlink"/>
                </a:solidFill>
                <a:latin typeface="Times New Roman" pitchFamily="18" charset="0"/>
                <a:ea typeface="黑体" pitchFamily="49" charset="-122"/>
              </a:rPr>
              <a:t>11</a:t>
            </a:r>
            <a:r>
              <a:rPr lang="zh-CN" altLang="en-US" sz="2400" dirty="0">
                <a:solidFill>
                  <a:schemeClr val="hlink"/>
                </a:solidFill>
                <a:latin typeface="Times New Roman" pitchFamily="18" charset="0"/>
                <a:ea typeface="黑体" pitchFamily="49" charset="-122"/>
              </a:rPr>
              <a:t>）与</a:t>
            </a:r>
            <a:r>
              <a:rPr lang="en-US" altLang="zh-CN" sz="2400" dirty="0">
                <a:solidFill>
                  <a:schemeClr val="hlink"/>
                </a:solidFill>
                <a:latin typeface="Times New Roman" pitchFamily="18" charset="0"/>
                <a:ea typeface="黑体" pitchFamily="49" charset="-122"/>
              </a:rPr>
              <a:t>3.00g</a:t>
            </a:r>
            <a:r>
              <a:rPr lang="zh-CN" altLang="en-US" sz="2400" dirty="0">
                <a:solidFill>
                  <a:schemeClr val="hlink"/>
                </a:solidFill>
                <a:latin typeface="Times New Roman" pitchFamily="18" charset="0"/>
                <a:ea typeface="黑体" pitchFamily="49" charset="-122"/>
              </a:rPr>
              <a:t>尿素 </a:t>
            </a:r>
            <a:r>
              <a:rPr lang="en-US" altLang="zh-CN" sz="2400" dirty="0">
                <a:solidFill>
                  <a:schemeClr val="hlink"/>
                </a:solidFill>
                <a:latin typeface="Times New Roman" pitchFamily="18" charset="0"/>
                <a:ea typeface="黑体" pitchFamily="49" charset="-122"/>
              </a:rPr>
              <a:t>[CO(NH</a:t>
            </a:r>
            <a:r>
              <a:rPr lang="en-US" altLang="zh-CN" sz="2400" baseline="-25000" dirty="0">
                <a:solidFill>
                  <a:schemeClr val="hlink"/>
                </a:solidFill>
                <a:latin typeface="Times New Roman" pitchFamily="18" charset="0"/>
                <a:ea typeface="黑体" pitchFamily="49" charset="-122"/>
              </a:rPr>
              <a:t>2</a:t>
            </a:r>
            <a:r>
              <a:rPr lang="en-US" altLang="zh-CN" sz="2400" dirty="0">
                <a:solidFill>
                  <a:schemeClr val="hlink"/>
                </a:solidFill>
                <a:latin typeface="Times New Roman" pitchFamily="18" charset="0"/>
                <a:ea typeface="黑体" pitchFamily="49" charset="-122"/>
              </a:rPr>
              <a:t>)</a:t>
            </a:r>
            <a:r>
              <a:rPr lang="en-US" altLang="zh-CN" sz="2400" baseline="-25000" dirty="0">
                <a:solidFill>
                  <a:schemeClr val="hlink"/>
                </a:solidFill>
                <a:latin typeface="Times New Roman" pitchFamily="18" charset="0"/>
                <a:ea typeface="黑体" pitchFamily="49" charset="-122"/>
              </a:rPr>
              <a:t>2</a:t>
            </a:r>
            <a:r>
              <a:rPr lang="en-US" altLang="zh-CN" sz="2400" dirty="0">
                <a:solidFill>
                  <a:schemeClr val="hlink"/>
                </a:solidFill>
                <a:latin typeface="Times New Roman" pitchFamily="18" charset="0"/>
                <a:ea typeface="黑体" pitchFamily="49" charset="-122"/>
              </a:rPr>
              <a:t>]</a:t>
            </a:r>
            <a:r>
              <a:rPr lang="zh-CN" altLang="en-US" sz="2400" dirty="0">
                <a:solidFill>
                  <a:schemeClr val="hlink"/>
                </a:solidFill>
                <a:latin typeface="Times New Roman" pitchFamily="18" charset="0"/>
                <a:ea typeface="黑体" pitchFamily="49" charset="-122"/>
              </a:rPr>
              <a:t>分别溶于</a:t>
            </a:r>
            <a:r>
              <a:rPr lang="en-US" altLang="zh-CN" sz="2400" dirty="0">
                <a:solidFill>
                  <a:schemeClr val="hlink"/>
                </a:solidFill>
                <a:latin typeface="Times New Roman" pitchFamily="18" charset="0"/>
                <a:ea typeface="黑体" pitchFamily="49" charset="-122"/>
              </a:rPr>
              <a:t>100g </a:t>
            </a:r>
            <a:r>
              <a:rPr lang="zh-CN" altLang="en-US" sz="2400" dirty="0">
                <a:solidFill>
                  <a:schemeClr val="hlink"/>
                </a:solidFill>
                <a:latin typeface="Times New Roman" pitchFamily="18" charset="0"/>
                <a:ea typeface="黑体" pitchFamily="49" charset="-122"/>
              </a:rPr>
              <a:t>水，计算溶液的蒸汽压。</a:t>
            </a:r>
          </a:p>
        </p:txBody>
      </p:sp>
      <p:sp>
        <p:nvSpPr>
          <p:cNvPr id="212995" name="Text Box 3"/>
          <p:cNvSpPr txBox="1">
            <a:spLocks noChangeArrowheads="1"/>
          </p:cNvSpPr>
          <p:nvPr/>
        </p:nvSpPr>
        <p:spPr bwMode="auto">
          <a:xfrm>
            <a:off x="179388" y="1916113"/>
            <a:ext cx="7993062" cy="968375"/>
          </a:xfrm>
          <a:prstGeom prst="rect">
            <a:avLst/>
          </a:prstGeom>
          <a:noFill/>
          <a:ln w="12700" cap="sq">
            <a:noFill/>
            <a:miter lim="800000"/>
            <a:headEnd type="none" w="sm" len="sm"/>
            <a:tailEnd type="none" w="sm" len="sm"/>
          </a:ln>
          <a:effectLst/>
        </p:spPr>
        <p:txBody>
          <a:bodyPr>
            <a:spAutoFit/>
          </a:bodyPr>
          <a:lstStyle/>
          <a:p>
            <a:pPr eaLnBrk="0" hangingPunct="0">
              <a:lnSpc>
                <a:spcPct val="120000"/>
              </a:lnSpc>
            </a:pPr>
            <a:r>
              <a:rPr kumimoji="1" lang="zh-CN" altLang="en-US" sz="2400" dirty="0">
                <a:solidFill>
                  <a:srgbClr val="FF3300"/>
                </a:solidFill>
                <a:effectLst>
                  <a:outerShdw blurRad="38100" dist="38100" dir="2700000" algn="tl">
                    <a:srgbClr val="C0C0C0"/>
                  </a:outerShdw>
                </a:effectLst>
                <a:latin typeface="Times New Roman" pitchFamily="18" charset="0"/>
                <a:ea typeface="黑体" pitchFamily="49" charset="-122"/>
              </a:rPr>
              <a:t>解：</a:t>
            </a:r>
            <a:r>
              <a:rPr lang="zh-CN" altLang="en-US" sz="2400" dirty="0">
                <a:solidFill>
                  <a:schemeClr val="hlink"/>
                </a:solidFill>
                <a:latin typeface="Times New Roman" pitchFamily="18" charset="0"/>
                <a:ea typeface="黑体" pitchFamily="49" charset="-122"/>
              </a:rPr>
              <a:t>两种溶质的摩尔质量是：</a:t>
            </a:r>
          </a:p>
          <a:p>
            <a:pPr eaLnBrk="0" hangingPunct="0">
              <a:lnSpc>
                <a:spcPct val="120000"/>
              </a:lnSpc>
            </a:pPr>
            <a:r>
              <a:rPr lang="zh-CN" altLang="en-US" sz="2400" dirty="0">
                <a:solidFill>
                  <a:schemeClr val="hlink"/>
                </a:solidFill>
                <a:latin typeface="Times New Roman" pitchFamily="18" charset="0"/>
                <a:ea typeface="黑体" pitchFamily="49" charset="-122"/>
              </a:rPr>
              <a:t>        </a:t>
            </a:r>
            <a:r>
              <a:rPr lang="en-US" altLang="zh-CN" sz="2400" dirty="0">
                <a:solidFill>
                  <a:schemeClr val="hlink"/>
                </a:solidFill>
                <a:latin typeface="Times New Roman" pitchFamily="18" charset="0"/>
                <a:ea typeface="黑体" pitchFamily="49" charset="-122"/>
              </a:rPr>
              <a:t>M</a:t>
            </a:r>
            <a:r>
              <a:rPr lang="en-US" altLang="zh-CN" sz="2400" baseline="-25000" dirty="0">
                <a:solidFill>
                  <a:schemeClr val="hlink"/>
                </a:solidFill>
                <a:latin typeface="Times New Roman" pitchFamily="18" charset="0"/>
                <a:ea typeface="黑体" pitchFamily="49" charset="-122"/>
              </a:rPr>
              <a:t>1</a:t>
            </a:r>
            <a:r>
              <a:rPr lang="en-US" altLang="zh-CN" sz="2400" dirty="0">
                <a:solidFill>
                  <a:schemeClr val="hlink"/>
                </a:solidFill>
                <a:latin typeface="Times New Roman" pitchFamily="18" charset="0"/>
                <a:ea typeface="黑体" pitchFamily="49" charset="-122"/>
              </a:rPr>
              <a:t>=342 g/mol</a:t>
            </a:r>
            <a:r>
              <a:rPr lang="zh-CN" altLang="en-US" sz="2400" dirty="0">
                <a:solidFill>
                  <a:schemeClr val="hlink"/>
                </a:solidFill>
                <a:latin typeface="Times New Roman" pitchFamily="18" charset="0"/>
                <a:ea typeface="黑体" pitchFamily="49" charset="-122"/>
              </a:rPr>
              <a:t>；</a:t>
            </a:r>
            <a:r>
              <a:rPr lang="en-US" altLang="zh-CN" sz="2400" dirty="0">
                <a:solidFill>
                  <a:schemeClr val="hlink"/>
                </a:solidFill>
                <a:latin typeface="Times New Roman" pitchFamily="18" charset="0"/>
                <a:ea typeface="黑体" pitchFamily="49" charset="-122"/>
              </a:rPr>
              <a:t>M</a:t>
            </a:r>
            <a:r>
              <a:rPr lang="en-US" altLang="zh-CN" sz="2400" baseline="-25000" dirty="0">
                <a:solidFill>
                  <a:schemeClr val="hlink"/>
                </a:solidFill>
                <a:latin typeface="Times New Roman" pitchFamily="18" charset="0"/>
                <a:ea typeface="黑体" pitchFamily="49" charset="-122"/>
              </a:rPr>
              <a:t>2</a:t>
            </a:r>
            <a:r>
              <a:rPr lang="en-US" altLang="zh-CN" sz="2400" dirty="0">
                <a:solidFill>
                  <a:schemeClr val="hlink"/>
                </a:solidFill>
                <a:latin typeface="Times New Roman" pitchFamily="18" charset="0"/>
                <a:ea typeface="黑体" pitchFamily="49" charset="-122"/>
              </a:rPr>
              <a:t>=60.0 g/mol</a:t>
            </a:r>
          </a:p>
        </p:txBody>
      </p:sp>
      <p:graphicFrame>
        <p:nvGraphicFramePr>
          <p:cNvPr id="212996" name="Object 4"/>
          <p:cNvGraphicFramePr>
            <a:graphicFrameLocks noChangeAspect="1"/>
          </p:cNvGraphicFramePr>
          <p:nvPr/>
        </p:nvGraphicFramePr>
        <p:xfrm>
          <a:off x="1042988" y="2997200"/>
          <a:ext cx="6683375" cy="733425"/>
        </p:xfrm>
        <a:graphic>
          <a:graphicData uri="http://schemas.openxmlformats.org/presentationml/2006/ole">
            <p:oleObj spid="_x0000_s497666" name="Equation" r:id="rId3" imgW="3822480" imgH="419040" progId="Equation.DSMT4">
              <p:embed/>
            </p:oleObj>
          </a:graphicData>
        </a:graphic>
      </p:graphicFrame>
      <p:sp>
        <p:nvSpPr>
          <p:cNvPr id="212997" name="Rectangle 5"/>
          <p:cNvSpPr>
            <a:spLocks noChangeArrowheads="1"/>
          </p:cNvSpPr>
          <p:nvPr/>
        </p:nvSpPr>
        <p:spPr bwMode="auto">
          <a:xfrm>
            <a:off x="250825" y="2997200"/>
            <a:ext cx="647700" cy="457200"/>
          </a:xfrm>
          <a:prstGeom prst="rect">
            <a:avLst/>
          </a:prstGeom>
          <a:noFill/>
          <a:ln w="12700" cap="sq">
            <a:noFill/>
            <a:miter lim="800000"/>
            <a:headEnd type="none" w="sm" len="sm"/>
            <a:tailEnd type="none" w="sm" len="sm"/>
          </a:ln>
          <a:effectLst/>
        </p:spPr>
        <p:txBody>
          <a:bodyPr>
            <a:spAutoFit/>
          </a:bodyPr>
          <a:lstStyle/>
          <a:p>
            <a:pPr eaLnBrk="0" hangingPunct="0"/>
            <a:r>
              <a:rPr lang="zh-CN" altLang="en-US" sz="2400">
                <a:solidFill>
                  <a:schemeClr val="hlink"/>
                </a:solidFill>
                <a:latin typeface="Times New Roman" pitchFamily="18" charset="0"/>
              </a:rPr>
              <a:t>则</a:t>
            </a:r>
          </a:p>
        </p:txBody>
      </p:sp>
      <p:pic>
        <p:nvPicPr>
          <p:cNvPr id="212998" name="Picture 6" descr="返回">
            <a:hlinkClick r:id="rId4" action="ppaction://hlinksldjump"/>
          </p:cNvPr>
          <p:cNvPicPr>
            <a:picLocks noChangeAspect="1" noChangeArrowheads="1"/>
          </p:cNvPicPr>
          <p:nvPr/>
        </p:nvPicPr>
        <p:blipFill>
          <a:blip r:embed="rId5"/>
          <a:srcRect/>
          <a:stretch>
            <a:fillRect/>
          </a:stretch>
        </p:blipFill>
        <p:spPr bwMode="auto">
          <a:xfrm>
            <a:off x="7494588" y="6383338"/>
            <a:ext cx="792162" cy="468312"/>
          </a:xfrm>
          <a:prstGeom prst="rect">
            <a:avLst/>
          </a:prstGeom>
          <a:noFill/>
        </p:spPr>
      </p:pic>
      <p:sp>
        <p:nvSpPr>
          <p:cNvPr id="212999" name="Rectangle 7"/>
          <p:cNvSpPr>
            <a:spLocks noGrp="1" noChangeArrowheads="1"/>
          </p:cNvSpPr>
          <p:nvPr>
            <p:ph type="title" idx="4294967295"/>
          </p:nvPr>
        </p:nvSpPr>
        <p:spPr/>
        <p:txBody>
          <a:bodyPr/>
          <a:lstStyle/>
          <a:p>
            <a:r>
              <a:rPr lang="zh-CN" altLang="en-US"/>
              <a:t>例题</a:t>
            </a:r>
            <a:r>
              <a:rPr lang="en-US" altLang="zh-CN"/>
              <a:t>1</a:t>
            </a:r>
          </a:p>
        </p:txBody>
      </p:sp>
      <p:graphicFrame>
        <p:nvGraphicFramePr>
          <p:cNvPr id="213000" name="Object 8"/>
          <p:cNvGraphicFramePr>
            <a:graphicFrameLocks noChangeAspect="1"/>
          </p:cNvGraphicFramePr>
          <p:nvPr/>
        </p:nvGraphicFramePr>
        <p:xfrm>
          <a:off x="4427538" y="4076700"/>
          <a:ext cx="4032250" cy="754063"/>
        </p:xfrm>
        <a:graphic>
          <a:graphicData uri="http://schemas.openxmlformats.org/presentationml/2006/ole">
            <p:oleObj spid="_x0000_s497667" name="Equation" r:id="rId6" imgW="2108160" imgH="393480" progId="Equation.DSMT4">
              <p:embed/>
            </p:oleObj>
          </a:graphicData>
        </a:graphic>
      </p:graphicFrame>
      <p:sp>
        <p:nvSpPr>
          <p:cNvPr id="213001" name="Text Box 9"/>
          <p:cNvSpPr txBox="1">
            <a:spLocks noChangeArrowheads="1"/>
          </p:cNvSpPr>
          <p:nvPr/>
        </p:nvSpPr>
        <p:spPr bwMode="auto">
          <a:xfrm>
            <a:off x="323850" y="3573463"/>
            <a:ext cx="7345363" cy="566737"/>
          </a:xfrm>
          <a:prstGeom prst="rect">
            <a:avLst/>
          </a:prstGeom>
          <a:noFill/>
          <a:ln w="12700" cap="sq">
            <a:noFill/>
            <a:miter lim="800000"/>
            <a:headEnd type="none" w="sm" len="sm"/>
            <a:tailEnd type="none" w="sm" len="sm"/>
          </a:ln>
          <a:effectLst/>
        </p:spPr>
        <p:txBody>
          <a:bodyPr>
            <a:spAutoFit/>
          </a:bodyPr>
          <a:lstStyle/>
          <a:p>
            <a:pPr eaLnBrk="0" hangingPunct="0">
              <a:lnSpc>
                <a:spcPct val="130000"/>
              </a:lnSpc>
            </a:pPr>
            <a:r>
              <a:rPr lang="zh-CN" altLang="en-US" sz="2400">
                <a:solidFill>
                  <a:schemeClr val="hlink"/>
                </a:solidFill>
                <a:latin typeface="Times New Roman" pitchFamily="18" charset="0"/>
                <a:ea typeface="黑体" pitchFamily="49" charset="-122"/>
              </a:rPr>
              <a:t>两种溶液中水的摩尔分数相同：</a:t>
            </a:r>
            <a:endParaRPr lang="zh-CN" altLang="en-US" sz="2400">
              <a:solidFill>
                <a:schemeClr val="hlink"/>
              </a:solidFill>
              <a:latin typeface="Times New Roman" pitchFamily="18" charset="0"/>
              <a:ea typeface="黑体" pitchFamily="49" charset="-122"/>
              <a:cs typeface="Times New Roman" pitchFamily="18" charset="0"/>
            </a:endParaRPr>
          </a:p>
        </p:txBody>
      </p:sp>
      <p:sp>
        <p:nvSpPr>
          <p:cNvPr id="213002" name="Text Box 10"/>
          <p:cNvSpPr txBox="1">
            <a:spLocks noChangeArrowheads="1"/>
          </p:cNvSpPr>
          <p:nvPr/>
        </p:nvSpPr>
        <p:spPr bwMode="auto">
          <a:xfrm>
            <a:off x="323850" y="4868863"/>
            <a:ext cx="8064500" cy="1187450"/>
          </a:xfrm>
          <a:prstGeom prst="rect">
            <a:avLst/>
          </a:prstGeom>
          <a:noFill/>
          <a:ln w="12700" cap="sq">
            <a:noFill/>
            <a:miter lim="800000"/>
            <a:headEnd type="none" w="sm" len="sm"/>
            <a:tailEnd type="none" w="sm" len="sm"/>
          </a:ln>
          <a:effectLst/>
        </p:spPr>
        <p:txBody>
          <a:bodyPr>
            <a:spAutoFit/>
          </a:bodyPr>
          <a:lstStyle/>
          <a:p>
            <a:pPr eaLnBrk="0" hangingPunct="0"/>
            <a:r>
              <a:rPr lang="zh-CN" altLang="en-US" sz="2400">
                <a:solidFill>
                  <a:schemeClr val="hlink"/>
                </a:solidFill>
                <a:latin typeface="Times New Roman" pitchFamily="18" charset="0"/>
                <a:ea typeface="黑体" pitchFamily="49" charset="-122"/>
              </a:rPr>
              <a:t>所以，两种溶液的蒸汽压</a:t>
            </a:r>
            <a:r>
              <a:rPr lang="zh-CN" altLang="en-US" sz="2400">
                <a:solidFill>
                  <a:schemeClr val="hlink"/>
                </a:solidFill>
              </a:rPr>
              <a:t>下降</a:t>
            </a:r>
            <a:r>
              <a:rPr lang="zh-CN" altLang="en-US" sz="2400">
                <a:solidFill>
                  <a:schemeClr val="hlink"/>
                </a:solidFill>
                <a:latin typeface="Times New Roman" pitchFamily="18" charset="0"/>
                <a:ea typeface="黑体" pitchFamily="49" charset="-122"/>
              </a:rPr>
              <a:t>均为：</a:t>
            </a:r>
          </a:p>
          <a:p>
            <a:pPr eaLnBrk="0" hangingPunct="0"/>
            <a:r>
              <a:rPr lang="zh-CN" altLang="en-US" sz="2400" i="1">
                <a:solidFill>
                  <a:schemeClr val="hlink"/>
                </a:solidFill>
                <a:latin typeface="Times New Roman" pitchFamily="18" charset="0"/>
                <a:ea typeface="黑体" pitchFamily="49" charset="-122"/>
              </a:rPr>
              <a:t>                     </a:t>
            </a:r>
            <a:r>
              <a:rPr lang="en-US" altLang="en-US" sz="2400" i="1">
                <a:solidFill>
                  <a:schemeClr val="hlink"/>
                </a:solidFill>
              </a:rPr>
              <a:t>△</a:t>
            </a:r>
            <a:r>
              <a:rPr lang="en-US" altLang="zh-CN" sz="2400" i="1">
                <a:solidFill>
                  <a:schemeClr val="hlink"/>
                </a:solidFill>
                <a:latin typeface="Times New Roman" pitchFamily="18" charset="0"/>
                <a:ea typeface="黑体" pitchFamily="49" charset="-122"/>
              </a:rPr>
              <a:t>p </a:t>
            </a:r>
            <a:r>
              <a:rPr lang="en-US" altLang="zh-CN" sz="2400">
                <a:solidFill>
                  <a:schemeClr val="hlink"/>
                </a:solidFill>
                <a:latin typeface="Times New Roman" pitchFamily="18" charset="0"/>
                <a:ea typeface="黑体" pitchFamily="49" charset="-122"/>
              </a:rPr>
              <a:t>= 2.33 kPa</a:t>
            </a:r>
            <a:r>
              <a:rPr lang="en-US" altLang="zh-CN" sz="2400">
                <a:solidFill>
                  <a:schemeClr val="hlink"/>
                </a:solidFill>
                <a:latin typeface="Times New Roman" pitchFamily="18" charset="0"/>
                <a:ea typeface="黑体" pitchFamily="49" charset="-122"/>
                <a:cs typeface="Times New Roman" pitchFamily="18" charset="0"/>
              </a:rPr>
              <a:t>×0.009=0.02 kPa</a:t>
            </a:r>
          </a:p>
          <a:p>
            <a:pPr eaLnBrk="0" hangingPunct="0"/>
            <a:r>
              <a:rPr lang="en-US" altLang="zh-CN" sz="2400">
                <a:solidFill>
                  <a:schemeClr val="hlink"/>
                </a:solidFill>
                <a:latin typeface="Times New Roman" pitchFamily="18" charset="0"/>
                <a:ea typeface="黑体" pitchFamily="49" charset="-122"/>
                <a:cs typeface="Times New Roman" pitchFamily="18" charset="0"/>
              </a:rPr>
              <a:t>                    </a:t>
            </a:r>
            <a:r>
              <a:rPr lang="en-US" altLang="zh-CN" sz="2400" i="1">
                <a:solidFill>
                  <a:schemeClr val="hlink"/>
                </a:solidFill>
              </a:rPr>
              <a:t>p</a:t>
            </a:r>
            <a:r>
              <a:rPr lang="en-US" altLang="zh-CN" sz="2400">
                <a:solidFill>
                  <a:schemeClr val="hlink"/>
                </a:solidFill>
                <a:latin typeface="Times New Roman" pitchFamily="18" charset="0"/>
                <a:ea typeface="黑体" pitchFamily="49" charset="-122"/>
              </a:rPr>
              <a:t> = </a:t>
            </a:r>
            <a:r>
              <a:rPr lang="en-US" altLang="zh-CN" sz="2400" i="1">
                <a:solidFill>
                  <a:schemeClr val="hlink"/>
                </a:solidFill>
              </a:rPr>
              <a:t>p*</a:t>
            </a:r>
            <a:r>
              <a:rPr lang="en-US" altLang="zh-CN" sz="2400"/>
              <a:t> </a:t>
            </a:r>
            <a:r>
              <a:rPr lang="en-US" altLang="zh-CN" sz="2400">
                <a:solidFill>
                  <a:schemeClr val="hlink"/>
                </a:solidFill>
                <a:latin typeface="Times New Roman" pitchFamily="18" charset="0"/>
                <a:ea typeface="黑体" pitchFamily="49" charset="-122"/>
              </a:rPr>
              <a:t>- </a:t>
            </a:r>
            <a:r>
              <a:rPr lang="en-US" altLang="en-US" sz="2400" i="1">
                <a:solidFill>
                  <a:schemeClr val="hlink"/>
                </a:solidFill>
              </a:rPr>
              <a:t>△</a:t>
            </a:r>
            <a:r>
              <a:rPr lang="en-US" altLang="zh-CN" sz="2400" i="1">
                <a:solidFill>
                  <a:schemeClr val="hlink"/>
                </a:solidFill>
              </a:rPr>
              <a:t>p</a:t>
            </a:r>
            <a:r>
              <a:rPr lang="en-US" altLang="zh-CN" sz="2400">
                <a:solidFill>
                  <a:schemeClr val="hlink"/>
                </a:solidFill>
              </a:rPr>
              <a:t> =2.33-0.02=2.31 kPa</a:t>
            </a:r>
          </a:p>
        </p:txBody>
      </p:sp>
      <p:sp>
        <p:nvSpPr>
          <p:cNvPr id="213003" name="Rectangle 11"/>
          <p:cNvSpPr>
            <a:spLocks noChangeArrowheads="1"/>
          </p:cNvSpPr>
          <p:nvPr/>
        </p:nvSpPr>
        <p:spPr bwMode="auto">
          <a:xfrm>
            <a:off x="250825" y="6021388"/>
            <a:ext cx="6607175" cy="588962"/>
          </a:xfrm>
          <a:prstGeom prst="rect">
            <a:avLst/>
          </a:prstGeom>
          <a:solidFill>
            <a:srgbClr val="FFFF99"/>
          </a:solidFill>
          <a:ln w="22225" cap="sq">
            <a:solidFill>
              <a:srgbClr val="FF6600"/>
            </a:solidFill>
            <a:miter lim="800000"/>
            <a:headEnd type="none" w="sm" len="sm"/>
            <a:tailEnd type="none" w="sm" len="sm"/>
          </a:ln>
          <a:effectLst/>
        </p:spPr>
        <p:txBody>
          <a:bodyPr wrap="none">
            <a:spAutoFit/>
          </a:bodyPr>
          <a:lstStyle/>
          <a:p>
            <a:pPr eaLnBrk="0" hangingPunct="0">
              <a:lnSpc>
                <a:spcPct val="130000"/>
              </a:lnSpc>
            </a:pPr>
            <a:r>
              <a:rPr lang="zh-CN" altLang="en-US" sz="2400">
                <a:solidFill>
                  <a:schemeClr val="hlink"/>
                </a:solidFill>
                <a:latin typeface="Times New Roman" pitchFamily="18" charset="0"/>
                <a:ea typeface="黑体" pitchFamily="49" charset="-122"/>
              </a:rPr>
              <a:t>只要溶液的质量摩尔数相同，其蒸汽压也相同。</a:t>
            </a:r>
          </a:p>
        </p:txBody>
      </p:sp>
      <p:graphicFrame>
        <p:nvGraphicFramePr>
          <p:cNvPr id="213004" name="Object 12"/>
          <p:cNvGraphicFramePr>
            <a:graphicFrameLocks noChangeAspect="1"/>
          </p:cNvGraphicFramePr>
          <p:nvPr/>
        </p:nvGraphicFramePr>
        <p:xfrm>
          <a:off x="684213" y="4149725"/>
          <a:ext cx="3167062" cy="1047750"/>
        </p:xfrm>
        <a:graphic>
          <a:graphicData uri="http://schemas.openxmlformats.org/presentationml/2006/ole">
            <p:oleObj spid="_x0000_s497668" name="Equation" r:id="rId7" imgW="1841400" imgH="609480" progId="Equation.DSMT4">
              <p:embed/>
            </p:oleObj>
          </a:graphicData>
        </a:graphic>
      </p:graphicFrame>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2995"/>
                                        </p:tgtEl>
                                        <p:attrNameLst>
                                          <p:attrName>style.visibility</p:attrName>
                                        </p:attrNameLst>
                                      </p:cBhvr>
                                      <p:to>
                                        <p:strVal val="visible"/>
                                      </p:to>
                                    </p:set>
                                    <p:animEffect transition="in" filter="wipe(up)">
                                      <p:cBhvr>
                                        <p:cTn id="7" dur="1000"/>
                                        <p:tgtEl>
                                          <p:spTgt spid="2129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12997"/>
                                        </p:tgtEl>
                                        <p:attrNameLst>
                                          <p:attrName>style.visibility</p:attrName>
                                        </p:attrNameLst>
                                      </p:cBhvr>
                                      <p:to>
                                        <p:strVal val="visible"/>
                                      </p:to>
                                    </p:set>
                                    <p:animEffect transition="in" filter="wipe(up)">
                                      <p:cBhvr>
                                        <p:cTn id="12" dur="500"/>
                                        <p:tgtEl>
                                          <p:spTgt spid="21299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12996"/>
                                        </p:tgtEl>
                                        <p:attrNameLst>
                                          <p:attrName>style.visibility</p:attrName>
                                        </p:attrNameLst>
                                      </p:cBhvr>
                                      <p:to>
                                        <p:strVal val="visible"/>
                                      </p:to>
                                    </p:set>
                                    <p:animEffect transition="in" filter="wipe(up)">
                                      <p:cBhvr>
                                        <p:cTn id="17" dur="1000"/>
                                        <p:tgtEl>
                                          <p:spTgt spid="21299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3001"/>
                                        </p:tgtEl>
                                        <p:attrNameLst>
                                          <p:attrName>style.visibility</p:attrName>
                                        </p:attrNameLst>
                                      </p:cBhvr>
                                      <p:to>
                                        <p:strVal val="visible"/>
                                      </p:to>
                                    </p:set>
                                    <p:animEffect transition="in" filter="blinds(horizontal)">
                                      <p:cBhvr>
                                        <p:cTn id="22" dur="500"/>
                                        <p:tgtEl>
                                          <p:spTgt spid="21300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13004"/>
                                        </p:tgtEl>
                                        <p:attrNameLst>
                                          <p:attrName>style.visibility</p:attrName>
                                        </p:attrNameLst>
                                      </p:cBhvr>
                                      <p:to>
                                        <p:strVal val="visible"/>
                                      </p:to>
                                    </p:set>
                                    <p:animEffect transition="in" filter="wipe(up)">
                                      <p:cBhvr>
                                        <p:cTn id="27" dur="1000"/>
                                        <p:tgtEl>
                                          <p:spTgt spid="21300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13000"/>
                                        </p:tgtEl>
                                        <p:attrNameLst>
                                          <p:attrName>style.visibility</p:attrName>
                                        </p:attrNameLst>
                                      </p:cBhvr>
                                      <p:to>
                                        <p:strVal val="visible"/>
                                      </p:to>
                                    </p:set>
                                    <p:animEffect transition="in" filter="blinds(horizontal)">
                                      <p:cBhvr>
                                        <p:cTn id="32" dur="500"/>
                                        <p:tgtEl>
                                          <p:spTgt spid="21300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13002"/>
                                        </p:tgtEl>
                                        <p:attrNameLst>
                                          <p:attrName>style.visibility</p:attrName>
                                        </p:attrNameLst>
                                      </p:cBhvr>
                                      <p:to>
                                        <p:strVal val="visible"/>
                                      </p:to>
                                    </p:set>
                                    <p:animEffect transition="in" filter="blinds(horizontal)">
                                      <p:cBhvr>
                                        <p:cTn id="37" dur="500"/>
                                        <p:tgtEl>
                                          <p:spTgt spid="21300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13003"/>
                                        </p:tgtEl>
                                        <p:attrNameLst>
                                          <p:attrName>style.visibility</p:attrName>
                                        </p:attrNameLst>
                                      </p:cBhvr>
                                      <p:to>
                                        <p:strVal val="visible"/>
                                      </p:to>
                                    </p:set>
                                    <p:animEffect transition="in" filter="blinds(horizontal)">
                                      <p:cBhvr>
                                        <p:cTn id="42" dur="500"/>
                                        <p:tgtEl>
                                          <p:spTgt spid="2130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p:bldP spid="212997" grpId="0"/>
      <p:bldP spid="213001" grpId="0"/>
      <p:bldP spid="213002" grpId="0"/>
      <p:bldP spid="213003"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half" idx="10"/>
          </p:nvPr>
        </p:nvSpPr>
        <p:spPr/>
        <p:txBody>
          <a:bodyPr/>
          <a:lstStyle/>
          <a:p>
            <a:fld id="{B9256266-10AB-4796-BB5D-A0B4C5962702}" type="datetime7">
              <a:rPr lang="zh-CN" altLang="en-US"/>
              <a:pPr/>
              <a:t>17.11.12</a:t>
            </a:fld>
            <a:endParaRPr lang="en-US" altLang="zh-CN"/>
          </a:p>
        </p:txBody>
      </p:sp>
      <p:sp>
        <p:nvSpPr>
          <p:cNvPr id="10" name="页脚占位符 4"/>
          <p:cNvSpPr>
            <a:spLocks noGrp="1"/>
          </p:cNvSpPr>
          <p:nvPr>
            <p:ph type="ftr" sz="quarter" idx="11"/>
          </p:nvPr>
        </p:nvSpPr>
        <p:spPr/>
        <p:txBody>
          <a:bodyPr/>
          <a:lstStyle/>
          <a:p>
            <a:fld id="{270635C8-CC80-41F8-BB41-95FE422DFCC5}" type="slidenum">
              <a:rPr lang="en-US" altLang="zh-CN"/>
              <a:pPr/>
              <a:t>160</a:t>
            </a:fld>
            <a:endParaRPr lang="en-US" altLang="zh-CN"/>
          </a:p>
        </p:txBody>
      </p:sp>
      <p:grpSp>
        <p:nvGrpSpPr>
          <p:cNvPr id="2" name="Group 2"/>
          <p:cNvGrpSpPr>
            <a:grpSpLocks/>
          </p:cNvGrpSpPr>
          <p:nvPr/>
        </p:nvGrpSpPr>
        <p:grpSpPr bwMode="auto">
          <a:xfrm>
            <a:off x="1120775" y="3840163"/>
            <a:ext cx="7772400" cy="1604962"/>
            <a:chOff x="706" y="2387"/>
            <a:chExt cx="4896" cy="1011"/>
          </a:xfrm>
        </p:grpSpPr>
        <p:sp>
          <p:nvSpPr>
            <p:cNvPr id="506883" name="Rectangle 3"/>
            <p:cNvSpPr>
              <a:spLocks noChangeArrowheads="1"/>
            </p:cNvSpPr>
            <p:nvPr/>
          </p:nvSpPr>
          <p:spPr bwMode="auto">
            <a:xfrm>
              <a:off x="706" y="2387"/>
              <a:ext cx="4896" cy="1011"/>
            </a:xfrm>
            <a:prstGeom prst="rect">
              <a:avLst/>
            </a:prstGeom>
            <a:noFill/>
            <a:ln w="9525">
              <a:noFill/>
              <a:miter lim="800000"/>
              <a:headEnd/>
              <a:tailEnd/>
            </a:ln>
            <a:effectLst/>
          </p:spPr>
          <p:txBody>
            <a:bodyPr>
              <a:spAutoFit/>
            </a:bodyPr>
            <a:lstStyle/>
            <a:p>
              <a:pPr>
                <a:lnSpc>
                  <a:spcPct val="70000"/>
                </a:lnSpc>
                <a:spcBef>
                  <a:spcPct val="50000"/>
                </a:spcBef>
              </a:pPr>
              <a:r>
                <a:rPr kumimoji="0" lang="zh-CN" altLang="en-US"/>
                <a:t>沉淀类型相同，被沉淀离子浓度相同， </a:t>
              </a:r>
              <a:r>
                <a:rPr kumimoji="0" lang="zh-CN" altLang="en-US" i="1"/>
                <a:t> </a:t>
              </a:r>
            </a:p>
            <a:p>
              <a:pPr>
                <a:lnSpc>
                  <a:spcPct val="70000"/>
                </a:lnSpc>
                <a:spcBef>
                  <a:spcPct val="50000"/>
                </a:spcBef>
              </a:pPr>
              <a:r>
                <a:rPr kumimoji="0" lang="zh-CN" altLang="en-US" i="1"/>
                <a:t>       </a:t>
              </a:r>
              <a:r>
                <a:rPr kumimoji="0" lang="zh-CN" altLang="en-US"/>
                <a:t>小者先沉淀，    大者后沉淀；</a:t>
              </a:r>
            </a:p>
            <a:p>
              <a:pPr>
                <a:lnSpc>
                  <a:spcPct val="70000"/>
                </a:lnSpc>
                <a:spcBef>
                  <a:spcPct val="50000"/>
                </a:spcBef>
              </a:pPr>
              <a:r>
                <a:rPr kumimoji="0" lang="zh-CN" altLang="en-US"/>
                <a:t>沉淀类型不同，要通过计算确定。</a:t>
              </a:r>
            </a:p>
          </p:txBody>
        </p:sp>
        <p:graphicFrame>
          <p:nvGraphicFramePr>
            <p:cNvPr id="506884" name="Object 4"/>
            <p:cNvGraphicFramePr>
              <a:graphicFrameLocks noChangeAspect="1"/>
            </p:cNvGraphicFramePr>
            <p:nvPr/>
          </p:nvGraphicFramePr>
          <p:xfrm>
            <a:off x="793" y="2704"/>
            <a:ext cx="371" cy="331"/>
          </p:xfrm>
          <a:graphic>
            <a:graphicData uri="http://schemas.openxmlformats.org/presentationml/2006/ole">
              <p:oleObj spid="_x0000_s643074" name="CS ChemDraw Drawing" r:id="rId4" imgW="588960" imgH="525600" progId="">
                <p:embed/>
              </p:oleObj>
            </a:graphicData>
          </a:graphic>
        </p:graphicFrame>
        <p:graphicFrame>
          <p:nvGraphicFramePr>
            <p:cNvPr id="506885" name="Object 5"/>
            <p:cNvGraphicFramePr>
              <a:graphicFrameLocks noChangeAspect="1"/>
            </p:cNvGraphicFramePr>
            <p:nvPr/>
          </p:nvGraphicFramePr>
          <p:xfrm>
            <a:off x="2608" y="2704"/>
            <a:ext cx="371" cy="331"/>
          </p:xfrm>
          <a:graphic>
            <a:graphicData uri="http://schemas.openxmlformats.org/presentationml/2006/ole">
              <p:oleObj spid="_x0000_s643075" name="CS ChemDraw Drawing" r:id="rId5" imgW="588960" imgH="525600" progId="">
                <p:embed/>
              </p:oleObj>
            </a:graphicData>
          </a:graphic>
        </p:graphicFrame>
      </p:grpSp>
      <p:sp>
        <p:nvSpPr>
          <p:cNvPr id="506887" name="Text Box 7"/>
          <p:cNvSpPr txBox="1">
            <a:spLocks noChangeArrowheads="1"/>
          </p:cNvSpPr>
          <p:nvPr/>
        </p:nvSpPr>
        <p:spPr bwMode="auto">
          <a:xfrm>
            <a:off x="762000" y="1463675"/>
            <a:ext cx="7913688" cy="2190750"/>
          </a:xfrm>
          <a:prstGeom prst="rect">
            <a:avLst/>
          </a:prstGeom>
          <a:noFill/>
          <a:ln w="9525">
            <a:noFill/>
            <a:miter lim="800000"/>
            <a:headEnd/>
            <a:tailEnd/>
          </a:ln>
          <a:effectLst/>
        </p:spPr>
        <p:txBody>
          <a:bodyPr>
            <a:spAutoFit/>
          </a:bodyPr>
          <a:lstStyle/>
          <a:p>
            <a:pPr eaLnBrk="0" hangingPunct="0">
              <a:lnSpc>
                <a:spcPct val="70000"/>
              </a:lnSpc>
              <a:spcBef>
                <a:spcPct val="50000"/>
              </a:spcBef>
              <a:buClr>
                <a:srgbClr val="FF00FF"/>
              </a:buClr>
              <a:buFont typeface="Wingdings" pitchFamily="2" charset="2"/>
              <a:buChar char="v"/>
            </a:pPr>
            <a:r>
              <a:rPr kumimoji="0" lang="zh-CN" altLang="en-US">
                <a:solidFill>
                  <a:srgbClr val="0000FF"/>
                </a:solidFill>
              </a:rPr>
              <a:t>分步沉淀的次序</a:t>
            </a:r>
          </a:p>
          <a:p>
            <a:pPr eaLnBrk="0" hangingPunct="0">
              <a:lnSpc>
                <a:spcPct val="70000"/>
              </a:lnSpc>
              <a:spcBef>
                <a:spcPct val="50000"/>
              </a:spcBef>
              <a:buClr>
                <a:schemeClr val="folHlink"/>
              </a:buClr>
              <a:buFont typeface="Wingdings" pitchFamily="2" charset="2"/>
              <a:buChar char="u"/>
            </a:pPr>
            <a:r>
              <a:rPr kumimoji="0" lang="zh-CN" altLang="en-US">
                <a:solidFill>
                  <a:srgbClr val="0000FF"/>
                </a:solidFill>
              </a:rPr>
              <a:t>溶度积大小</a:t>
            </a:r>
          </a:p>
          <a:p>
            <a:pPr eaLnBrk="0" hangingPunct="0">
              <a:lnSpc>
                <a:spcPct val="70000"/>
              </a:lnSpc>
              <a:spcBef>
                <a:spcPct val="50000"/>
              </a:spcBef>
              <a:buClr>
                <a:schemeClr val="folHlink"/>
              </a:buClr>
              <a:buFont typeface="Wingdings" pitchFamily="2" charset="2"/>
              <a:buChar char="u"/>
            </a:pPr>
            <a:r>
              <a:rPr kumimoji="0" lang="zh-CN" altLang="en-US">
                <a:solidFill>
                  <a:schemeClr val="hlink"/>
                </a:solidFill>
              </a:rPr>
              <a:t>沉淀的类型</a:t>
            </a:r>
          </a:p>
          <a:p>
            <a:pPr eaLnBrk="0" hangingPunct="0">
              <a:lnSpc>
                <a:spcPct val="70000"/>
              </a:lnSpc>
              <a:spcBef>
                <a:spcPct val="50000"/>
              </a:spcBef>
              <a:buClr>
                <a:schemeClr val="folHlink"/>
              </a:buClr>
              <a:buFont typeface="Wingdings" pitchFamily="2" charset="2"/>
              <a:buChar char="u"/>
            </a:pPr>
            <a:r>
              <a:rPr kumimoji="0" lang="zh-CN" altLang="en-US">
                <a:solidFill>
                  <a:srgbClr val="0000FF"/>
                </a:solidFill>
              </a:rPr>
              <a:t>离子的浓度</a:t>
            </a:r>
          </a:p>
        </p:txBody>
      </p:sp>
      <p:sp>
        <p:nvSpPr>
          <p:cNvPr id="506888" name="Rectangle 8"/>
          <p:cNvSpPr>
            <a:spLocks noGrp="1" noChangeArrowheads="1"/>
          </p:cNvSpPr>
          <p:nvPr>
            <p:ph type="title"/>
          </p:nvPr>
        </p:nvSpPr>
        <p:spPr/>
        <p:txBody>
          <a:bodyPr/>
          <a:lstStyle/>
          <a:p>
            <a:r>
              <a:rPr lang="en-US" altLang="zh-CN"/>
              <a:t>2.4.2.5  </a:t>
            </a:r>
            <a:r>
              <a:rPr lang="zh-CN" altLang="en-US"/>
              <a:t>分步沉淀</a:t>
            </a:r>
          </a:p>
        </p:txBody>
      </p:sp>
      <p:pic>
        <p:nvPicPr>
          <p:cNvPr id="506889" name="Picture 9" descr="返回">
            <a:hlinkClick r:id="rId6" action="ppaction://hlinksldjump"/>
          </p:cNvPr>
          <p:cNvPicPr>
            <a:picLocks noChangeAspect="1" noChangeArrowheads="1"/>
          </p:cNvPicPr>
          <p:nvPr/>
        </p:nvPicPr>
        <p:blipFill>
          <a:blip r:embed="rId7"/>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日期占位符 3"/>
          <p:cNvSpPr>
            <a:spLocks noGrp="1"/>
          </p:cNvSpPr>
          <p:nvPr>
            <p:ph type="dt" sz="half" idx="10"/>
          </p:nvPr>
        </p:nvSpPr>
        <p:spPr/>
        <p:txBody>
          <a:bodyPr/>
          <a:lstStyle/>
          <a:p>
            <a:fld id="{17F5C768-412F-4DFD-AB7A-1290DFE3F611}" type="datetime7">
              <a:rPr lang="zh-CN" altLang="en-US"/>
              <a:pPr/>
              <a:t>17.11.12</a:t>
            </a:fld>
            <a:endParaRPr lang="en-US" altLang="zh-CN"/>
          </a:p>
        </p:txBody>
      </p:sp>
      <p:sp>
        <p:nvSpPr>
          <p:cNvPr id="28" name="页脚占位符 4"/>
          <p:cNvSpPr>
            <a:spLocks noGrp="1"/>
          </p:cNvSpPr>
          <p:nvPr>
            <p:ph type="ftr" sz="quarter" idx="11"/>
          </p:nvPr>
        </p:nvSpPr>
        <p:spPr/>
        <p:txBody>
          <a:bodyPr/>
          <a:lstStyle/>
          <a:p>
            <a:fld id="{44E55874-B1A6-4DC8-8A4E-B0FC7CFF6646}" type="slidenum">
              <a:rPr lang="en-US" altLang="zh-CN"/>
              <a:pPr/>
              <a:t>161</a:t>
            </a:fld>
            <a:endParaRPr lang="en-US" altLang="zh-CN"/>
          </a:p>
        </p:txBody>
      </p:sp>
      <p:sp>
        <p:nvSpPr>
          <p:cNvPr id="676866" name="Rectangle 2"/>
          <p:cNvSpPr>
            <a:spLocks noGrp="1" noChangeArrowheads="1"/>
          </p:cNvSpPr>
          <p:nvPr>
            <p:ph type="title"/>
          </p:nvPr>
        </p:nvSpPr>
        <p:spPr/>
        <p:txBody>
          <a:bodyPr/>
          <a:lstStyle/>
          <a:p>
            <a:r>
              <a:rPr lang="zh-CN" altLang="en-US" dirty="0" smtClean="0"/>
              <a:t>例</a:t>
            </a:r>
            <a:endParaRPr lang="zh-CN" altLang="zh-CN" dirty="0"/>
          </a:p>
        </p:txBody>
      </p:sp>
      <p:sp>
        <p:nvSpPr>
          <p:cNvPr id="676867" name="Rectangle 3"/>
          <p:cNvSpPr>
            <a:spLocks noGrp="1" noChangeArrowheads="1"/>
          </p:cNvSpPr>
          <p:nvPr>
            <p:ph type="body" idx="1"/>
          </p:nvPr>
        </p:nvSpPr>
        <p:spPr>
          <a:xfrm>
            <a:off x="323850" y="1412875"/>
            <a:ext cx="8569325" cy="4864100"/>
          </a:xfrm>
        </p:spPr>
        <p:txBody>
          <a:bodyPr/>
          <a:lstStyle/>
          <a:p>
            <a:pPr>
              <a:buFont typeface="Wingdings" pitchFamily="2" charset="2"/>
              <a:buNone/>
            </a:pPr>
            <a:r>
              <a:rPr lang="en-US" altLang="zh-CN" dirty="0"/>
              <a:t>    </a:t>
            </a:r>
            <a:r>
              <a:rPr lang="zh-CN" altLang="en-US" dirty="0">
                <a:solidFill>
                  <a:schemeClr val="tx1"/>
                </a:solidFill>
              </a:rPr>
              <a:t>在某混合溶液中       和        浓度均为                  。加碱调节</a:t>
            </a:r>
            <a:r>
              <a:rPr lang="en-US" altLang="zh-CN" dirty="0">
                <a:solidFill>
                  <a:schemeClr val="tx1"/>
                </a:solidFill>
              </a:rPr>
              <a:t>pH</a:t>
            </a:r>
            <a:r>
              <a:rPr lang="zh-CN" altLang="en-US" dirty="0">
                <a:solidFill>
                  <a:schemeClr val="tx1"/>
                </a:solidFill>
              </a:rPr>
              <a:t>，使             沉淀出来，而        保留在溶液中。通过计算确定分离       和      的</a:t>
            </a:r>
            <a:r>
              <a:rPr lang="en-US" altLang="zh-CN" dirty="0">
                <a:solidFill>
                  <a:schemeClr val="tx1"/>
                </a:solidFill>
              </a:rPr>
              <a:t>pH</a:t>
            </a:r>
            <a:r>
              <a:rPr lang="zh-CN" altLang="en-US" dirty="0">
                <a:solidFill>
                  <a:schemeClr val="tx1"/>
                </a:solidFill>
              </a:rPr>
              <a:t>范围。（已知：                                ，</a:t>
            </a:r>
          </a:p>
          <a:p>
            <a:pPr>
              <a:buFont typeface="Wingdings" pitchFamily="2" charset="2"/>
              <a:buNone/>
            </a:pPr>
            <a:r>
              <a:rPr lang="zh-CN" altLang="en-US" dirty="0">
                <a:solidFill>
                  <a:schemeClr val="tx1"/>
                </a:solidFill>
              </a:rPr>
              <a:t>                                             。）</a:t>
            </a:r>
          </a:p>
        </p:txBody>
      </p:sp>
      <p:sp>
        <p:nvSpPr>
          <p:cNvPr id="676869" name="Rectangle 5"/>
          <p:cNvSpPr>
            <a:spLocks noChangeArrowheads="1"/>
          </p:cNvSpPr>
          <p:nvPr/>
        </p:nvSpPr>
        <p:spPr bwMode="auto">
          <a:xfrm>
            <a:off x="0" y="0"/>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676868" name="Object 4"/>
          <p:cNvGraphicFramePr>
            <a:graphicFrameLocks noChangeAspect="1"/>
          </p:cNvGraphicFramePr>
          <p:nvPr/>
        </p:nvGraphicFramePr>
        <p:xfrm>
          <a:off x="3563938" y="1557338"/>
          <a:ext cx="720725" cy="488950"/>
        </p:xfrm>
        <a:graphic>
          <a:graphicData uri="http://schemas.openxmlformats.org/presentationml/2006/ole">
            <p:oleObj spid="_x0000_s644098" name="公式" r:id="rId3" imgW="291973" imgH="203112" progId="Equation.3">
              <p:embed/>
            </p:oleObj>
          </a:graphicData>
        </a:graphic>
      </p:graphicFrame>
      <p:sp>
        <p:nvSpPr>
          <p:cNvPr id="676871" name="Rectangle 7"/>
          <p:cNvSpPr>
            <a:spLocks noChangeArrowheads="1"/>
          </p:cNvSpPr>
          <p:nvPr/>
        </p:nvSpPr>
        <p:spPr bwMode="auto">
          <a:xfrm>
            <a:off x="0" y="0"/>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676870" name="Object 6"/>
          <p:cNvGraphicFramePr>
            <a:graphicFrameLocks noChangeAspect="1"/>
          </p:cNvGraphicFramePr>
          <p:nvPr/>
        </p:nvGraphicFramePr>
        <p:xfrm>
          <a:off x="4716463" y="1484313"/>
          <a:ext cx="792162" cy="479425"/>
        </p:xfrm>
        <a:graphic>
          <a:graphicData uri="http://schemas.openxmlformats.org/presentationml/2006/ole">
            <p:oleObj spid="_x0000_s644099" name="公式" r:id="rId4" imgW="317225" imgH="190335" progId="Equation.3">
              <p:embed/>
            </p:oleObj>
          </a:graphicData>
        </a:graphic>
      </p:graphicFrame>
      <p:sp>
        <p:nvSpPr>
          <p:cNvPr id="676873" name="Rectangle 9"/>
          <p:cNvSpPr>
            <a:spLocks noChangeArrowheads="1"/>
          </p:cNvSpPr>
          <p:nvPr/>
        </p:nvSpPr>
        <p:spPr bwMode="auto">
          <a:xfrm>
            <a:off x="0" y="0"/>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676872" name="Object 8"/>
          <p:cNvGraphicFramePr>
            <a:graphicFrameLocks noChangeAspect="1"/>
          </p:cNvGraphicFramePr>
          <p:nvPr/>
        </p:nvGraphicFramePr>
        <p:xfrm>
          <a:off x="6948488" y="1512888"/>
          <a:ext cx="2016125" cy="487362"/>
        </p:xfrm>
        <a:graphic>
          <a:graphicData uri="http://schemas.openxmlformats.org/presentationml/2006/ole">
            <p:oleObj spid="_x0000_s644100" name="公式" r:id="rId5" imgW="825500" imgH="203200" progId="Equation.3">
              <p:embed/>
            </p:oleObj>
          </a:graphicData>
        </a:graphic>
      </p:graphicFrame>
      <p:sp>
        <p:nvSpPr>
          <p:cNvPr id="676875" name="Rectangle 11"/>
          <p:cNvSpPr>
            <a:spLocks noChangeArrowheads="1"/>
          </p:cNvSpPr>
          <p:nvPr/>
        </p:nvSpPr>
        <p:spPr bwMode="auto">
          <a:xfrm>
            <a:off x="0" y="0"/>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676874" name="Object 10"/>
          <p:cNvGraphicFramePr>
            <a:graphicFrameLocks noChangeAspect="1"/>
          </p:cNvGraphicFramePr>
          <p:nvPr/>
        </p:nvGraphicFramePr>
        <p:xfrm>
          <a:off x="3635375" y="2205038"/>
          <a:ext cx="1296988" cy="485775"/>
        </p:xfrm>
        <a:graphic>
          <a:graphicData uri="http://schemas.openxmlformats.org/presentationml/2006/ole">
            <p:oleObj spid="_x0000_s644101" name="公式" r:id="rId6" imgW="533169" imgH="203112" progId="Equation.3">
              <p:embed/>
            </p:oleObj>
          </a:graphicData>
        </a:graphic>
      </p:graphicFrame>
      <p:sp>
        <p:nvSpPr>
          <p:cNvPr id="676880" name="Rectangle 16"/>
          <p:cNvSpPr>
            <a:spLocks noChangeArrowheads="1"/>
          </p:cNvSpPr>
          <p:nvPr/>
        </p:nvSpPr>
        <p:spPr bwMode="auto">
          <a:xfrm>
            <a:off x="0" y="0"/>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676879" name="Object 15"/>
          <p:cNvGraphicFramePr>
            <a:graphicFrameLocks noChangeAspect="1"/>
          </p:cNvGraphicFramePr>
          <p:nvPr/>
        </p:nvGraphicFramePr>
        <p:xfrm>
          <a:off x="7235825" y="2205038"/>
          <a:ext cx="719138" cy="436562"/>
        </p:xfrm>
        <a:graphic>
          <a:graphicData uri="http://schemas.openxmlformats.org/presentationml/2006/ole">
            <p:oleObj spid="_x0000_s644102" name="公式" r:id="rId7" imgW="317225" imgH="190335" progId="Equation.3">
              <p:embed/>
            </p:oleObj>
          </a:graphicData>
        </a:graphic>
      </p:graphicFrame>
      <p:sp>
        <p:nvSpPr>
          <p:cNvPr id="676882" name="Rectangle 18"/>
          <p:cNvSpPr>
            <a:spLocks noChangeArrowheads="1"/>
          </p:cNvSpPr>
          <p:nvPr/>
        </p:nvSpPr>
        <p:spPr bwMode="auto">
          <a:xfrm>
            <a:off x="0" y="3333750"/>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676881" name="Object 17"/>
          <p:cNvGraphicFramePr>
            <a:graphicFrameLocks noChangeAspect="1"/>
          </p:cNvGraphicFramePr>
          <p:nvPr/>
        </p:nvGraphicFramePr>
        <p:xfrm>
          <a:off x="7451725" y="2852738"/>
          <a:ext cx="720725" cy="436562"/>
        </p:xfrm>
        <a:graphic>
          <a:graphicData uri="http://schemas.openxmlformats.org/presentationml/2006/ole">
            <p:oleObj spid="_x0000_s644103" name="公式" r:id="rId8" imgW="317225" imgH="190335" progId="Equation.3">
              <p:embed/>
            </p:oleObj>
          </a:graphicData>
        </a:graphic>
      </p:graphicFrame>
      <p:sp>
        <p:nvSpPr>
          <p:cNvPr id="676884" name="Rectangle 20"/>
          <p:cNvSpPr>
            <a:spLocks noChangeArrowheads="1"/>
          </p:cNvSpPr>
          <p:nvPr/>
        </p:nvSpPr>
        <p:spPr bwMode="auto">
          <a:xfrm>
            <a:off x="-468313" y="3357563"/>
            <a:ext cx="9144001"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676883" name="Object 19"/>
          <p:cNvGraphicFramePr>
            <a:graphicFrameLocks noChangeAspect="1"/>
          </p:cNvGraphicFramePr>
          <p:nvPr/>
        </p:nvGraphicFramePr>
        <p:xfrm>
          <a:off x="6443663" y="2852738"/>
          <a:ext cx="719137" cy="412750"/>
        </p:xfrm>
        <a:graphic>
          <a:graphicData uri="http://schemas.openxmlformats.org/presentationml/2006/ole">
            <p:oleObj spid="_x0000_s644104" name="公式" r:id="rId9" imgW="291973" imgH="203112" progId="Equation.3">
              <p:embed/>
            </p:oleObj>
          </a:graphicData>
        </a:graphic>
      </p:graphicFrame>
      <p:sp>
        <p:nvSpPr>
          <p:cNvPr id="676886" name="Rectangle 22"/>
          <p:cNvSpPr>
            <a:spLocks noChangeArrowheads="1"/>
          </p:cNvSpPr>
          <p:nvPr/>
        </p:nvSpPr>
        <p:spPr bwMode="auto">
          <a:xfrm>
            <a:off x="0" y="3300413"/>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676885" name="Object 21"/>
          <p:cNvGraphicFramePr>
            <a:graphicFrameLocks noChangeAspect="1"/>
          </p:cNvGraphicFramePr>
          <p:nvPr/>
        </p:nvGraphicFramePr>
        <p:xfrm>
          <a:off x="3779838" y="3500438"/>
          <a:ext cx="3097212" cy="500062"/>
        </p:xfrm>
        <a:graphic>
          <a:graphicData uri="http://schemas.openxmlformats.org/presentationml/2006/ole">
            <p:oleObj spid="_x0000_s644105" name="公式" r:id="rId10" imgW="1586811" imgH="253890" progId="Equation.3">
              <p:embed/>
            </p:oleObj>
          </a:graphicData>
        </a:graphic>
      </p:graphicFrame>
      <p:sp>
        <p:nvSpPr>
          <p:cNvPr id="676888" name="Rectangle 24"/>
          <p:cNvSpPr>
            <a:spLocks noChangeArrowheads="1"/>
          </p:cNvSpPr>
          <p:nvPr/>
        </p:nvSpPr>
        <p:spPr bwMode="auto">
          <a:xfrm>
            <a:off x="0" y="3300413"/>
            <a:ext cx="9144000" cy="0"/>
          </a:xfrm>
          <a:prstGeom prst="rect">
            <a:avLst/>
          </a:prstGeom>
          <a:noFill/>
          <a:ln w="9525" algn="ctr">
            <a:noFill/>
            <a:miter lim="800000"/>
            <a:headEnd/>
            <a:tailEnd/>
          </a:ln>
          <a:effectLst/>
        </p:spPr>
        <p:txBody>
          <a:bodyPr wrap="none" anchor="ctr">
            <a:spAutoFit/>
          </a:bodyPr>
          <a:lstStyle/>
          <a:p>
            <a:endParaRPr lang="zh-CN" altLang="en-US"/>
          </a:p>
        </p:txBody>
      </p:sp>
      <p:sp>
        <p:nvSpPr>
          <p:cNvPr id="676890" name="Rectangle 26"/>
          <p:cNvSpPr>
            <a:spLocks noChangeArrowheads="1"/>
          </p:cNvSpPr>
          <p:nvPr/>
        </p:nvSpPr>
        <p:spPr bwMode="auto">
          <a:xfrm>
            <a:off x="0" y="3300413"/>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676889" name="Object 25"/>
          <p:cNvGraphicFramePr>
            <a:graphicFrameLocks noChangeAspect="1"/>
          </p:cNvGraphicFramePr>
          <p:nvPr/>
        </p:nvGraphicFramePr>
        <p:xfrm>
          <a:off x="1042988" y="4179888"/>
          <a:ext cx="1944687" cy="552450"/>
        </p:xfrm>
        <a:graphic>
          <a:graphicData uri="http://schemas.openxmlformats.org/presentationml/2006/ole">
            <p:oleObj spid="_x0000_s644106" name="公式" r:id="rId11" imgW="901309" imgH="253890" progId="Equation.3">
              <p:embed/>
            </p:oleObj>
          </a:graphicData>
        </a:graphic>
      </p:graphicFrame>
      <p:sp>
        <p:nvSpPr>
          <p:cNvPr id="676892" name="Rectangle 28"/>
          <p:cNvSpPr>
            <a:spLocks noChangeArrowheads="1"/>
          </p:cNvSpPr>
          <p:nvPr/>
        </p:nvSpPr>
        <p:spPr bwMode="auto">
          <a:xfrm>
            <a:off x="0" y="3348038"/>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676891" name="Object 27"/>
          <p:cNvGraphicFramePr>
            <a:graphicFrameLocks noChangeAspect="1"/>
          </p:cNvGraphicFramePr>
          <p:nvPr/>
        </p:nvGraphicFramePr>
        <p:xfrm>
          <a:off x="2987675" y="4254500"/>
          <a:ext cx="1008063" cy="388938"/>
        </p:xfrm>
        <a:graphic>
          <a:graphicData uri="http://schemas.openxmlformats.org/presentationml/2006/ole">
            <p:oleObj spid="_x0000_s644107" name="公式" r:id="rId12" imgW="418918" imgH="165028" progId="Equation.3">
              <p:embed/>
            </p:oleObj>
          </a:graphicData>
        </a:graphic>
      </p:graphicFrame>
      <p:sp>
        <p:nvSpPr>
          <p:cNvPr id="676894" name="Rectangle 30"/>
          <p:cNvSpPr>
            <a:spLocks noChangeArrowheads="1"/>
          </p:cNvSpPr>
          <p:nvPr/>
        </p:nvSpPr>
        <p:spPr bwMode="auto">
          <a:xfrm>
            <a:off x="0" y="0"/>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676893" name="Object 29"/>
          <p:cNvGraphicFramePr>
            <a:graphicFrameLocks noChangeAspect="1"/>
          </p:cNvGraphicFramePr>
          <p:nvPr/>
        </p:nvGraphicFramePr>
        <p:xfrm>
          <a:off x="3995738" y="4192588"/>
          <a:ext cx="720725" cy="433387"/>
        </p:xfrm>
        <a:graphic>
          <a:graphicData uri="http://schemas.openxmlformats.org/presentationml/2006/ole">
            <p:oleObj spid="_x0000_s644108" name="公式" r:id="rId13" imgW="330057" imgH="203112" progId="Equation.3">
              <p:embed/>
            </p:oleObj>
          </a:graphicData>
        </a:graphic>
      </p:graphicFrame>
    </p:spTree>
  </p:cSld>
  <p:clrMapOvr>
    <a:masterClrMapping/>
  </p:clrMapOvr>
  <p:transition>
    <p:blinds/>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日期占位符 3"/>
          <p:cNvSpPr>
            <a:spLocks noGrp="1"/>
          </p:cNvSpPr>
          <p:nvPr>
            <p:ph type="dt" sz="half" idx="10"/>
          </p:nvPr>
        </p:nvSpPr>
        <p:spPr/>
        <p:txBody>
          <a:bodyPr/>
          <a:lstStyle/>
          <a:p>
            <a:fld id="{7358AE92-A28F-499E-91A4-1BB252B33CB8}" type="datetime7">
              <a:rPr lang="zh-CN" altLang="en-US"/>
              <a:pPr/>
              <a:t>17.11.12</a:t>
            </a:fld>
            <a:endParaRPr lang="en-US" altLang="zh-CN"/>
          </a:p>
        </p:txBody>
      </p:sp>
      <p:sp>
        <p:nvSpPr>
          <p:cNvPr id="22" name="页脚占位符 4"/>
          <p:cNvSpPr>
            <a:spLocks noGrp="1"/>
          </p:cNvSpPr>
          <p:nvPr>
            <p:ph type="ftr" sz="quarter" idx="11"/>
          </p:nvPr>
        </p:nvSpPr>
        <p:spPr/>
        <p:txBody>
          <a:bodyPr/>
          <a:lstStyle/>
          <a:p>
            <a:fld id="{C9613230-3BFC-4316-8CA8-BF70D318A147}" type="slidenum">
              <a:rPr lang="en-US" altLang="zh-CN"/>
              <a:pPr/>
              <a:t>162</a:t>
            </a:fld>
            <a:endParaRPr lang="en-US" altLang="zh-CN"/>
          </a:p>
        </p:txBody>
      </p:sp>
      <p:sp>
        <p:nvSpPr>
          <p:cNvPr id="678914" name="Rectangle 2"/>
          <p:cNvSpPr>
            <a:spLocks noGrp="1" noChangeArrowheads="1"/>
          </p:cNvSpPr>
          <p:nvPr>
            <p:ph type="title"/>
          </p:nvPr>
        </p:nvSpPr>
        <p:spPr/>
        <p:txBody>
          <a:bodyPr/>
          <a:lstStyle/>
          <a:p>
            <a:endParaRPr lang="zh-CN" altLang="zh-CN"/>
          </a:p>
        </p:txBody>
      </p:sp>
      <p:sp>
        <p:nvSpPr>
          <p:cNvPr id="678915" name="Rectangle 3"/>
          <p:cNvSpPr>
            <a:spLocks noGrp="1" noChangeArrowheads="1"/>
          </p:cNvSpPr>
          <p:nvPr>
            <p:ph type="body" idx="1"/>
          </p:nvPr>
        </p:nvSpPr>
        <p:spPr>
          <a:xfrm>
            <a:off x="827088" y="1341438"/>
            <a:ext cx="8077200" cy="4864100"/>
          </a:xfrm>
        </p:spPr>
        <p:txBody>
          <a:bodyPr/>
          <a:lstStyle/>
          <a:p>
            <a:pPr>
              <a:buFont typeface="Wingdings" pitchFamily="2" charset="2"/>
              <a:buNone/>
            </a:pPr>
            <a:r>
              <a:rPr lang="en-US" altLang="zh-CN"/>
              <a:t> </a:t>
            </a:r>
            <a:r>
              <a:rPr lang="zh-CN" altLang="en-US">
                <a:solidFill>
                  <a:schemeClr val="tx1"/>
                </a:solidFill>
              </a:rPr>
              <a:t>解：要使       以            的形式完全沉淀出来，即要求                                       ，</a:t>
            </a:r>
          </a:p>
          <a:p>
            <a:pPr>
              <a:buFont typeface="Wingdings" pitchFamily="2" charset="2"/>
              <a:buNone/>
            </a:pPr>
            <a:endParaRPr lang="en-US" altLang="zh-CN">
              <a:solidFill>
                <a:schemeClr val="tx1"/>
              </a:solidFill>
            </a:endParaRPr>
          </a:p>
        </p:txBody>
      </p:sp>
      <p:sp>
        <p:nvSpPr>
          <p:cNvPr id="678917" name="Rectangle 5"/>
          <p:cNvSpPr>
            <a:spLocks noChangeArrowheads="1"/>
          </p:cNvSpPr>
          <p:nvPr/>
        </p:nvSpPr>
        <p:spPr bwMode="auto">
          <a:xfrm>
            <a:off x="0" y="3357563"/>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678916" name="Object 4"/>
          <p:cNvGraphicFramePr>
            <a:graphicFrameLocks noChangeAspect="1"/>
          </p:cNvGraphicFramePr>
          <p:nvPr/>
        </p:nvGraphicFramePr>
        <p:xfrm>
          <a:off x="2555875" y="1458913"/>
          <a:ext cx="720725" cy="488950"/>
        </p:xfrm>
        <a:graphic>
          <a:graphicData uri="http://schemas.openxmlformats.org/presentationml/2006/ole">
            <p:oleObj spid="_x0000_s645122" name="公式" r:id="rId3" imgW="291973" imgH="203112" progId="Equation.3">
              <p:embed/>
            </p:oleObj>
          </a:graphicData>
        </a:graphic>
      </p:graphicFrame>
      <p:sp>
        <p:nvSpPr>
          <p:cNvPr id="678919" name="Rectangle 7"/>
          <p:cNvSpPr>
            <a:spLocks noChangeArrowheads="1"/>
          </p:cNvSpPr>
          <p:nvPr/>
        </p:nvSpPr>
        <p:spPr bwMode="auto">
          <a:xfrm>
            <a:off x="0" y="3328988"/>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678918" name="Object 6"/>
          <p:cNvGraphicFramePr>
            <a:graphicFrameLocks noChangeAspect="1"/>
          </p:cNvGraphicFramePr>
          <p:nvPr/>
        </p:nvGraphicFramePr>
        <p:xfrm>
          <a:off x="3779838" y="1557338"/>
          <a:ext cx="1079500" cy="404812"/>
        </p:xfrm>
        <a:graphic>
          <a:graphicData uri="http://schemas.openxmlformats.org/presentationml/2006/ole">
            <p:oleObj spid="_x0000_s645123" name="公式" r:id="rId4" imgW="533169" imgH="203112" progId="Equation.3">
              <p:embed/>
            </p:oleObj>
          </a:graphicData>
        </a:graphic>
      </p:graphicFrame>
      <p:sp>
        <p:nvSpPr>
          <p:cNvPr id="678921" name="Rectangle 9"/>
          <p:cNvSpPr>
            <a:spLocks noChangeArrowheads="1"/>
          </p:cNvSpPr>
          <p:nvPr/>
        </p:nvSpPr>
        <p:spPr bwMode="auto">
          <a:xfrm>
            <a:off x="0" y="3284538"/>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678920" name="Object 8"/>
          <p:cNvGraphicFramePr>
            <a:graphicFrameLocks noChangeAspect="1"/>
          </p:cNvGraphicFramePr>
          <p:nvPr/>
        </p:nvGraphicFramePr>
        <p:xfrm>
          <a:off x="3348038" y="2133600"/>
          <a:ext cx="3384550" cy="498475"/>
        </p:xfrm>
        <a:graphic>
          <a:graphicData uri="http://schemas.openxmlformats.org/presentationml/2006/ole">
            <p:oleObj spid="_x0000_s645124" name="公式" r:id="rId5" imgW="1549400" imgH="228600" progId="Equation.3">
              <p:embed/>
            </p:oleObj>
          </a:graphicData>
        </a:graphic>
      </p:graphicFrame>
      <p:sp>
        <p:nvSpPr>
          <p:cNvPr id="678923" name="Rectangle 11"/>
          <p:cNvSpPr>
            <a:spLocks noChangeArrowheads="1"/>
          </p:cNvSpPr>
          <p:nvPr/>
        </p:nvSpPr>
        <p:spPr bwMode="auto">
          <a:xfrm>
            <a:off x="0" y="0"/>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678922" name="Object 10"/>
          <p:cNvGraphicFramePr>
            <a:graphicFrameLocks noChangeAspect="1"/>
          </p:cNvGraphicFramePr>
          <p:nvPr/>
        </p:nvGraphicFramePr>
        <p:xfrm>
          <a:off x="4572000" y="2852738"/>
          <a:ext cx="2592388" cy="465137"/>
        </p:xfrm>
        <a:graphic>
          <a:graphicData uri="http://schemas.openxmlformats.org/presentationml/2006/ole">
            <p:oleObj spid="_x0000_s645125" name="Equation" r:id="rId6" imgW="1218671" imgH="215806" progId="Equation.DSMT4">
              <p:embed/>
            </p:oleObj>
          </a:graphicData>
        </a:graphic>
      </p:graphicFrame>
      <p:sp>
        <p:nvSpPr>
          <p:cNvPr id="678925" name="Rectangle 13"/>
          <p:cNvSpPr>
            <a:spLocks noChangeArrowheads="1"/>
          </p:cNvSpPr>
          <p:nvPr/>
        </p:nvSpPr>
        <p:spPr bwMode="auto">
          <a:xfrm>
            <a:off x="0" y="3328988"/>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678924" name="Object 12"/>
          <p:cNvGraphicFramePr>
            <a:graphicFrameLocks noChangeAspect="1"/>
          </p:cNvGraphicFramePr>
          <p:nvPr/>
        </p:nvGraphicFramePr>
        <p:xfrm>
          <a:off x="1835150" y="2852738"/>
          <a:ext cx="1830388" cy="523875"/>
        </p:xfrm>
        <a:graphic>
          <a:graphicData uri="http://schemas.openxmlformats.org/presentationml/2006/ole">
            <p:oleObj spid="_x0000_s645126" name="Equation" r:id="rId7" imgW="787320" imgH="228600" progId="Equation.DSMT4">
              <p:embed/>
            </p:oleObj>
          </a:graphicData>
        </a:graphic>
      </p:graphicFrame>
      <p:pic>
        <p:nvPicPr>
          <p:cNvPr id="678926" name="Picture 14" descr="dd"/>
          <p:cNvPicPr>
            <a:picLocks noChangeAspect="1" noChangeArrowheads="1"/>
          </p:cNvPicPr>
          <p:nvPr/>
        </p:nvPicPr>
        <p:blipFill>
          <a:blip r:embed="rId8"/>
          <a:srcRect/>
          <a:stretch>
            <a:fillRect/>
          </a:stretch>
        </p:blipFill>
        <p:spPr bwMode="auto">
          <a:xfrm>
            <a:off x="3851275" y="2997200"/>
            <a:ext cx="503238" cy="215900"/>
          </a:xfrm>
          <a:prstGeom prst="rect">
            <a:avLst/>
          </a:prstGeom>
          <a:noFill/>
          <a:ln w="9525">
            <a:noFill/>
            <a:miter lim="800000"/>
            <a:headEnd/>
            <a:tailEnd/>
          </a:ln>
        </p:spPr>
      </p:pic>
      <p:sp>
        <p:nvSpPr>
          <p:cNvPr id="678928" name="Rectangle 16"/>
          <p:cNvSpPr>
            <a:spLocks noChangeArrowheads="1"/>
          </p:cNvSpPr>
          <p:nvPr/>
        </p:nvSpPr>
        <p:spPr bwMode="auto">
          <a:xfrm>
            <a:off x="-323850" y="3500438"/>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678927" name="Object 15"/>
          <p:cNvGraphicFramePr>
            <a:graphicFrameLocks noChangeAspect="1"/>
          </p:cNvGraphicFramePr>
          <p:nvPr/>
        </p:nvGraphicFramePr>
        <p:xfrm>
          <a:off x="611188" y="3789363"/>
          <a:ext cx="8166100" cy="962025"/>
        </p:xfrm>
        <a:graphic>
          <a:graphicData uri="http://schemas.openxmlformats.org/presentationml/2006/ole">
            <p:oleObj spid="_x0000_s645127" name="Equation" r:id="rId9" imgW="4279680" imgH="507960" progId="Equation.DSMT4">
              <p:embed/>
            </p:oleObj>
          </a:graphicData>
        </a:graphic>
      </p:graphicFrame>
      <p:sp>
        <p:nvSpPr>
          <p:cNvPr id="678930" name="Rectangle 18"/>
          <p:cNvSpPr>
            <a:spLocks noChangeArrowheads="1"/>
          </p:cNvSpPr>
          <p:nvPr/>
        </p:nvSpPr>
        <p:spPr bwMode="auto">
          <a:xfrm>
            <a:off x="0" y="3314700"/>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678929" name="Object 17"/>
          <p:cNvGraphicFramePr>
            <a:graphicFrameLocks noChangeAspect="1"/>
          </p:cNvGraphicFramePr>
          <p:nvPr/>
        </p:nvGraphicFramePr>
        <p:xfrm>
          <a:off x="1692275" y="5084763"/>
          <a:ext cx="3743325" cy="477837"/>
        </p:xfrm>
        <a:graphic>
          <a:graphicData uri="http://schemas.openxmlformats.org/presentationml/2006/ole">
            <p:oleObj spid="_x0000_s645128" name="公式" r:id="rId10" imgW="1790700" imgH="228600" progId="Equation.3">
              <p:embed/>
            </p:oleObj>
          </a:graphicData>
        </a:graphic>
      </p:graphicFrame>
      <p:sp>
        <p:nvSpPr>
          <p:cNvPr id="678932" name="Rectangle 20"/>
          <p:cNvSpPr>
            <a:spLocks noChangeArrowheads="1"/>
          </p:cNvSpPr>
          <p:nvPr/>
        </p:nvSpPr>
        <p:spPr bwMode="auto">
          <a:xfrm>
            <a:off x="0" y="3333750"/>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678931" name="Object 19"/>
          <p:cNvGraphicFramePr>
            <a:graphicFrameLocks noChangeAspect="1"/>
          </p:cNvGraphicFramePr>
          <p:nvPr/>
        </p:nvGraphicFramePr>
        <p:xfrm>
          <a:off x="1692275" y="5805488"/>
          <a:ext cx="2879725" cy="423862"/>
        </p:xfrm>
        <a:graphic>
          <a:graphicData uri="http://schemas.openxmlformats.org/presentationml/2006/ole">
            <p:oleObj spid="_x0000_s645129" name="公式" r:id="rId11" imgW="1295400" imgH="190500" progId="Equation.3">
              <p:embed/>
            </p:oleObj>
          </a:graphicData>
        </a:graphic>
      </p:graphicFrame>
    </p:spTree>
  </p:cSld>
  <p:clrMapOvr>
    <a:masterClrMapping/>
  </p:clrMapOvr>
  <p:transition>
    <p:blinds/>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日期占位符 3"/>
          <p:cNvSpPr>
            <a:spLocks noGrp="1"/>
          </p:cNvSpPr>
          <p:nvPr>
            <p:ph type="dt" sz="half" idx="10"/>
          </p:nvPr>
        </p:nvSpPr>
        <p:spPr/>
        <p:txBody>
          <a:bodyPr/>
          <a:lstStyle/>
          <a:p>
            <a:fld id="{DB4D8B7D-F664-45C4-8B15-98D4B846D3FC}" type="datetime7">
              <a:rPr lang="zh-CN" altLang="en-US"/>
              <a:pPr/>
              <a:t>17.11.12</a:t>
            </a:fld>
            <a:endParaRPr lang="en-US" altLang="zh-CN"/>
          </a:p>
        </p:txBody>
      </p:sp>
      <p:sp>
        <p:nvSpPr>
          <p:cNvPr id="17" name="页脚占位符 4"/>
          <p:cNvSpPr>
            <a:spLocks noGrp="1"/>
          </p:cNvSpPr>
          <p:nvPr>
            <p:ph type="ftr" sz="quarter" idx="11"/>
          </p:nvPr>
        </p:nvSpPr>
        <p:spPr/>
        <p:txBody>
          <a:bodyPr/>
          <a:lstStyle/>
          <a:p>
            <a:fld id="{0BBA9E2B-4683-4AF2-BBE5-13833DFF761B}" type="slidenum">
              <a:rPr lang="en-US" altLang="zh-CN"/>
              <a:pPr/>
              <a:t>163</a:t>
            </a:fld>
            <a:endParaRPr lang="en-US" altLang="zh-CN"/>
          </a:p>
        </p:txBody>
      </p:sp>
      <p:sp>
        <p:nvSpPr>
          <p:cNvPr id="679938" name="Rectangle 2"/>
          <p:cNvSpPr>
            <a:spLocks noGrp="1" noChangeArrowheads="1"/>
          </p:cNvSpPr>
          <p:nvPr>
            <p:ph type="title"/>
          </p:nvPr>
        </p:nvSpPr>
        <p:spPr/>
        <p:txBody>
          <a:bodyPr/>
          <a:lstStyle/>
          <a:p>
            <a:endParaRPr lang="zh-CN" altLang="zh-CN"/>
          </a:p>
        </p:txBody>
      </p:sp>
      <p:sp>
        <p:nvSpPr>
          <p:cNvPr id="679939" name="Rectangle 3"/>
          <p:cNvSpPr>
            <a:spLocks noGrp="1" noChangeArrowheads="1"/>
          </p:cNvSpPr>
          <p:nvPr>
            <p:ph type="body" idx="1"/>
          </p:nvPr>
        </p:nvSpPr>
        <p:spPr>
          <a:xfrm>
            <a:off x="827088" y="1341438"/>
            <a:ext cx="8077200" cy="4864100"/>
          </a:xfrm>
        </p:spPr>
        <p:txBody>
          <a:bodyPr/>
          <a:lstStyle/>
          <a:p>
            <a:pPr>
              <a:buFont typeface="Wingdings" pitchFamily="2" charset="2"/>
              <a:buNone/>
            </a:pPr>
            <a:r>
              <a:rPr lang="zh-CN" altLang="en-US">
                <a:solidFill>
                  <a:schemeClr val="tx1"/>
                </a:solidFill>
              </a:rPr>
              <a:t>要生成            沉淀而          不沉淀，则要求</a:t>
            </a:r>
          </a:p>
          <a:p>
            <a:pPr>
              <a:buFont typeface="Wingdings" pitchFamily="2" charset="2"/>
              <a:buNone/>
            </a:pPr>
            <a:endParaRPr lang="zh-CN" altLang="en-US">
              <a:solidFill>
                <a:schemeClr val="tx1"/>
              </a:solidFill>
            </a:endParaRPr>
          </a:p>
          <a:p>
            <a:pPr>
              <a:buFont typeface="Wingdings" pitchFamily="2" charset="2"/>
              <a:buNone/>
            </a:pPr>
            <a:r>
              <a:rPr lang="zh-CN" altLang="en-US">
                <a:solidFill>
                  <a:schemeClr val="tx1"/>
                </a:solidFill>
              </a:rPr>
              <a:t>则此时                                                ，即                        </a:t>
            </a:r>
          </a:p>
          <a:p>
            <a:pPr>
              <a:buFont typeface="Wingdings" pitchFamily="2" charset="2"/>
              <a:buNone/>
            </a:pPr>
            <a:endParaRPr lang="zh-CN" altLang="en-US">
              <a:solidFill>
                <a:schemeClr val="tx1"/>
              </a:solidFill>
            </a:endParaRPr>
          </a:p>
          <a:p>
            <a:pPr>
              <a:buFont typeface="Wingdings" pitchFamily="2" charset="2"/>
              <a:buNone/>
            </a:pPr>
            <a:r>
              <a:rPr lang="zh-CN" altLang="en-US">
                <a:solidFill>
                  <a:schemeClr val="tx1"/>
                </a:solidFill>
              </a:rPr>
              <a:t>故分离</a:t>
            </a:r>
            <a:r>
              <a:rPr lang="en-US" altLang="zh-CN">
                <a:solidFill>
                  <a:schemeClr val="tx1"/>
                </a:solidFill>
              </a:rPr>
              <a:t>Fe </a:t>
            </a:r>
            <a:r>
              <a:rPr lang="en-US" altLang="zh-CN" baseline="30000">
                <a:solidFill>
                  <a:schemeClr val="tx1"/>
                </a:solidFill>
              </a:rPr>
              <a:t>3+</a:t>
            </a:r>
            <a:r>
              <a:rPr lang="zh-CN" altLang="en-US">
                <a:solidFill>
                  <a:schemeClr val="tx1"/>
                </a:solidFill>
              </a:rPr>
              <a:t>和</a:t>
            </a:r>
            <a:r>
              <a:rPr lang="en-US" altLang="zh-CN">
                <a:solidFill>
                  <a:schemeClr val="tx1"/>
                </a:solidFill>
              </a:rPr>
              <a:t>Zn </a:t>
            </a:r>
            <a:r>
              <a:rPr lang="en-US" altLang="zh-CN" baseline="30000">
                <a:solidFill>
                  <a:schemeClr val="tx1"/>
                </a:solidFill>
              </a:rPr>
              <a:t>2+</a:t>
            </a:r>
            <a:r>
              <a:rPr lang="zh-CN" altLang="en-US">
                <a:solidFill>
                  <a:schemeClr val="tx1"/>
                </a:solidFill>
              </a:rPr>
              <a:t>的</a:t>
            </a:r>
            <a:r>
              <a:rPr lang="en-US" altLang="zh-CN">
                <a:solidFill>
                  <a:schemeClr val="tx1"/>
                </a:solidFill>
              </a:rPr>
              <a:t>pH</a:t>
            </a:r>
            <a:r>
              <a:rPr lang="zh-CN" altLang="en-US">
                <a:solidFill>
                  <a:schemeClr val="tx1"/>
                </a:solidFill>
              </a:rPr>
              <a:t>范围为</a:t>
            </a:r>
            <a:r>
              <a:rPr lang="en-US" altLang="zh-CN">
                <a:solidFill>
                  <a:schemeClr val="tx1"/>
                </a:solidFill>
              </a:rPr>
              <a:t>2.81~6.92</a:t>
            </a:r>
            <a:r>
              <a:rPr lang="zh-CN" altLang="en-US">
                <a:solidFill>
                  <a:schemeClr val="tx1"/>
                </a:solidFill>
              </a:rPr>
              <a:t>。实际操作中最好控制在</a:t>
            </a:r>
            <a:r>
              <a:rPr lang="en-US" altLang="zh-CN">
                <a:solidFill>
                  <a:schemeClr val="tx1"/>
                </a:solidFill>
              </a:rPr>
              <a:t>4~6</a:t>
            </a:r>
            <a:r>
              <a:rPr lang="zh-CN" altLang="en-US">
                <a:solidFill>
                  <a:schemeClr val="tx1"/>
                </a:solidFill>
              </a:rPr>
              <a:t>之间。</a:t>
            </a:r>
          </a:p>
        </p:txBody>
      </p:sp>
      <p:sp>
        <p:nvSpPr>
          <p:cNvPr id="679941" name="Rectangle 5"/>
          <p:cNvSpPr>
            <a:spLocks noChangeArrowheads="1"/>
          </p:cNvSpPr>
          <p:nvPr/>
        </p:nvSpPr>
        <p:spPr bwMode="auto">
          <a:xfrm>
            <a:off x="0" y="3328988"/>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679940" name="Object 4"/>
          <p:cNvGraphicFramePr>
            <a:graphicFrameLocks noChangeAspect="1"/>
          </p:cNvGraphicFramePr>
          <p:nvPr/>
        </p:nvGraphicFramePr>
        <p:xfrm>
          <a:off x="2195513" y="1601788"/>
          <a:ext cx="1152525" cy="423862"/>
        </p:xfrm>
        <a:graphic>
          <a:graphicData uri="http://schemas.openxmlformats.org/presentationml/2006/ole">
            <p:oleObj spid="_x0000_s646146" name="公式" r:id="rId3" imgW="545626" imgH="203024" progId="Equation.3">
              <p:embed/>
            </p:oleObj>
          </a:graphicData>
        </a:graphic>
      </p:graphicFrame>
      <p:sp>
        <p:nvSpPr>
          <p:cNvPr id="679943" name="Rectangle 7"/>
          <p:cNvSpPr>
            <a:spLocks noChangeArrowheads="1"/>
          </p:cNvSpPr>
          <p:nvPr/>
        </p:nvSpPr>
        <p:spPr bwMode="auto">
          <a:xfrm>
            <a:off x="0" y="3333750"/>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679942" name="Object 6"/>
          <p:cNvGraphicFramePr>
            <a:graphicFrameLocks noChangeAspect="1"/>
          </p:cNvGraphicFramePr>
          <p:nvPr/>
        </p:nvGraphicFramePr>
        <p:xfrm>
          <a:off x="4572000" y="1504950"/>
          <a:ext cx="792163" cy="452438"/>
        </p:xfrm>
        <a:graphic>
          <a:graphicData uri="http://schemas.openxmlformats.org/presentationml/2006/ole">
            <p:oleObj spid="_x0000_s646147" name="公式" r:id="rId4" imgW="330057" imgH="190417" progId="Equation.3">
              <p:embed/>
            </p:oleObj>
          </a:graphicData>
        </a:graphic>
      </p:graphicFrame>
      <p:sp>
        <p:nvSpPr>
          <p:cNvPr id="679945" name="Rectangle 9"/>
          <p:cNvSpPr>
            <a:spLocks noChangeArrowheads="1"/>
          </p:cNvSpPr>
          <p:nvPr/>
        </p:nvSpPr>
        <p:spPr bwMode="auto">
          <a:xfrm>
            <a:off x="0" y="3195638"/>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679944" name="Object 8"/>
          <p:cNvGraphicFramePr>
            <a:graphicFrameLocks noChangeAspect="1"/>
          </p:cNvGraphicFramePr>
          <p:nvPr/>
        </p:nvGraphicFramePr>
        <p:xfrm>
          <a:off x="684213" y="2130425"/>
          <a:ext cx="7775575" cy="927100"/>
        </p:xfrm>
        <a:graphic>
          <a:graphicData uri="http://schemas.openxmlformats.org/presentationml/2006/ole">
            <p:oleObj spid="_x0000_s646148" name="公式" r:id="rId5" imgW="3911600" imgH="469900" progId="Equation.3">
              <p:embed/>
            </p:oleObj>
          </a:graphicData>
        </a:graphic>
      </p:graphicFrame>
      <p:sp>
        <p:nvSpPr>
          <p:cNvPr id="679960" name="Rectangle 24"/>
          <p:cNvSpPr>
            <a:spLocks noChangeArrowheads="1"/>
          </p:cNvSpPr>
          <p:nvPr/>
        </p:nvSpPr>
        <p:spPr bwMode="auto">
          <a:xfrm>
            <a:off x="0" y="3314700"/>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679959" name="Object 23"/>
          <p:cNvGraphicFramePr>
            <a:graphicFrameLocks noChangeAspect="1"/>
          </p:cNvGraphicFramePr>
          <p:nvPr/>
        </p:nvGraphicFramePr>
        <p:xfrm>
          <a:off x="2339975" y="2924175"/>
          <a:ext cx="4176713" cy="569913"/>
        </p:xfrm>
        <a:graphic>
          <a:graphicData uri="http://schemas.openxmlformats.org/presentationml/2006/ole">
            <p:oleObj spid="_x0000_s646149" name="公式" r:id="rId6" imgW="1676400" imgH="228600" progId="Equation.3">
              <p:embed/>
            </p:oleObj>
          </a:graphicData>
        </a:graphic>
      </p:graphicFrame>
      <p:sp>
        <p:nvSpPr>
          <p:cNvPr id="679962" name="Rectangle 26"/>
          <p:cNvSpPr>
            <a:spLocks noChangeArrowheads="1"/>
          </p:cNvSpPr>
          <p:nvPr/>
        </p:nvSpPr>
        <p:spPr bwMode="auto">
          <a:xfrm flipV="1">
            <a:off x="0" y="2997200"/>
            <a:ext cx="9144000" cy="360363"/>
          </a:xfrm>
          <a:prstGeom prst="rect">
            <a:avLst/>
          </a:prstGeom>
          <a:noFill/>
          <a:ln w="9525" algn="ctr">
            <a:noFill/>
            <a:miter lim="800000"/>
            <a:headEnd/>
            <a:tailEnd/>
          </a:ln>
          <a:effectLst/>
        </p:spPr>
        <p:txBody>
          <a:bodyPr anchor="ctr">
            <a:spAutoFit/>
          </a:bodyPr>
          <a:lstStyle/>
          <a:p>
            <a:endParaRPr lang="zh-CN" altLang="en-US"/>
          </a:p>
        </p:txBody>
      </p:sp>
      <p:graphicFrame>
        <p:nvGraphicFramePr>
          <p:cNvPr id="679961" name="Object 25"/>
          <p:cNvGraphicFramePr>
            <a:graphicFrameLocks noChangeAspect="1"/>
          </p:cNvGraphicFramePr>
          <p:nvPr/>
        </p:nvGraphicFramePr>
        <p:xfrm>
          <a:off x="2051050" y="3644900"/>
          <a:ext cx="3457575" cy="528638"/>
        </p:xfrm>
        <a:graphic>
          <a:graphicData uri="http://schemas.openxmlformats.org/presentationml/2006/ole">
            <p:oleObj spid="_x0000_s646150" name="公式" r:id="rId7" imgW="1244600" imgH="190500" progId="Equation.3">
              <p:embed/>
            </p:oleObj>
          </a:graphicData>
        </a:graphic>
      </p:graphicFrame>
      <p:sp>
        <p:nvSpPr>
          <p:cNvPr id="679996" name="Rectangle 60"/>
          <p:cNvSpPr>
            <a:spLocks noChangeArrowheads="1"/>
          </p:cNvSpPr>
          <p:nvPr/>
        </p:nvSpPr>
        <p:spPr bwMode="auto">
          <a:xfrm>
            <a:off x="827088" y="0"/>
            <a:ext cx="8113712" cy="876300"/>
          </a:xfrm>
          <a:prstGeom prst="rect">
            <a:avLst/>
          </a:prstGeom>
          <a:noFill/>
          <a:ln w="9525">
            <a:noFill/>
            <a:miter lim="800000"/>
            <a:headEnd/>
            <a:tailEnd/>
          </a:ln>
        </p:spPr>
        <p:txBody>
          <a:bodyPr anchor="b"/>
          <a:lstStyle/>
          <a:p>
            <a:pPr algn="ctr"/>
            <a:endParaRPr lang="zh-CN" altLang="zh-CN" sz="4000">
              <a:solidFill>
                <a:srgbClr val="FF3300"/>
              </a:solidFill>
              <a:effectLst>
                <a:outerShdw blurRad="38100" dist="38100" dir="2700000" algn="tl">
                  <a:srgbClr val="C0C0C0"/>
                </a:outerShdw>
              </a:effectLst>
              <a:latin typeface="Arial Narrow" pitchFamily="34" charset="0"/>
            </a:endParaRPr>
          </a:p>
        </p:txBody>
      </p:sp>
      <p:sp>
        <p:nvSpPr>
          <p:cNvPr id="679997" name="Rectangle 61"/>
          <p:cNvSpPr>
            <a:spLocks noChangeArrowheads="1"/>
          </p:cNvSpPr>
          <p:nvPr/>
        </p:nvSpPr>
        <p:spPr bwMode="auto">
          <a:xfrm>
            <a:off x="900113" y="0"/>
            <a:ext cx="8113712" cy="876300"/>
          </a:xfrm>
          <a:prstGeom prst="rect">
            <a:avLst/>
          </a:prstGeom>
          <a:noFill/>
          <a:ln w="9525">
            <a:noFill/>
            <a:miter lim="800000"/>
            <a:headEnd/>
            <a:tailEnd/>
          </a:ln>
        </p:spPr>
        <p:txBody>
          <a:bodyPr anchor="b"/>
          <a:lstStyle/>
          <a:p>
            <a:pPr algn="ctr"/>
            <a:endParaRPr lang="zh-CN" altLang="zh-CN" sz="4000">
              <a:solidFill>
                <a:srgbClr val="FF3300"/>
              </a:solidFill>
              <a:effectLst>
                <a:outerShdw blurRad="38100" dist="38100" dir="2700000" algn="tl">
                  <a:srgbClr val="C0C0C0"/>
                </a:outerShdw>
              </a:effectLst>
              <a:latin typeface="Arial Narrow" pitchFamily="34" charset="0"/>
            </a:endParaRPr>
          </a:p>
        </p:txBody>
      </p:sp>
    </p:spTree>
  </p:cSld>
  <p:clrMapOvr>
    <a:masterClrMapping/>
  </p:clrMapOvr>
  <p:transition>
    <p:blinds/>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959B2F0C-C08D-44C8-9A9A-C3FE9FCF0984}" type="datetime7">
              <a:rPr lang="zh-CN" altLang="en-US"/>
              <a:pPr/>
              <a:t>17.11.12</a:t>
            </a:fld>
            <a:endParaRPr lang="en-US" altLang="zh-CN"/>
          </a:p>
        </p:txBody>
      </p:sp>
      <p:sp>
        <p:nvSpPr>
          <p:cNvPr id="6" name="页脚占位符 5"/>
          <p:cNvSpPr>
            <a:spLocks noGrp="1"/>
          </p:cNvSpPr>
          <p:nvPr>
            <p:ph type="ftr" sz="quarter" idx="11"/>
          </p:nvPr>
        </p:nvSpPr>
        <p:spPr/>
        <p:txBody>
          <a:bodyPr/>
          <a:lstStyle/>
          <a:p>
            <a:fld id="{D5CBEB9A-A0FF-47E0-984D-C45C79515D7C}" type="slidenum">
              <a:rPr lang="en-US" altLang="zh-CN"/>
              <a:pPr/>
              <a:t>164</a:t>
            </a:fld>
            <a:endParaRPr lang="en-US" altLang="zh-CN"/>
          </a:p>
        </p:txBody>
      </p:sp>
      <p:sp>
        <p:nvSpPr>
          <p:cNvPr id="683010" name="Rectangle 2"/>
          <p:cNvSpPr>
            <a:spLocks noGrp="1" noChangeArrowheads="1"/>
          </p:cNvSpPr>
          <p:nvPr>
            <p:ph type="title"/>
          </p:nvPr>
        </p:nvSpPr>
        <p:spPr/>
        <p:txBody>
          <a:bodyPr/>
          <a:lstStyle/>
          <a:p>
            <a:r>
              <a:rPr lang="zh-CN" altLang="en-US"/>
              <a:t>作业</a:t>
            </a:r>
          </a:p>
        </p:txBody>
      </p:sp>
      <p:sp>
        <p:nvSpPr>
          <p:cNvPr id="683011" name="Rectangle 3"/>
          <p:cNvSpPr>
            <a:spLocks noGrp="1" noChangeArrowheads="1"/>
          </p:cNvSpPr>
          <p:nvPr>
            <p:ph type="body" sz="half" idx="1"/>
          </p:nvPr>
        </p:nvSpPr>
        <p:spPr>
          <a:xfrm>
            <a:off x="838200" y="1371600"/>
            <a:ext cx="7910513" cy="4864100"/>
          </a:xfrm>
        </p:spPr>
        <p:txBody>
          <a:bodyPr/>
          <a:lstStyle/>
          <a:p>
            <a:r>
              <a:rPr lang="en-US" altLang="zh-CN" sz="2800" dirty="0"/>
              <a:t>P</a:t>
            </a:r>
            <a:r>
              <a:rPr lang="en-US" altLang="zh-CN" sz="2800" baseline="-25000" dirty="0"/>
              <a:t>58</a:t>
            </a:r>
            <a:r>
              <a:rPr lang="en-US" altLang="zh-CN" sz="2800" dirty="0"/>
              <a:t>    26</a:t>
            </a:r>
            <a:r>
              <a:rPr lang="zh-CN" altLang="en-US" sz="2800" dirty="0"/>
              <a:t>、</a:t>
            </a:r>
            <a:r>
              <a:rPr lang="en-US" altLang="zh-CN" sz="2800" dirty="0"/>
              <a:t>30</a:t>
            </a:r>
          </a:p>
          <a:p>
            <a:r>
              <a:rPr lang="zh-CN" altLang="en-US" sz="2800" dirty="0"/>
              <a:t>某溶液中含有</a:t>
            </a:r>
            <a:r>
              <a:rPr lang="en-US" altLang="zh-CN" sz="2800" dirty="0"/>
              <a:t>0. </a:t>
            </a:r>
            <a:r>
              <a:rPr lang="en-US" altLang="zh-CN" sz="2800" dirty="0" smtClean="0"/>
              <a:t>10mol</a:t>
            </a:r>
            <a:r>
              <a:rPr lang="en-US" altLang="zh-CN" sz="2800" dirty="0" smtClean="0">
                <a:latin typeface="Times New Roman"/>
              </a:rPr>
              <a:t>·</a:t>
            </a:r>
            <a:r>
              <a:rPr lang="en-US" altLang="zh-CN" sz="2800" dirty="0" smtClean="0"/>
              <a:t>L</a:t>
            </a:r>
            <a:r>
              <a:rPr lang="en-US" altLang="zh-CN" sz="2800" baseline="30000" dirty="0" smtClean="0"/>
              <a:t>-1</a:t>
            </a:r>
            <a:r>
              <a:rPr lang="en-US" altLang="zh-CN" sz="2800" dirty="0" smtClean="0"/>
              <a:t>Li</a:t>
            </a:r>
            <a:r>
              <a:rPr lang="en-US" altLang="zh-CN" sz="2800" baseline="30000" dirty="0"/>
              <a:t>+</a:t>
            </a:r>
            <a:r>
              <a:rPr lang="zh-CN" altLang="en-US" sz="2800" dirty="0"/>
              <a:t>和</a:t>
            </a:r>
            <a:r>
              <a:rPr lang="en-US" altLang="zh-CN" sz="2800" dirty="0"/>
              <a:t>0.10mol</a:t>
            </a:r>
            <a:r>
              <a:rPr lang="en-US" altLang="zh-CN" sz="2800" dirty="0">
                <a:latin typeface="Times New Roman"/>
              </a:rPr>
              <a:t>·</a:t>
            </a:r>
            <a:r>
              <a:rPr lang="en-US" altLang="zh-CN" sz="2800" dirty="0"/>
              <a:t>L</a:t>
            </a:r>
            <a:r>
              <a:rPr lang="en-US" altLang="zh-CN" sz="2800" baseline="30000" dirty="0"/>
              <a:t>-1</a:t>
            </a:r>
            <a:r>
              <a:rPr lang="en-US" altLang="zh-CN" sz="2800" dirty="0"/>
              <a:t>Mg </a:t>
            </a:r>
            <a:r>
              <a:rPr lang="en-US" altLang="zh-CN" sz="2800" baseline="30000" dirty="0"/>
              <a:t>2+</a:t>
            </a:r>
            <a:r>
              <a:rPr lang="en-US" altLang="zh-CN" sz="2800" dirty="0"/>
              <a:t> ,</a:t>
            </a:r>
            <a:r>
              <a:rPr lang="zh-CN" altLang="en-US" sz="2800" dirty="0"/>
              <a:t>滴加</a:t>
            </a:r>
            <a:r>
              <a:rPr lang="en-US" altLang="zh-CN" sz="2800" dirty="0" err="1"/>
              <a:t>NaF</a:t>
            </a:r>
            <a:r>
              <a:rPr lang="zh-CN" altLang="en-US" sz="2800" dirty="0"/>
              <a:t>溶液（忽略体积的变化），哪种离子首先被沉淀出来？第二种沉淀析出时，第一种被沉淀的离子是否沉淀完全？两种离子有无分离的可能？</a:t>
            </a:r>
          </a:p>
        </p:txBody>
      </p:sp>
      <p:graphicFrame>
        <p:nvGraphicFramePr>
          <p:cNvPr id="683012" name="Object 4"/>
          <p:cNvGraphicFramePr>
            <a:graphicFrameLocks noChangeAspect="1"/>
          </p:cNvGraphicFramePr>
          <p:nvPr>
            <p:ph sz="half" idx="2"/>
          </p:nvPr>
        </p:nvGraphicFramePr>
        <p:xfrm>
          <a:off x="2339975" y="4941888"/>
          <a:ext cx="3600450" cy="1327150"/>
        </p:xfrm>
        <a:graphic>
          <a:graphicData uri="http://schemas.openxmlformats.org/presentationml/2006/ole">
            <p:oleObj spid="_x0000_s647170" name="Equation" r:id="rId3" imgW="1447560" imgH="533160" progId="Equation.DSMT4">
              <p:embed/>
            </p:oleObj>
          </a:graphicData>
        </a:graphic>
      </p:graphicFrame>
    </p:spTree>
  </p:cSld>
  <p:clrMapOvr>
    <a:masterClrMapping/>
  </p:clrMapOvr>
  <p:transition>
    <p:blinds/>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日期占位符 4"/>
          <p:cNvSpPr>
            <a:spLocks noGrp="1"/>
          </p:cNvSpPr>
          <p:nvPr>
            <p:ph type="dt" sz="half" idx="10"/>
          </p:nvPr>
        </p:nvSpPr>
        <p:spPr/>
        <p:txBody>
          <a:bodyPr/>
          <a:lstStyle/>
          <a:p>
            <a:fld id="{2DC9F6FF-A2D1-423F-A8D0-E671890A673D}" type="datetime7">
              <a:rPr lang="zh-CN" altLang="en-US"/>
              <a:pPr/>
              <a:t>17.11.12</a:t>
            </a:fld>
            <a:endParaRPr lang="en-US" altLang="zh-CN"/>
          </a:p>
        </p:txBody>
      </p:sp>
      <p:sp>
        <p:nvSpPr>
          <p:cNvPr id="63" name="页脚占位符 5"/>
          <p:cNvSpPr>
            <a:spLocks noGrp="1"/>
          </p:cNvSpPr>
          <p:nvPr>
            <p:ph type="ftr" sz="quarter" idx="11"/>
          </p:nvPr>
        </p:nvSpPr>
        <p:spPr/>
        <p:txBody>
          <a:bodyPr/>
          <a:lstStyle/>
          <a:p>
            <a:fld id="{9F324968-1C56-4417-A37B-33AAE85341E5}" type="slidenum">
              <a:rPr lang="en-US" altLang="zh-CN"/>
              <a:pPr/>
              <a:t>165</a:t>
            </a:fld>
            <a:endParaRPr lang="en-US" altLang="zh-CN"/>
          </a:p>
        </p:txBody>
      </p:sp>
      <p:grpSp>
        <p:nvGrpSpPr>
          <p:cNvPr id="2" name="Group 2"/>
          <p:cNvGrpSpPr>
            <a:grpSpLocks/>
          </p:cNvGrpSpPr>
          <p:nvPr/>
        </p:nvGrpSpPr>
        <p:grpSpPr bwMode="auto">
          <a:xfrm>
            <a:off x="857224" y="3214686"/>
            <a:ext cx="4503738" cy="674688"/>
            <a:chOff x="1087" y="2138"/>
            <a:chExt cx="2837" cy="425"/>
          </a:xfrm>
        </p:grpSpPr>
        <p:graphicFrame>
          <p:nvGraphicFramePr>
            <p:cNvPr id="504835" name="Object 3"/>
            <p:cNvGraphicFramePr>
              <a:graphicFrameLocks noChangeAspect="1"/>
            </p:cNvGraphicFramePr>
            <p:nvPr/>
          </p:nvGraphicFramePr>
          <p:xfrm>
            <a:off x="1087" y="2151"/>
            <a:ext cx="1330" cy="412"/>
          </p:xfrm>
          <a:graphic>
            <a:graphicData uri="http://schemas.openxmlformats.org/presentationml/2006/ole">
              <p:oleObj spid="_x0000_s975890" name="Equation" r:id="rId4" imgW="749160" imgH="279360" progId="Equation.DSMT4">
                <p:embed/>
              </p:oleObj>
            </a:graphicData>
          </a:graphic>
        </p:graphicFrame>
        <p:graphicFrame>
          <p:nvGraphicFramePr>
            <p:cNvPr id="504836" name="Object 4"/>
            <p:cNvGraphicFramePr>
              <a:graphicFrameLocks noChangeAspect="1"/>
            </p:cNvGraphicFramePr>
            <p:nvPr/>
          </p:nvGraphicFramePr>
          <p:xfrm>
            <a:off x="2639" y="2138"/>
            <a:ext cx="1285" cy="406"/>
          </p:xfrm>
          <a:graphic>
            <a:graphicData uri="http://schemas.openxmlformats.org/presentationml/2006/ole">
              <p:oleObj spid="_x0000_s975891" name="Equation" r:id="rId5" imgW="672840" imgH="253800" progId="Equation.DSMT4">
                <p:embed/>
              </p:oleObj>
            </a:graphicData>
          </a:graphic>
        </p:graphicFrame>
        <p:graphicFrame>
          <p:nvGraphicFramePr>
            <p:cNvPr id="504837" name="Object 5"/>
            <p:cNvGraphicFramePr>
              <a:graphicFrameLocks noChangeAspect="1"/>
            </p:cNvGraphicFramePr>
            <p:nvPr/>
          </p:nvGraphicFramePr>
          <p:xfrm>
            <a:off x="2230" y="2228"/>
            <a:ext cx="397" cy="233"/>
          </p:xfrm>
          <a:graphic>
            <a:graphicData uri="http://schemas.openxmlformats.org/presentationml/2006/ole">
              <p:oleObj spid="_x0000_s975892" name="公式" r:id="rId6" imgW="215640" imgH="126720" progId="Equation.3">
                <p:embed/>
              </p:oleObj>
            </a:graphicData>
          </a:graphic>
        </p:graphicFrame>
      </p:grpSp>
      <p:graphicFrame>
        <p:nvGraphicFramePr>
          <p:cNvPr id="504845" name="Object 13"/>
          <p:cNvGraphicFramePr>
            <a:graphicFrameLocks noChangeAspect="1"/>
          </p:cNvGraphicFramePr>
          <p:nvPr/>
        </p:nvGraphicFramePr>
        <p:xfrm>
          <a:off x="714348" y="4429132"/>
          <a:ext cx="2294349" cy="428628"/>
        </p:xfrm>
        <a:graphic>
          <a:graphicData uri="http://schemas.openxmlformats.org/presentationml/2006/ole">
            <p:oleObj spid="_x0000_s975874" name="Equation" r:id="rId7" imgW="1079280" imgH="203040" progId="Equation.DSMT4">
              <p:embed/>
            </p:oleObj>
          </a:graphicData>
        </a:graphic>
      </p:graphicFrame>
      <p:grpSp>
        <p:nvGrpSpPr>
          <p:cNvPr id="4" name="Group 14"/>
          <p:cNvGrpSpPr>
            <a:grpSpLocks/>
          </p:cNvGrpSpPr>
          <p:nvPr/>
        </p:nvGrpSpPr>
        <p:grpSpPr bwMode="auto">
          <a:xfrm>
            <a:off x="1071538" y="5643578"/>
            <a:ext cx="6794500" cy="549275"/>
            <a:chOff x="906" y="3744"/>
            <a:chExt cx="4280" cy="346"/>
          </a:xfrm>
        </p:grpSpPr>
        <p:graphicFrame>
          <p:nvGraphicFramePr>
            <p:cNvPr id="504847" name="Object 15"/>
            <p:cNvGraphicFramePr>
              <a:graphicFrameLocks noChangeAspect="1"/>
            </p:cNvGraphicFramePr>
            <p:nvPr/>
          </p:nvGraphicFramePr>
          <p:xfrm>
            <a:off x="1707" y="3744"/>
            <a:ext cx="3479" cy="335"/>
          </p:xfrm>
          <a:graphic>
            <a:graphicData uri="http://schemas.openxmlformats.org/presentationml/2006/ole">
              <p:oleObj spid="_x0000_s975886" name="Equation" r:id="rId8" imgW="2425680" imgH="203040" progId="Equation.DSMT4">
                <p:embed/>
              </p:oleObj>
            </a:graphicData>
          </a:graphic>
        </p:graphicFrame>
        <p:graphicFrame>
          <p:nvGraphicFramePr>
            <p:cNvPr id="504848" name="Object 16"/>
            <p:cNvGraphicFramePr>
              <a:graphicFrameLocks noChangeAspect="1"/>
            </p:cNvGraphicFramePr>
            <p:nvPr/>
          </p:nvGraphicFramePr>
          <p:xfrm>
            <a:off x="906" y="3744"/>
            <a:ext cx="841" cy="346"/>
          </p:xfrm>
          <a:graphic>
            <a:graphicData uri="http://schemas.openxmlformats.org/presentationml/2006/ole">
              <p:oleObj spid="_x0000_s975887" name="Equation" r:id="rId9" imgW="558720" imgH="228600" progId="Equation.DSMT4">
                <p:embed/>
              </p:oleObj>
            </a:graphicData>
          </a:graphic>
        </p:graphicFrame>
      </p:grpSp>
      <p:grpSp>
        <p:nvGrpSpPr>
          <p:cNvPr id="5" name="Group 17"/>
          <p:cNvGrpSpPr>
            <a:grpSpLocks/>
          </p:cNvGrpSpPr>
          <p:nvPr/>
        </p:nvGrpSpPr>
        <p:grpSpPr bwMode="auto">
          <a:xfrm>
            <a:off x="785466" y="1214422"/>
            <a:ext cx="5666491" cy="990167"/>
            <a:chOff x="366" y="144"/>
            <a:chExt cx="4380" cy="641"/>
          </a:xfrm>
        </p:grpSpPr>
        <p:graphicFrame>
          <p:nvGraphicFramePr>
            <p:cNvPr id="504850" name="Object 18"/>
            <p:cNvGraphicFramePr>
              <a:graphicFrameLocks noChangeAspect="1"/>
            </p:cNvGraphicFramePr>
            <p:nvPr/>
          </p:nvGraphicFramePr>
          <p:xfrm>
            <a:off x="366" y="283"/>
            <a:ext cx="1060" cy="403"/>
          </p:xfrm>
          <a:graphic>
            <a:graphicData uri="http://schemas.openxmlformats.org/presentationml/2006/ole">
              <p:oleObj spid="_x0000_s975883" name="Equation" r:id="rId10" imgW="672840" imgH="253800" progId="Equation.DSMT4">
                <p:embed/>
              </p:oleObj>
            </a:graphicData>
          </a:graphic>
        </p:graphicFrame>
        <p:graphicFrame>
          <p:nvGraphicFramePr>
            <p:cNvPr id="504851" name="Object 19"/>
            <p:cNvGraphicFramePr>
              <a:graphicFrameLocks noChangeAspect="1"/>
            </p:cNvGraphicFramePr>
            <p:nvPr/>
          </p:nvGraphicFramePr>
          <p:xfrm>
            <a:off x="2573" y="144"/>
            <a:ext cx="2173" cy="641"/>
          </p:xfrm>
          <a:graphic>
            <a:graphicData uri="http://schemas.openxmlformats.org/presentationml/2006/ole">
              <p:oleObj spid="_x0000_s975884" name="Equation" r:id="rId11" imgW="1409400" imgH="419040" progId="Equation.DSMT4">
                <p:embed/>
              </p:oleObj>
            </a:graphicData>
          </a:graphic>
        </p:graphicFrame>
        <p:grpSp>
          <p:nvGrpSpPr>
            <p:cNvPr id="6" name="Group 20"/>
            <p:cNvGrpSpPr>
              <a:grpSpLocks/>
            </p:cNvGrpSpPr>
            <p:nvPr/>
          </p:nvGrpSpPr>
          <p:grpSpPr bwMode="auto">
            <a:xfrm>
              <a:off x="1415" y="172"/>
              <a:ext cx="1262" cy="533"/>
              <a:chOff x="1415" y="172"/>
              <a:chExt cx="1262" cy="533"/>
            </a:xfrm>
          </p:grpSpPr>
          <p:sp>
            <p:nvSpPr>
              <p:cNvPr id="504854" name="Rectangle 22"/>
              <p:cNvSpPr>
                <a:spLocks noChangeArrowheads="1"/>
              </p:cNvSpPr>
              <p:nvPr/>
            </p:nvSpPr>
            <p:spPr bwMode="auto">
              <a:xfrm>
                <a:off x="2677" y="526"/>
                <a:ext cx="0" cy="179"/>
              </a:xfrm>
              <a:prstGeom prst="rect">
                <a:avLst/>
              </a:prstGeom>
              <a:noFill/>
              <a:ln w="9525">
                <a:noFill/>
                <a:miter lim="800000"/>
                <a:headEnd/>
                <a:tailEnd/>
              </a:ln>
            </p:spPr>
            <p:txBody>
              <a:bodyPr wrap="none" lIns="0" tIns="0" rIns="0" bIns="0">
                <a:spAutoFit/>
              </a:bodyPr>
              <a:lstStyle/>
              <a:p>
                <a:endParaRPr kumimoji="0" lang="en-US" altLang="zh-CN" sz="1800" dirty="0">
                  <a:latin typeface="Arial" pitchFamily="34" charset="0"/>
                  <a:ea typeface="宋体" pitchFamily="2" charset="-122"/>
                </a:endParaRPr>
              </a:p>
            </p:txBody>
          </p:sp>
          <p:sp>
            <p:nvSpPr>
              <p:cNvPr id="504856" name="Rectangle 24"/>
              <p:cNvSpPr>
                <a:spLocks noChangeArrowheads="1"/>
              </p:cNvSpPr>
              <p:nvPr/>
            </p:nvSpPr>
            <p:spPr bwMode="auto">
              <a:xfrm>
                <a:off x="2172" y="526"/>
                <a:ext cx="0" cy="179"/>
              </a:xfrm>
              <a:prstGeom prst="rect">
                <a:avLst/>
              </a:prstGeom>
              <a:noFill/>
              <a:ln w="9525">
                <a:noFill/>
                <a:miter lim="800000"/>
                <a:headEnd/>
                <a:tailEnd/>
              </a:ln>
            </p:spPr>
            <p:txBody>
              <a:bodyPr wrap="none" lIns="0" tIns="0" rIns="0" bIns="0">
                <a:spAutoFit/>
              </a:bodyPr>
              <a:lstStyle/>
              <a:p>
                <a:endParaRPr kumimoji="0" lang="en-US" altLang="zh-CN" sz="1800" dirty="0">
                  <a:latin typeface="Arial" pitchFamily="34" charset="0"/>
                  <a:ea typeface="宋体" pitchFamily="2" charset="-122"/>
                </a:endParaRPr>
              </a:p>
            </p:txBody>
          </p:sp>
          <p:sp>
            <p:nvSpPr>
              <p:cNvPr id="504858" name="Rectangle 26"/>
              <p:cNvSpPr>
                <a:spLocks noChangeArrowheads="1"/>
              </p:cNvSpPr>
              <p:nvPr/>
            </p:nvSpPr>
            <p:spPr bwMode="auto">
              <a:xfrm>
                <a:off x="2272" y="315"/>
                <a:ext cx="0" cy="179"/>
              </a:xfrm>
              <a:prstGeom prst="rect">
                <a:avLst/>
              </a:prstGeom>
              <a:noFill/>
              <a:ln w="9525">
                <a:noFill/>
                <a:miter lim="800000"/>
                <a:headEnd/>
                <a:tailEnd/>
              </a:ln>
            </p:spPr>
            <p:txBody>
              <a:bodyPr wrap="none" lIns="0" tIns="0" rIns="0" bIns="0">
                <a:spAutoFit/>
              </a:bodyPr>
              <a:lstStyle/>
              <a:p>
                <a:endParaRPr kumimoji="0" lang="en-US" altLang="zh-CN" sz="1800" dirty="0">
                  <a:latin typeface="Arial" pitchFamily="34" charset="0"/>
                  <a:ea typeface="宋体" pitchFamily="2" charset="-122"/>
                </a:endParaRPr>
              </a:p>
            </p:txBody>
          </p:sp>
          <p:sp>
            <p:nvSpPr>
              <p:cNvPr id="504859" name="Rectangle 27"/>
              <p:cNvSpPr>
                <a:spLocks noChangeArrowheads="1"/>
              </p:cNvSpPr>
              <p:nvPr/>
            </p:nvSpPr>
            <p:spPr bwMode="auto">
              <a:xfrm>
                <a:off x="2570" y="494"/>
                <a:ext cx="0" cy="179"/>
              </a:xfrm>
              <a:prstGeom prst="rect">
                <a:avLst/>
              </a:prstGeom>
              <a:noFill/>
              <a:ln w="9525">
                <a:noFill/>
                <a:miter lim="800000"/>
                <a:headEnd/>
                <a:tailEnd/>
              </a:ln>
            </p:spPr>
            <p:txBody>
              <a:bodyPr wrap="none" lIns="0" tIns="0" rIns="0" bIns="0">
                <a:spAutoFit/>
              </a:bodyPr>
              <a:lstStyle/>
              <a:p>
                <a:endParaRPr kumimoji="0" lang="en-US" altLang="zh-CN" sz="1800" dirty="0">
                  <a:latin typeface="Arial" pitchFamily="34" charset="0"/>
                  <a:ea typeface="宋体" pitchFamily="2" charset="-122"/>
                </a:endParaRPr>
              </a:p>
            </p:txBody>
          </p:sp>
          <p:sp>
            <p:nvSpPr>
              <p:cNvPr id="504860" name="Rectangle 28"/>
              <p:cNvSpPr>
                <a:spLocks noChangeArrowheads="1"/>
              </p:cNvSpPr>
              <p:nvPr/>
            </p:nvSpPr>
            <p:spPr bwMode="auto">
              <a:xfrm>
                <a:off x="1415" y="329"/>
                <a:ext cx="156" cy="285"/>
              </a:xfrm>
              <a:prstGeom prst="rect">
                <a:avLst/>
              </a:prstGeom>
              <a:noFill/>
              <a:ln w="9525">
                <a:noFill/>
                <a:miter lim="800000"/>
                <a:headEnd/>
                <a:tailEnd/>
              </a:ln>
            </p:spPr>
            <p:txBody>
              <a:bodyPr wrap="none" lIns="0" tIns="0" rIns="0" bIns="0">
                <a:spAutoFit/>
              </a:bodyPr>
              <a:lstStyle/>
              <a:p>
                <a:r>
                  <a:rPr kumimoji="0" lang="en-US" altLang="zh-CN" sz="2900" dirty="0">
                    <a:solidFill>
                      <a:srgbClr val="000000"/>
                    </a:solidFill>
                    <a:latin typeface="Symbol" pitchFamily="18" charset="2"/>
                    <a:ea typeface="宋体" pitchFamily="2" charset="-122"/>
                  </a:rPr>
                  <a:t>=</a:t>
                </a:r>
                <a:endParaRPr kumimoji="0" lang="en-US" altLang="zh-CN" sz="1800" dirty="0">
                  <a:latin typeface="Arial" pitchFamily="34" charset="0"/>
                  <a:ea typeface="宋体" pitchFamily="2" charset="-122"/>
                </a:endParaRPr>
              </a:p>
            </p:txBody>
          </p:sp>
          <p:sp>
            <p:nvSpPr>
              <p:cNvPr id="504862" name="Rectangle 30"/>
              <p:cNvSpPr>
                <a:spLocks noChangeArrowheads="1"/>
              </p:cNvSpPr>
              <p:nvPr/>
            </p:nvSpPr>
            <p:spPr bwMode="auto">
              <a:xfrm>
                <a:off x="2094" y="172"/>
                <a:ext cx="0" cy="179"/>
              </a:xfrm>
              <a:prstGeom prst="rect">
                <a:avLst/>
              </a:prstGeom>
              <a:noFill/>
              <a:ln w="9525">
                <a:noFill/>
                <a:miter lim="800000"/>
                <a:headEnd/>
                <a:tailEnd/>
              </a:ln>
            </p:spPr>
            <p:txBody>
              <a:bodyPr wrap="none" lIns="0" tIns="0" rIns="0" bIns="0">
                <a:spAutoFit/>
              </a:bodyPr>
              <a:lstStyle/>
              <a:p>
                <a:endParaRPr kumimoji="0" lang="en-US" altLang="zh-CN" sz="1800" dirty="0">
                  <a:latin typeface="Arial" pitchFamily="34" charset="0"/>
                  <a:ea typeface="宋体" pitchFamily="2" charset="-122"/>
                </a:endParaRPr>
              </a:p>
            </p:txBody>
          </p:sp>
        </p:grpSp>
      </p:grpSp>
      <p:grpSp>
        <p:nvGrpSpPr>
          <p:cNvPr id="9" name="Group 47"/>
          <p:cNvGrpSpPr>
            <a:grpSpLocks/>
          </p:cNvGrpSpPr>
          <p:nvPr/>
        </p:nvGrpSpPr>
        <p:grpSpPr bwMode="auto">
          <a:xfrm>
            <a:off x="1142976" y="4500570"/>
            <a:ext cx="7572373" cy="1135062"/>
            <a:chOff x="581" y="2956"/>
            <a:chExt cx="4770" cy="715"/>
          </a:xfrm>
        </p:grpSpPr>
        <p:graphicFrame>
          <p:nvGraphicFramePr>
            <p:cNvPr id="504880" name="Object 48"/>
            <p:cNvGraphicFramePr>
              <a:graphicFrameLocks noChangeAspect="1"/>
            </p:cNvGraphicFramePr>
            <p:nvPr/>
          </p:nvGraphicFramePr>
          <p:xfrm>
            <a:off x="581" y="3181"/>
            <a:ext cx="1017" cy="346"/>
          </p:xfrm>
          <a:graphic>
            <a:graphicData uri="http://schemas.openxmlformats.org/presentationml/2006/ole">
              <p:oleObj spid="_x0000_s975877" name="Equation" r:id="rId12" imgW="672840" imgH="228600" progId="Equation.DSMT4">
                <p:embed/>
              </p:oleObj>
            </a:graphicData>
          </a:graphic>
        </p:graphicFrame>
        <p:sp>
          <p:nvSpPr>
            <p:cNvPr id="504881" name="Line 49"/>
            <p:cNvSpPr>
              <a:spLocks noChangeShapeType="1"/>
            </p:cNvSpPr>
            <p:nvPr/>
          </p:nvSpPr>
          <p:spPr bwMode="auto">
            <a:xfrm>
              <a:off x="1875" y="3336"/>
              <a:ext cx="932" cy="1"/>
            </a:xfrm>
            <a:prstGeom prst="line">
              <a:avLst/>
            </a:prstGeom>
            <a:noFill/>
            <a:ln w="14288">
              <a:solidFill>
                <a:srgbClr val="000000"/>
              </a:solidFill>
              <a:round/>
              <a:headEnd/>
              <a:tailEnd/>
            </a:ln>
          </p:spPr>
          <p:txBody>
            <a:bodyPr/>
            <a:lstStyle/>
            <a:p>
              <a:endParaRPr lang="zh-CN" altLang="en-US"/>
            </a:p>
          </p:txBody>
        </p:sp>
        <p:sp>
          <p:nvSpPr>
            <p:cNvPr id="504882" name="Rectangle 50"/>
            <p:cNvSpPr>
              <a:spLocks noChangeArrowheads="1"/>
            </p:cNvSpPr>
            <p:nvPr/>
          </p:nvSpPr>
          <p:spPr bwMode="auto">
            <a:xfrm>
              <a:off x="2471" y="3381"/>
              <a:ext cx="261" cy="271"/>
            </a:xfrm>
            <a:prstGeom prst="rect">
              <a:avLst/>
            </a:prstGeom>
            <a:noFill/>
            <a:ln w="9525">
              <a:noFill/>
              <a:miter lim="800000"/>
              <a:headEnd/>
              <a:tailEnd/>
            </a:ln>
          </p:spPr>
          <p:txBody>
            <a:bodyPr wrap="none" lIns="0" tIns="0" rIns="0" bIns="0">
              <a:spAutoFit/>
            </a:bodyPr>
            <a:lstStyle/>
            <a:p>
              <a:r>
                <a:rPr kumimoji="0" lang="en-US" altLang="zh-CN" sz="2800" dirty="0" smtClean="0">
                  <a:solidFill>
                    <a:srgbClr val="000000"/>
                  </a:solidFill>
                  <a:ea typeface="宋体" pitchFamily="2" charset="-122"/>
                </a:rPr>
                <a:t>)}</a:t>
              </a:r>
              <a:r>
                <a:rPr kumimoji="0" lang="en-US" altLang="zh-CN" sz="2800" baseline="30000" dirty="0" smtClean="0">
                  <a:solidFill>
                    <a:srgbClr val="000000"/>
                  </a:solidFill>
                  <a:ea typeface="宋体" pitchFamily="2" charset="-122"/>
                </a:rPr>
                <a:t>2</a:t>
              </a:r>
              <a:endParaRPr kumimoji="0" lang="en-US" altLang="zh-CN" sz="1800" baseline="30000" dirty="0">
                <a:latin typeface="Arial" pitchFamily="34" charset="0"/>
                <a:ea typeface="宋体" pitchFamily="2" charset="-122"/>
              </a:endParaRPr>
            </a:p>
          </p:txBody>
        </p:sp>
        <p:sp>
          <p:nvSpPr>
            <p:cNvPr id="504883" name="Rectangle 51"/>
            <p:cNvSpPr>
              <a:spLocks noChangeArrowheads="1"/>
            </p:cNvSpPr>
            <p:nvPr/>
          </p:nvSpPr>
          <p:spPr bwMode="auto">
            <a:xfrm>
              <a:off x="2163" y="3368"/>
              <a:ext cx="252" cy="271"/>
            </a:xfrm>
            <a:prstGeom prst="rect">
              <a:avLst/>
            </a:prstGeom>
            <a:noFill/>
            <a:ln w="9525">
              <a:noFill/>
              <a:miter lim="800000"/>
              <a:headEnd/>
              <a:tailEnd/>
            </a:ln>
          </p:spPr>
          <p:txBody>
            <a:bodyPr wrap="none" lIns="0" tIns="0" rIns="0" bIns="0">
              <a:spAutoFit/>
            </a:bodyPr>
            <a:lstStyle/>
            <a:p>
              <a:r>
                <a:rPr kumimoji="0" lang="en-US" altLang="zh-CN" sz="2800" dirty="0" smtClean="0">
                  <a:solidFill>
                    <a:srgbClr val="000000"/>
                  </a:solidFill>
                  <a:ea typeface="宋体" pitchFamily="2" charset="-122"/>
                </a:rPr>
                <a:t>(F</a:t>
              </a:r>
              <a:r>
                <a:rPr kumimoji="0" lang="en-US" altLang="zh-CN" sz="2800" baseline="30000" dirty="0" smtClean="0">
                  <a:solidFill>
                    <a:srgbClr val="000000"/>
                  </a:solidFill>
                  <a:ea typeface="宋体" pitchFamily="2" charset="-122"/>
                </a:rPr>
                <a:t>-</a:t>
              </a:r>
              <a:endParaRPr kumimoji="0" lang="en-US" altLang="zh-CN" sz="1800" baseline="30000" dirty="0">
                <a:latin typeface="Arial" pitchFamily="34" charset="0"/>
                <a:ea typeface="宋体" pitchFamily="2" charset="-122"/>
              </a:endParaRPr>
            </a:p>
          </p:txBody>
        </p:sp>
        <p:sp>
          <p:nvSpPr>
            <p:cNvPr id="504884" name="Rectangle 52"/>
            <p:cNvSpPr>
              <a:spLocks noChangeArrowheads="1"/>
            </p:cNvSpPr>
            <p:nvPr/>
          </p:nvSpPr>
          <p:spPr bwMode="auto">
            <a:xfrm>
              <a:off x="1869" y="3368"/>
              <a:ext cx="108" cy="269"/>
            </a:xfrm>
            <a:prstGeom prst="rect">
              <a:avLst/>
            </a:prstGeom>
            <a:noFill/>
            <a:ln w="9525">
              <a:noFill/>
              <a:miter lim="800000"/>
              <a:headEnd/>
              <a:tailEnd/>
            </a:ln>
          </p:spPr>
          <p:txBody>
            <a:bodyPr wrap="none" lIns="0" tIns="0" rIns="0" bIns="0">
              <a:spAutoFit/>
            </a:bodyPr>
            <a:lstStyle/>
            <a:p>
              <a:r>
                <a:rPr kumimoji="0" lang="en-US" altLang="zh-CN" sz="28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504885" name="Rectangle 53"/>
            <p:cNvSpPr>
              <a:spLocks noChangeArrowheads="1"/>
            </p:cNvSpPr>
            <p:nvPr/>
          </p:nvSpPr>
          <p:spPr bwMode="auto">
            <a:xfrm>
              <a:off x="2257" y="3020"/>
              <a:ext cx="667" cy="271"/>
            </a:xfrm>
            <a:prstGeom prst="rect">
              <a:avLst/>
            </a:prstGeom>
            <a:noFill/>
            <a:ln w="9525">
              <a:noFill/>
              <a:miter lim="800000"/>
              <a:headEnd/>
              <a:tailEnd/>
            </a:ln>
          </p:spPr>
          <p:txBody>
            <a:bodyPr wrap="none" lIns="0" tIns="0" rIns="0" bIns="0">
              <a:spAutoFit/>
            </a:bodyPr>
            <a:lstStyle/>
            <a:p>
              <a:r>
                <a:rPr kumimoji="0" lang="en-US" altLang="zh-CN" sz="2800" dirty="0" smtClean="0">
                  <a:solidFill>
                    <a:srgbClr val="000000"/>
                  </a:solidFill>
                  <a:ea typeface="宋体" pitchFamily="2" charset="-122"/>
                </a:rPr>
                <a:t>(MgF</a:t>
              </a:r>
              <a:r>
                <a:rPr kumimoji="0" lang="en-US" altLang="zh-CN" sz="2800" baseline="-25000" dirty="0" smtClean="0">
                  <a:solidFill>
                    <a:srgbClr val="000000"/>
                  </a:solidFill>
                  <a:ea typeface="宋体" pitchFamily="2" charset="-122"/>
                </a:rPr>
                <a:t>2</a:t>
              </a:r>
              <a:r>
                <a:rPr kumimoji="0" lang="en-US" altLang="zh-CN" sz="2800" dirty="0" smtClean="0">
                  <a:solidFill>
                    <a:srgbClr val="000000"/>
                  </a:solidFill>
                  <a:ea typeface="宋体" pitchFamily="2" charset="-122"/>
                </a:rPr>
                <a:t>)</a:t>
              </a:r>
              <a:endParaRPr kumimoji="0" lang="en-US" altLang="zh-CN" sz="1800" dirty="0">
                <a:latin typeface="Arial" pitchFamily="34" charset="0"/>
                <a:ea typeface="宋体" pitchFamily="2" charset="-122"/>
              </a:endParaRPr>
            </a:p>
          </p:txBody>
        </p:sp>
        <p:sp>
          <p:nvSpPr>
            <p:cNvPr id="504886" name="Rectangle 54"/>
            <p:cNvSpPr>
              <a:spLocks noChangeArrowheads="1"/>
            </p:cNvSpPr>
            <p:nvPr/>
          </p:nvSpPr>
          <p:spPr bwMode="auto">
            <a:xfrm>
              <a:off x="2071" y="3508"/>
              <a:ext cx="68" cy="163"/>
            </a:xfrm>
            <a:prstGeom prst="rect">
              <a:avLst/>
            </a:prstGeom>
            <a:noFill/>
            <a:ln w="9525">
              <a:noFill/>
              <a:miter lim="800000"/>
              <a:headEnd/>
              <a:tailEnd/>
            </a:ln>
          </p:spPr>
          <p:txBody>
            <a:bodyPr wrap="none" lIns="0" tIns="0" rIns="0" bIns="0">
              <a:spAutoFit/>
            </a:bodyPr>
            <a:lstStyle/>
            <a:p>
              <a:r>
                <a:rPr kumimoji="0" lang="en-US" altLang="zh-CN" sz="17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504887" name="Rectangle 55"/>
            <p:cNvSpPr>
              <a:spLocks noChangeArrowheads="1"/>
            </p:cNvSpPr>
            <p:nvPr/>
          </p:nvSpPr>
          <p:spPr bwMode="auto">
            <a:xfrm>
              <a:off x="2106" y="3160"/>
              <a:ext cx="121" cy="163"/>
            </a:xfrm>
            <a:prstGeom prst="rect">
              <a:avLst/>
            </a:prstGeom>
            <a:noFill/>
            <a:ln w="9525">
              <a:noFill/>
              <a:miter lim="800000"/>
              <a:headEnd/>
              <a:tailEnd/>
            </a:ln>
          </p:spPr>
          <p:txBody>
            <a:bodyPr wrap="none" lIns="0" tIns="0" rIns="0" bIns="0">
              <a:spAutoFit/>
            </a:bodyPr>
            <a:lstStyle/>
            <a:p>
              <a:r>
                <a:rPr kumimoji="0" lang="en-US" altLang="zh-CN" sz="1700" dirty="0">
                  <a:solidFill>
                    <a:srgbClr val="000000"/>
                  </a:solidFill>
                  <a:ea typeface="宋体" pitchFamily="2" charset="-122"/>
                </a:rPr>
                <a:t>sp</a:t>
              </a:r>
              <a:endParaRPr kumimoji="0" lang="en-US" altLang="zh-CN" sz="1800" dirty="0">
                <a:latin typeface="Arial" pitchFamily="34" charset="0"/>
                <a:ea typeface="宋体" pitchFamily="2" charset="-122"/>
              </a:endParaRPr>
            </a:p>
          </p:txBody>
        </p:sp>
        <p:sp>
          <p:nvSpPr>
            <p:cNvPr id="504888" name="Rectangle 56"/>
            <p:cNvSpPr>
              <a:spLocks noChangeArrowheads="1"/>
            </p:cNvSpPr>
            <p:nvPr/>
          </p:nvSpPr>
          <p:spPr bwMode="auto">
            <a:xfrm>
              <a:off x="2526" y="3336"/>
              <a:ext cx="0" cy="174"/>
            </a:xfrm>
            <a:prstGeom prst="rect">
              <a:avLst/>
            </a:prstGeom>
            <a:noFill/>
            <a:ln w="9525">
              <a:noFill/>
              <a:miter lim="800000"/>
              <a:headEnd/>
              <a:tailEnd/>
            </a:ln>
          </p:spPr>
          <p:txBody>
            <a:bodyPr wrap="none" lIns="0" tIns="0" rIns="0" bIns="0">
              <a:spAutoFit/>
            </a:bodyPr>
            <a:lstStyle/>
            <a:p>
              <a:endParaRPr kumimoji="0" lang="en-US" altLang="zh-CN" sz="1800" dirty="0">
                <a:latin typeface="Arial" pitchFamily="34" charset="0"/>
                <a:ea typeface="宋体" pitchFamily="2" charset="-122"/>
              </a:endParaRPr>
            </a:p>
          </p:txBody>
        </p:sp>
        <p:sp>
          <p:nvSpPr>
            <p:cNvPr id="504889" name="Rectangle 57"/>
            <p:cNvSpPr>
              <a:spLocks noChangeArrowheads="1"/>
            </p:cNvSpPr>
            <p:nvPr/>
          </p:nvSpPr>
          <p:spPr bwMode="auto">
            <a:xfrm>
              <a:off x="1694" y="3164"/>
              <a:ext cx="123" cy="269"/>
            </a:xfrm>
            <a:prstGeom prst="rect">
              <a:avLst/>
            </a:prstGeom>
            <a:noFill/>
            <a:ln w="9525">
              <a:noFill/>
              <a:miter lim="800000"/>
              <a:headEnd/>
              <a:tailEnd/>
            </a:ln>
          </p:spPr>
          <p:txBody>
            <a:bodyPr wrap="none" lIns="0" tIns="0" rIns="0" bIns="0">
              <a:spAutoFit/>
            </a:bodyPr>
            <a:lstStyle/>
            <a:p>
              <a:r>
                <a:rPr kumimoji="0" lang="en-US" altLang="zh-CN" sz="2800" dirty="0">
                  <a:solidFill>
                    <a:srgbClr val="000000"/>
                  </a:solidFill>
                  <a:latin typeface="Symbol" pitchFamily="18" charset="2"/>
                  <a:ea typeface="宋体" pitchFamily="2" charset="-122"/>
                </a:rPr>
                <a:t>=</a:t>
              </a:r>
              <a:endParaRPr kumimoji="0" lang="en-US" altLang="zh-CN" sz="1800" dirty="0">
                <a:latin typeface="Arial" pitchFamily="34" charset="0"/>
                <a:ea typeface="宋体" pitchFamily="2" charset="-122"/>
              </a:endParaRPr>
            </a:p>
          </p:txBody>
        </p:sp>
        <p:sp>
          <p:nvSpPr>
            <p:cNvPr id="504890" name="Rectangle 58"/>
            <p:cNvSpPr>
              <a:spLocks noChangeArrowheads="1"/>
            </p:cNvSpPr>
            <p:nvPr/>
          </p:nvSpPr>
          <p:spPr bwMode="auto">
            <a:xfrm>
              <a:off x="1969" y="3368"/>
              <a:ext cx="99" cy="269"/>
            </a:xfrm>
            <a:prstGeom prst="rect">
              <a:avLst/>
            </a:prstGeom>
            <a:noFill/>
            <a:ln w="9525">
              <a:noFill/>
              <a:miter lim="800000"/>
              <a:headEnd/>
              <a:tailEnd/>
            </a:ln>
          </p:spPr>
          <p:txBody>
            <a:bodyPr wrap="none" lIns="0" tIns="0" rIns="0" bIns="0">
              <a:spAutoFit/>
            </a:bodyPr>
            <a:lstStyle/>
            <a:p>
              <a:r>
                <a:rPr kumimoji="0" lang="en-US" altLang="zh-CN" sz="2800" i="1" dirty="0">
                  <a:solidFill>
                    <a:srgbClr val="000000"/>
                  </a:solidFill>
                  <a:ea typeface="宋体" pitchFamily="2" charset="-122"/>
                </a:rPr>
                <a:t>c</a:t>
              </a:r>
              <a:endParaRPr kumimoji="0" lang="en-US" altLang="zh-CN" sz="1800" dirty="0">
                <a:latin typeface="Arial" pitchFamily="34" charset="0"/>
                <a:ea typeface="宋体" pitchFamily="2" charset="-122"/>
              </a:endParaRPr>
            </a:p>
          </p:txBody>
        </p:sp>
        <p:sp>
          <p:nvSpPr>
            <p:cNvPr id="504891" name="Rectangle 59"/>
            <p:cNvSpPr>
              <a:spLocks noChangeArrowheads="1"/>
            </p:cNvSpPr>
            <p:nvPr/>
          </p:nvSpPr>
          <p:spPr bwMode="auto">
            <a:xfrm>
              <a:off x="1943" y="3020"/>
              <a:ext cx="149" cy="269"/>
            </a:xfrm>
            <a:prstGeom prst="rect">
              <a:avLst/>
            </a:prstGeom>
            <a:noFill/>
            <a:ln w="9525">
              <a:noFill/>
              <a:miter lim="800000"/>
              <a:headEnd/>
              <a:tailEnd/>
            </a:ln>
          </p:spPr>
          <p:txBody>
            <a:bodyPr wrap="none" lIns="0" tIns="0" rIns="0" bIns="0">
              <a:spAutoFit/>
            </a:bodyPr>
            <a:lstStyle/>
            <a:p>
              <a:r>
                <a:rPr kumimoji="0" lang="en-US" altLang="zh-CN" sz="2800" i="1">
                  <a:solidFill>
                    <a:srgbClr val="000000"/>
                  </a:solidFill>
                  <a:ea typeface="宋体" pitchFamily="2" charset="-122"/>
                </a:rPr>
                <a:t>K</a:t>
              </a:r>
              <a:endParaRPr kumimoji="0" lang="en-US" altLang="zh-CN" sz="1800">
                <a:latin typeface="Arial" pitchFamily="34" charset="0"/>
                <a:ea typeface="宋体" pitchFamily="2" charset="-122"/>
              </a:endParaRPr>
            </a:p>
          </p:txBody>
        </p:sp>
        <p:graphicFrame>
          <p:nvGraphicFramePr>
            <p:cNvPr id="504892" name="Object 60"/>
            <p:cNvGraphicFramePr>
              <a:graphicFrameLocks noChangeAspect="1"/>
            </p:cNvGraphicFramePr>
            <p:nvPr/>
          </p:nvGraphicFramePr>
          <p:xfrm>
            <a:off x="2819" y="2956"/>
            <a:ext cx="2532" cy="710"/>
          </p:xfrm>
          <a:graphic>
            <a:graphicData uri="http://schemas.openxmlformats.org/presentationml/2006/ole">
              <p:oleObj spid="_x0000_s975878" name="Equation" r:id="rId13" imgW="1587240" imgH="444240" progId="Equation.DSMT4">
                <p:embed/>
              </p:oleObj>
            </a:graphicData>
          </a:graphic>
        </p:graphicFrame>
        <p:graphicFrame>
          <p:nvGraphicFramePr>
            <p:cNvPr id="504893" name="Object 61"/>
            <p:cNvGraphicFramePr>
              <a:graphicFrameLocks noChangeAspect="1"/>
            </p:cNvGraphicFramePr>
            <p:nvPr/>
          </p:nvGraphicFramePr>
          <p:xfrm>
            <a:off x="2104" y="2992"/>
            <a:ext cx="171" cy="168"/>
          </p:xfrm>
          <a:graphic>
            <a:graphicData uri="http://schemas.openxmlformats.org/presentationml/2006/ole">
              <p:oleObj spid="_x0000_s975879" name="CS ChemDraw Drawing" r:id="rId14" imgW="271800" imgH="266400" progId="">
                <p:embed/>
              </p:oleObj>
            </a:graphicData>
          </a:graphic>
        </p:graphicFrame>
      </p:grpSp>
      <p:pic>
        <p:nvPicPr>
          <p:cNvPr id="504898" name="Picture 66" descr="返回">
            <a:hlinkClick r:id="rId15" action="ppaction://hlinksldjump"/>
          </p:cNvPr>
          <p:cNvPicPr>
            <a:picLocks noChangeAspect="1" noChangeArrowheads="1"/>
          </p:cNvPicPr>
          <p:nvPr/>
        </p:nvPicPr>
        <p:blipFill>
          <a:blip r:embed="rId16"/>
          <a:srcRect/>
          <a:stretch>
            <a:fillRect/>
          </a:stretch>
        </p:blipFill>
        <p:spPr bwMode="auto">
          <a:xfrm>
            <a:off x="7494588" y="6383338"/>
            <a:ext cx="792162" cy="468312"/>
          </a:xfrm>
          <a:prstGeom prst="rect">
            <a:avLst/>
          </a:prstGeom>
          <a:noFill/>
        </p:spPr>
      </p:pic>
      <p:graphicFrame>
        <p:nvGraphicFramePr>
          <p:cNvPr id="975893" name="Object 21"/>
          <p:cNvGraphicFramePr>
            <a:graphicFrameLocks noChangeAspect="1"/>
          </p:cNvGraphicFramePr>
          <p:nvPr/>
        </p:nvGraphicFramePr>
        <p:xfrm>
          <a:off x="2571736" y="1285860"/>
          <a:ext cx="1144588" cy="825500"/>
        </p:xfrm>
        <a:graphic>
          <a:graphicData uri="http://schemas.openxmlformats.org/presentationml/2006/ole">
            <p:oleObj spid="_x0000_s975893" name="Equation" r:id="rId17" imgW="634680" imgH="457200" progId="Equation.DSMT4">
              <p:embed/>
            </p:oleObj>
          </a:graphicData>
        </a:graphic>
      </p:graphicFrame>
      <p:grpSp>
        <p:nvGrpSpPr>
          <p:cNvPr id="65" name="Group 17"/>
          <p:cNvGrpSpPr>
            <a:grpSpLocks/>
          </p:cNvGrpSpPr>
          <p:nvPr/>
        </p:nvGrpSpPr>
        <p:grpSpPr bwMode="auto">
          <a:xfrm>
            <a:off x="642910" y="2143116"/>
            <a:ext cx="6429786" cy="1081306"/>
            <a:chOff x="256" y="115"/>
            <a:chExt cx="4970" cy="700"/>
          </a:xfrm>
        </p:grpSpPr>
        <p:graphicFrame>
          <p:nvGraphicFramePr>
            <p:cNvPr id="66" name="Object 18"/>
            <p:cNvGraphicFramePr>
              <a:graphicFrameLocks noChangeAspect="1"/>
            </p:cNvGraphicFramePr>
            <p:nvPr/>
          </p:nvGraphicFramePr>
          <p:xfrm>
            <a:off x="256" y="283"/>
            <a:ext cx="1180" cy="482"/>
          </p:xfrm>
          <a:graphic>
            <a:graphicData uri="http://schemas.openxmlformats.org/presentationml/2006/ole">
              <p:oleObj spid="_x0000_s975894" name="Equation" r:id="rId18" imgW="749160" imgH="279360" progId="Equation.DSMT4">
                <p:embed/>
              </p:oleObj>
            </a:graphicData>
          </a:graphic>
        </p:graphicFrame>
        <p:graphicFrame>
          <p:nvGraphicFramePr>
            <p:cNvPr id="67" name="Object 19"/>
            <p:cNvGraphicFramePr>
              <a:graphicFrameLocks noChangeAspect="1"/>
            </p:cNvGraphicFramePr>
            <p:nvPr/>
          </p:nvGraphicFramePr>
          <p:xfrm>
            <a:off x="2760" y="115"/>
            <a:ext cx="2466" cy="700"/>
          </p:xfrm>
          <a:graphic>
            <a:graphicData uri="http://schemas.openxmlformats.org/presentationml/2006/ole">
              <p:oleObj spid="_x0000_s975895" name="Equation" r:id="rId19" imgW="1600200" imgH="457200" progId="Equation.DSMT4">
                <p:embed/>
              </p:oleObj>
            </a:graphicData>
          </a:graphic>
        </p:graphicFrame>
        <p:grpSp>
          <p:nvGrpSpPr>
            <p:cNvPr id="68" name="Group 20"/>
            <p:cNvGrpSpPr>
              <a:grpSpLocks/>
            </p:cNvGrpSpPr>
            <p:nvPr/>
          </p:nvGrpSpPr>
          <p:grpSpPr bwMode="auto">
            <a:xfrm>
              <a:off x="1415" y="172"/>
              <a:ext cx="1262" cy="533"/>
              <a:chOff x="1415" y="172"/>
              <a:chExt cx="1262" cy="533"/>
            </a:xfrm>
          </p:grpSpPr>
          <p:sp>
            <p:nvSpPr>
              <p:cNvPr id="69" name="Rectangle 22"/>
              <p:cNvSpPr>
                <a:spLocks noChangeArrowheads="1"/>
              </p:cNvSpPr>
              <p:nvPr/>
            </p:nvSpPr>
            <p:spPr bwMode="auto">
              <a:xfrm>
                <a:off x="2677" y="526"/>
                <a:ext cx="0" cy="179"/>
              </a:xfrm>
              <a:prstGeom prst="rect">
                <a:avLst/>
              </a:prstGeom>
              <a:noFill/>
              <a:ln w="9525">
                <a:noFill/>
                <a:miter lim="800000"/>
                <a:headEnd/>
                <a:tailEnd/>
              </a:ln>
            </p:spPr>
            <p:txBody>
              <a:bodyPr wrap="none" lIns="0" tIns="0" rIns="0" bIns="0">
                <a:spAutoFit/>
              </a:bodyPr>
              <a:lstStyle/>
              <a:p>
                <a:endParaRPr kumimoji="0" lang="en-US" altLang="zh-CN" sz="1800" dirty="0">
                  <a:latin typeface="Arial" pitchFamily="34" charset="0"/>
                  <a:ea typeface="宋体" pitchFamily="2" charset="-122"/>
                </a:endParaRPr>
              </a:p>
            </p:txBody>
          </p:sp>
          <p:sp>
            <p:nvSpPr>
              <p:cNvPr id="70" name="Rectangle 24"/>
              <p:cNvSpPr>
                <a:spLocks noChangeArrowheads="1"/>
              </p:cNvSpPr>
              <p:nvPr/>
            </p:nvSpPr>
            <p:spPr bwMode="auto">
              <a:xfrm>
                <a:off x="2172" y="526"/>
                <a:ext cx="0" cy="179"/>
              </a:xfrm>
              <a:prstGeom prst="rect">
                <a:avLst/>
              </a:prstGeom>
              <a:noFill/>
              <a:ln w="9525">
                <a:noFill/>
                <a:miter lim="800000"/>
                <a:headEnd/>
                <a:tailEnd/>
              </a:ln>
            </p:spPr>
            <p:txBody>
              <a:bodyPr wrap="none" lIns="0" tIns="0" rIns="0" bIns="0">
                <a:spAutoFit/>
              </a:bodyPr>
              <a:lstStyle/>
              <a:p>
                <a:endParaRPr kumimoji="0" lang="en-US" altLang="zh-CN" sz="1800" dirty="0">
                  <a:latin typeface="Arial" pitchFamily="34" charset="0"/>
                  <a:ea typeface="宋体" pitchFamily="2" charset="-122"/>
                </a:endParaRPr>
              </a:p>
            </p:txBody>
          </p:sp>
          <p:sp>
            <p:nvSpPr>
              <p:cNvPr id="71" name="Rectangle 26"/>
              <p:cNvSpPr>
                <a:spLocks noChangeArrowheads="1"/>
              </p:cNvSpPr>
              <p:nvPr/>
            </p:nvSpPr>
            <p:spPr bwMode="auto">
              <a:xfrm>
                <a:off x="2272" y="315"/>
                <a:ext cx="0" cy="179"/>
              </a:xfrm>
              <a:prstGeom prst="rect">
                <a:avLst/>
              </a:prstGeom>
              <a:noFill/>
              <a:ln w="9525">
                <a:noFill/>
                <a:miter lim="800000"/>
                <a:headEnd/>
                <a:tailEnd/>
              </a:ln>
            </p:spPr>
            <p:txBody>
              <a:bodyPr wrap="none" lIns="0" tIns="0" rIns="0" bIns="0">
                <a:spAutoFit/>
              </a:bodyPr>
              <a:lstStyle/>
              <a:p>
                <a:endParaRPr kumimoji="0" lang="en-US" altLang="zh-CN" sz="1800" dirty="0">
                  <a:latin typeface="Arial" pitchFamily="34" charset="0"/>
                  <a:ea typeface="宋体" pitchFamily="2" charset="-122"/>
                </a:endParaRPr>
              </a:p>
            </p:txBody>
          </p:sp>
          <p:sp>
            <p:nvSpPr>
              <p:cNvPr id="72" name="Rectangle 27"/>
              <p:cNvSpPr>
                <a:spLocks noChangeArrowheads="1"/>
              </p:cNvSpPr>
              <p:nvPr/>
            </p:nvSpPr>
            <p:spPr bwMode="auto">
              <a:xfrm>
                <a:off x="2570" y="494"/>
                <a:ext cx="0" cy="179"/>
              </a:xfrm>
              <a:prstGeom prst="rect">
                <a:avLst/>
              </a:prstGeom>
              <a:noFill/>
              <a:ln w="9525">
                <a:noFill/>
                <a:miter lim="800000"/>
                <a:headEnd/>
                <a:tailEnd/>
              </a:ln>
            </p:spPr>
            <p:txBody>
              <a:bodyPr wrap="none" lIns="0" tIns="0" rIns="0" bIns="0">
                <a:spAutoFit/>
              </a:bodyPr>
              <a:lstStyle/>
              <a:p>
                <a:endParaRPr kumimoji="0" lang="en-US" altLang="zh-CN" sz="1800" dirty="0">
                  <a:latin typeface="Arial" pitchFamily="34" charset="0"/>
                  <a:ea typeface="宋体" pitchFamily="2" charset="-122"/>
                </a:endParaRPr>
              </a:p>
            </p:txBody>
          </p:sp>
          <p:sp>
            <p:nvSpPr>
              <p:cNvPr id="73" name="Rectangle 28"/>
              <p:cNvSpPr>
                <a:spLocks noChangeArrowheads="1"/>
              </p:cNvSpPr>
              <p:nvPr/>
            </p:nvSpPr>
            <p:spPr bwMode="auto">
              <a:xfrm>
                <a:off x="1415" y="329"/>
                <a:ext cx="156" cy="285"/>
              </a:xfrm>
              <a:prstGeom prst="rect">
                <a:avLst/>
              </a:prstGeom>
              <a:noFill/>
              <a:ln w="9525">
                <a:noFill/>
                <a:miter lim="800000"/>
                <a:headEnd/>
                <a:tailEnd/>
              </a:ln>
            </p:spPr>
            <p:txBody>
              <a:bodyPr wrap="none" lIns="0" tIns="0" rIns="0" bIns="0">
                <a:spAutoFit/>
              </a:bodyPr>
              <a:lstStyle/>
              <a:p>
                <a:r>
                  <a:rPr kumimoji="0" lang="en-US" altLang="zh-CN" sz="2900" dirty="0">
                    <a:solidFill>
                      <a:srgbClr val="000000"/>
                    </a:solidFill>
                    <a:latin typeface="Symbol" pitchFamily="18" charset="2"/>
                    <a:ea typeface="宋体" pitchFamily="2" charset="-122"/>
                  </a:rPr>
                  <a:t>=</a:t>
                </a:r>
                <a:endParaRPr kumimoji="0" lang="en-US" altLang="zh-CN" sz="1800" dirty="0">
                  <a:latin typeface="Arial" pitchFamily="34" charset="0"/>
                  <a:ea typeface="宋体" pitchFamily="2" charset="-122"/>
                </a:endParaRPr>
              </a:p>
            </p:txBody>
          </p:sp>
          <p:sp>
            <p:nvSpPr>
              <p:cNvPr id="74" name="Rectangle 30"/>
              <p:cNvSpPr>
                <a:spLocks noChangeArrowheads="1"/>
              </p:cNvSpPr>
              <p:nvPr/>
            </p:nvSpPr>
            <p:spPr bwMode="auto">
              <a:xfrm>
                <a:off x="2094" y="172"/>
                <a:ext cx="0" cy="179"/>
              </a:xfrm>
              <a:prstGeom prst="rect">
                <a:avLst/>
              </a:prstGeom>
              <a:noFill/>
              <a:ln w="9525">
                <a:noFill/>
                <a:miter lim="800000"/>
                <a:headEnd/>
                <a:tailEnd/>
              </a:ln>
            </p:spPr>
            <p:txBody>
              <a:bodyPr wrap="none" lIns="0" tIns="0" rIns="0" bIns="0">
                <a:spAutoFit/>
              </a:bodyPr>
              <a:lstStyle/>
              <a:p>
                <a:endParaRPr kumimoji="0" lang="en-US" altLang="zh-CN" sz="1800" dirty="0">
                  <a:latin typeface="Arial" pitchFamily="34" charset="0"/>
                  <a:ea typeface="宋体" pitchFamily="2" charset="-122"/>
                </a:endParaRPr>
              </a:p>
            </p:txBody>
          </p:sp>
        </p:grpSp>
      </p:grpSp>
      <p:graphicFrame>
        <p:nvGraphicFramePr>
          <p:cNvPr id="75" name="Object 21"/>
          <p:cNvGraphicFramePr>
            <a:graphicFrameLocks noChangeAspect="1"/>
          </p:cNvGraphicFramePr>
          <p:nvPr/>
        </p:nvGraphicFramePr>
        <p:xfrm>
          <a:off x="2376488" y="2382838"/>
          <a:ext cx="1535112" cy="917575"/>
        </p:xfrm>
        <a:graphic>
          <a:graphicData uri="http://schemas.openxmlformats.org/presentationml/2006/ole">
            <p:oleObj spid="_x0000_s975896" name="Equation" r:id="rId20" imgW="850680" imgH="507960" progId="Equation.DSMT4">
              <p:embed/>
            </p:oleObj>
          </a:graphicData>
        </a:graphic>
      </p:graphicFrame>
      <p:sp>
        <p:nvSpPr>
          <p:cNvPr id="78" name="TextBox 77"/>
          <p:cNvSpPr txBox="1"/>
          <p:nvPr/>
        </p:nvSpPr>
        <p:spPr>
          <a:xfrm>
            <a:off x="928662" y="3929066"/>
            <a:ext cx="1810111" cy="461665"/>
          </a:xfrm>
          <a:prstGeom prst="rect">
            <a:avLst/>
          </a:prstGeom>
          <a:noFill/>
        </p:spPr>
        <p:txBody>
          <a:bodyPr wrap="none" rtlCol="0">
            <a:spAutoFit/>
          </a:bodyPr>
          <a:lstStyle/>
          <a:p>
            <a:r>
              <a:rPr lang="en-US" altLang="zh-CN" sz="2400" dirty="0" smtClean="0"/>
              <a:t>MgF</a:t>
            </a:r>
            <a:r>
              <a:rPr lang="en-US" altLang="zh-CN" sz="2400" baseline="-25000" dirty="0" smtClean="0"/>
              <a:t>2</a:t>
            </a:r>
            <a:r>
              <a:rPr lang="zh-CN" altLang="en-US" sz="2400" dirty="0" smtClean="0"/>
              <a:t>先沉淀</a:t>
            </a:r>
            <a:endParaRPr lang="zh-CN" altLang="en-US" sz="2400" dirty="0"/>
          </a:p>
        </p:txBody>
      </p:sp>
      <p:sp>
        <p:nvSpPr>
          <p:cNvPr id="80" name="TextBox 79"/>
          <p:cNvSpPr txBox="1"/>
          <p:nvPr/>
        </p:nvSpPr>
        <p:spPr>
          <a:xfrm>
            <a:off x="1500166" y="6072206"/>
            <a:ext cx="1723549" cy="461665"/>
          </a:xfrm>
          <a:prstGeom prst="rect">
            <a:avLst/>
          </a:prstGeom>
          <a:noFill/>
        </p:spPr>
        <p:txBody>
          <a:bodyPr wrap="none" rtlCol="0">
            <a:spAutoFit/>
          </a:bodyPr>
          <a:lstStyle/>
          <a:p>
            <a:r>
              <a:rPr lang="zh-CN" altLang="en-US" sz="2400" dirty="0" smtClean="0"/>
              <a:t>可以分离。</a:t>
            </a:r>
            <a:endParaRPr lang="zh-CN" altLang="en-US" sz="2400" dirty="0"/>
          </a:p>
        </p:txBody>
      </p:sp>
    </p:spTree>
  </p:cSld>
  <p:clrMapOvr>
    <a:masterClrMapping/>
  </p:clrMapOvr>
  <p:transition>
    <p:blinds/>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2"/>
          <p:cNvSpPr>
            <a:spLocks noGrp="1" noChangeArrowheads="1"/>
          </p:cNvSpPr>
          <p:nvPr>
            <p:ph type="title"/>
          </p:nvPr>
        </p:nvSpPr>
        <p:spPr/>
        <p:txBody>
          <a:bodyPr/>
          <a:lstStyle/>
          <a:p>
            <a:pPr eaLnBrk="1" hangingPunct="1"/>
            <a:r>
              <a:rPr lang="zh-CN" altLang="en-US" dirty="0" smtClean="0"/>
              <a:t>作  业</a:t>
            </a:r>
            <a:endParaRPr lang="en-US" altLang="zh-CN" dirty="0" smtClean="0"/>
          </a:p>
        </p:txBody>
      </p:sp>
      <p:graphicFrame>
        <p:nvGraphicFramePr>
          <p:cNvPr id="73730" name="Object 5"/>
          <p:cNvGraphicFramePr>
            <a:graphicFrameLocks noChangeAspect="1"/>
          </p:cNvGraphicFramePr>
          <p:nvPr/>
        </p:nvGraphicFramePr>
        <p:xfrm>
          <a:off x="1142976" y="2928934"/>
          <a:ext cx="576263" cy="533400"/>
        </p:xfrm>
        <a:graphic>
          <a:graphicData uri="http://schemas.openxmlformats.org/presentationml/2006/ole">
            <p:oleObj spid="_x0000_s672770" name="Equation" r:id="rId3" imgW="253890" imgH="241195" progId="Equation.DSMT4">
              <p:embed/>
            </p:oleObj>
          </a:graphicData>
        </a:graphic>
      </p:graphicFrame>
      <p:sp>
        <p:nvSpPr>
          <p:cNvPr id="73733" name="Rectangle 6"/>
          <p:cNvSpPr>
            <a:spLocks noChangeArrowheads="1"/>
          </p:cNvSpPr>
          <p:nvPr/>
        </p:nvSpPr>
        <p:spPr bwMode="auto">
          <a:xfrm>
            <a:off x="428597" y="1428736"/>
            <a:ext cx="8572560" cy="1373187"/>
          </a:xfrm>
          <a:prstGeom prst="rect">
            <a:avLst/>
          </a:prstGeom>
          <a:noFill/>
          <a:ln w="9525">
            <a:noFill/>
            <a:miter lim="800000"/>
            <a:headEnd/>
            <a:tailEnd/>
          </a:ln>
        </p:spPr>
        <p:txBody>
          <a:bodyPr wrap="square" anchor="ctr">
            <a:spAutoFit/>
          </a:bodyPr>
          <a:lstStyle/>
          <a:p>
            <a:r>
              <a:rPr lang="zh-CN" altLang="en-US" sz="2800" dirty="0" smtClean="0">
                <a:latin typeface="Times New Roman" pitchFamily="18" charset="0"/>
                <a:ea typeface="楷体_GB2312" pitchFamily="49" charset="-122"/>
                <a:cs typeface="Times New Roman" pitchFamily="18" charset="0"/>
              </a:rPr>
              <a:t>将</a:t>
            </a:r>
            <a:r>
              <a:rPr lang="en-US" altLang="zh-CN" sz="2800" dirty="0">
                <a:latin typeface="Times New Roman" pitchFamily="18" charset="0"/>
                <a:ea typeface="楷体_GB2312" pitchFamily="49" charset="-122"/>
                <a:cs typeface="Times New Roman" pitchFamily="18" charset="0"/>
              </a:rPr>
              <a:t>40</a:t>
            </a:r>
            <a:r>
              <a:rPr lang="zh-CN" altLang="en-US" sz="2800" dirty="0">
                <a:latin typeface="Times New Roman" pitchFamily="18" charset="0"/>
                <a:ea typeface="楷体_GB2312" pitchFamily="49" charset="-122"/>
                <a:cs typeface="Times New Roman" pitchFamily="18" charset="0"/>
              </a:rPr>
              <a:t>毫升</a:t>
            </a:r>
            <a:r>
              <a:rPr lang="en-US" altLang="zh-CN" sz="2800" dirty="0">
                <a:latin typeface="Times New Roman" pitchFamily="18" charset="0"/>
                <a:ea typeface="楷体_GB2312" pitchFamily="49" charset="-122"/>
                <a:cs typeface="Times New Roman" pitchFamily="18" charset="0"/>
              </a:rPr>
              <a:t>0.20mol</a:t>
            </a:r>
            <a:r>
              <a:rPr lang="en-US" altLang="zh-CN" sz="2800" dirty="0">
                <a:ea typeface="楷体_GB2312" pitchFamily="49" charset="-122"/>
                <a:cs typeface="Times New Roman" pitchFamily="18" charset="0"/>
              </a:rPr>
              <a:t>·</a:t>
            </a:r>
            <a:r>
              <a:rPr lang="en-US" altLang="zh-CN" sz="2800" dirty="0">
                <a:latin typeface="Times New Roman" pitchFamily="18" charset="0"/>
                <a:ea typeface="楷体_GB2312" pitchFamily="49" charset="-122"/>
                <a:cs typeface="Times New Roman" pitchFamily="18" charset="0"/>
              </a:rPr>
              <a:t>L</a:t>
            </a:r>
            <a:r>
              <a:rPr lang="en-US" altLang="zh-CN" sz="2800" baseline="30000" dirty="0">
                <a:latin typeface="Times New Roman" pitchFamily="18" charset="0"/>
                <a:ea typeface="楷体_GB2312" pitchFamily="49" charset="-122"/>
                <a:cs typeface="Times New Roman" pitchFamily="18" charset="0"/>
              </a:rPr>
              <a:t>-1</a:t>
            </a:r>
            <a:r>
              <a:rPr lang="zh-CN" altLang="en-US" sz="2800" dirty="0">
                <a:latin typeface="Times New Roman" pitchFamily="18" charset="0"/>
                <a:ea typeface="楷体_GB2312" pitchFamily="49" charset="-122"/>
                <a:cs typeface="Times New Roman" pitchFamily="18" charset="0"/>
              </a:rPr>
              <a:t>氨水与</a:t>
            </a:r>
            <a:r>
              <a:rPr lang="en-US" altLang="zh-CN" sz="2800" dirty="0">
                <a:latin typeface="Times New Roman" pitchFamily="18" charset="0"/>
                <a:ea typeface="楷体_GB2312" pitchFamily="49" charset="-122"/>
                <a:cs typeface="Times New Roman" pitchFamily="18" charset="0"/>
              </a:rPr>
              <a:t>20</a:t>
            </a:r>
            <a:r>
              <a:rPr lang="zh-CN" altLang="en-US" sz="2800" dirty="0">
                <a:latin typeface="Times New Roman" pitchFamily="18" charset="0"/>
                <a:ea typeface="楷体_GB2312" pitchFamily="49" charset="-122"/>
                <a:cs typeface="Times New Roman" pitchFamily="18" charset="0"/>
              </a:rPr>
              <a:t>毫升</a:t>
            </a:r>
            <a:r>
              <a:rPr lang="en-US" altLang="zh-CN" sz="2800" dirty="0">
                <a:latin typeface="Times New Roman" pitchFamily="18" charset="0"/>
                <a:ea typeface="楷体_GB2312" pitchFamily="49" charset="-122"/>
                <a:cs typeface="Times New Roman" pitchFamily="18" charset="0"/>
              </a:rPr>
              <a:t>0.20mol</a:t>
            </a:r>
            <a:r>
              <a:rPr lang="en-US" altLang="zh-CN" sz="2800" dirty="0">
                <a:ea typeface="楷体_GB2312" pitchFamily="49" charset="-122"/>
                <a:cs typeface="Times New Roman" pitchFamily="18" charset="0"/>
              </a:rPr>
              <a:t>·</a:t>
            </a:r>
            <a:r>
              <a:rPr lang="en-US" altLang="zh-CN" sz="2800" dirty="0">
                <a:latin typeface="Times New Roman" pitchFamily="18" charset="0"/>
                <a:ea typeface="楷体_GB2312" pitchFamily="49" charset="-122"/>
                <a:cs typeface="Times New Roman" pitchFamily="18" charset="0"/>
              </a:rPr>
              <a:t>L</a:t>
            </a:r>
            <a:r>
              <a:rPr lang="en-US" altLang="zh-CN" sz="2800" baseline="30000" dirty="0">
                <a:latin typeface="Times New Roman" pitchFamily="18" charset="0"/>
                <a:ea typeface="楷体_GB2312" pitchFamily="49" charset="-122"/>
                <a:cs typeface="Times New Roman" pitchFamily="18" charset="0"/>
              </a:rPr>
              <a:t>-1</a:t>
            </a:r>
            <a:r>
              <a:rPr lang="zh-CN" altLang="en-US" sz="2800" dirty="0">
                <a:latin typeface="Times New Roman" pitchFamily="18" charset="0"/>
                <a:ea typeface="楷体_GB2312" pitchFamily="49" charset="-122"/>
                <a:cs typeface="Times New Roman" pitchFamily="18" charset="0"/>
              </a:rPr>
              <a:t>盐酸混合。求：</a:t>
            </a:r>
            <a:r>
              <a:rPr lang="en-US" altLang="zh-CN" sz="2800" dirty="0">
                <a:latin typeface="Times New Roman" pitchFamily="18" charset="0"/>
                <a:ea typeface="楷体_GB2312" pitchFamily="49" charset="-122"/>
                <a:cs typeface="Times New Roman" pitchFamily="18" charset="0"/>
              </a:rPr>
              <a:t>(1)</a:t>
            </a:r>
            <a:r>
              <a:rPr lang="zh-CN" altLang="en-US" sz="2800" dirty="0">
                <a:latin typeface="Times New Roman" pitchFamily="18" charset="0"/>
                <a:ea typeface="楷体_GB2312" pitchFamily="49" charset="-122"/>
                <a:cs typeface="Times New Roman" pitchFamily="18" charset="0"/>
              </a:rPr>
              <a:t>混合溶液的</a:t>
            </a:r>
            <a:r>
              <a:rPr lang="en-US" altLang="zh-CN" sz="2800" dirty="0">
                <a:latin typeface="Times New Roman" pitchFamily="18" charset="0"/>
                <a:ea typeface="楷体_GB2312" pitchFamily="49" charset="-122"/>
                <a:cs typeface="Times New Roman" pitchFamily="18" charset="0"/>
              </a:rPr>
              <a:t>pH</a:t>
            </a:r>
            <a:r>
              <a:rPr lang="zh-CN" altLang="en-US" sz="2800" dirty="0">
                <a:latin typeface="Times New Roman" pitchFamily="18" charset="0"/>
                <a:ea typeface="楷体_GB2312" pitchFamily="49" charset="-122"/>
                <a:cs typeface="Times New Roman" pitchFamily="18" charset="0"/>
              </a:rPr>
              <a:t>值；</a:t>
            </a:r>
            <a:r>
              <a:rPr lang="en-US" altLang="zh-CN" sz="2800" dirty="0">
                <a:latin typeface="Times New Roman" pitchFamily="18" charset="0"/>
                <a:ea typeface="楷体_GB2312" pitchFamily="49" charset="-122"/>
                <a:cs typeface="Times New Roman" pitchFamily="18" charset="0"/>
              </a:rPr>
              <a:t>(2)</a:t>
            </a:r>
            <a:r>
              <a:rPr lang="zh-CN" altLang="en-US" sz="2800" dirty="0">
                <a:latin typeface="Times New Roman" pitchFamily="18" charset="0"/>
                <a:ea typeface="楷体_GB2312" pitchFamily="49" charset="-122"/>
                <a:cs typeface="Times New Roman" pitchFamily="18" charset="0"/>
              </a:rPr>
              <a:t>向此混合溶液中加入</a:t>
            </a:r>
            <a:r>
              <a:rPr lang="en-US" altLang="zh-CN" sz="2800" dirty="0">
                <a:latin typeface="Times New Roman" pitchFamily="18" charset="0"/>
                <a:ea typeface="楷体_GB2312" pitchFamily="49" charset="-122"/>
                <a:cs typeface="Times New Roman" pitchFamily="18" charset="0"/>
              </a:rPr>
              <a:t>127.7</a:t>
            </a:r>
            <a:r>
              <a:rPr lang="zh-CN" altLang="en-US" sz="2800" dirty="0">
                <a:latin typeface="Times New Roman" pitchFamily="18" charset="0"/>
                <a:ea typeface="楷体_GB2312" pitchFamily="49" charset="-122"/>
                <a:cs typeface="Times New Roman" pitchFamily="18" charset="0"/>
              </a:rPr>
              <a:t>毫克</a:t>
            </a:r>
            <a:r>
              <a:rPr lang="en-US" altLang="zh-CN" sz="2800" dirty="0">
                <a:latin typeface="Times New Roman" pitchFamily="18" charset="0"/>
                <a:ea typeface="楷体_GB2312" pitchFamily="49" charset="-122"/>
                <a:cs typeface="Times New Roman" pitchFamily="18" charset="0"/>
              </a:rPr>
              <a:t>FeCl</a:t>
            </a:r>
            <a:r>
              <a:rPr lang="en-US" altLang="zh-CN" sz="2800" baseline="-30000" dirty="0">
                <a:latin typeface="Times New Roman" pitchFamily="18" charset="0"/>
                <a:ea typeface="楷体_GB2312" pitchFamily="49" charset="-122"/>
                <a:cs typeface="Times New Roman" pitchFamily="18" charset="0"/>
              </a:rPr>
              <a:t>2</a:t>
            </a:r>
            <a:r>
              <a:rPr lang="zh-CN" altLang="en-US" sz="2800" dirty="0">
                <a:latin typeface="Times New Roman" pitchFamily="18" charset="0"/>
                <a:ea typeface="楷体_GB2312" pitchFamily="49" charset="-122"/>
                <a:cs typeface="Times New Roman" pitchFamily="18" charset="0"/>
              </a:rPr>
              <a:t>固体，能否生成</a:t>
            </a:r>
            <a:r>
              <a:rPr lang="en-US" altLang="zh-CN" sz="2800" dirty="0">
                <a:latin typeface="Times New Roman" pitchFamily="18" charset="0"/>
                <a:ea typeface="楷体_GB2312" pitchFamily="49" charset="-122"/>
                <a:cs typeface="Times New Roman" pitchFamily="18" charset="0"/>
              </a:rPr>
              <a:t>Fe(OH)</a:t>
            </a:r>
            <a:r>
              <a:rPr lang="en-US" altLang="zh-CN" sz="2800" baseline="-30000" dirty="0">
                <a:latin typeface="Times New Roman" pitchFamily="18" charset="0"/>
                <a:ea typeface="楷体_GB2312" pitchFamily="49" charset="-122"/>
                <a:cs typeface="Times New Roman" pitchFamily="18" charset="0"/>
              </a:rPr>
              <a:t>2</a:t>
            </a:r>
            <a:r>
              <a:rPr lang="zh-CN" altLang="en-US" sz="2800" dirty="0">
                <a:latin typeface="Times New Roman" pitchFamily="18" charset="0"/>
                <a:ea typeface="楷体_GB2312" pitchFamily="49" charset="-122"/>
                <a:cs typeface="Times New Roman" pitchFamily="18" charset="0"/>
              </a:rPr>
              <a:t>沉淀？</a:t>
            </a:r>
            <a:r>
              <a:rPr lang="en-US" altLang="zh-CN" sz="2800" dirty="0">
                <a:latin typeface="Times New Roman" pitchFamily="18" charset="0"/>
                <a:ea typeface="楷体_GB2312" pitchFamily="49" charset="-122"/>
                <a:cs typeface="Times New Roman" pitchFamily="18" charset="0"/>
              </a:rPr>
              <a:t>(</a:t>
            </a:r>
            <a:r>
              <a:rPr lang="zh-CN" altLang="en-US" sz="2800" dirty="0">
                <a:latin typeface="Times New Roman" pitchFamily="18" charset="0"/>
                <a:ea typeface="楷体_GB2312" pitchFamily="49" charset="-122"/>
                <a:cs typeface="Times New Roman" pitchFamily="18" charset="0"/>
              </a:rPr>
              <a:t>已知：</a:t>
            </a:r>
            <a:endParaRPr lang="zh-CN" altLang="en-US" sz="2800" dirty="0">
              <a:ea typeface="楷体_GB2312" pitchFamily="49" charset="-122"/>
              <a:cs typeface="Times New Roman" pitchFamily="18" charset="0"/>
            </a:endParaRPr>
          </a:p>
        </p:txBody>
      </p:sp>
      <p:sp>
        <p:nvSpPr>
          <p:cNvPr id="73734" name="Rectangle 7"/>
          <p:cNvSpPr>
            <a:spLocks noChangeArrowheads="1"/>
          </p:cNvSpPr>
          <p:nvPr/>
        </p:nvSpPr>
        <p:spPr bwMode="auto">
          <a:xfrm>
            <a:off x="1571604" y="2928934"/>
            <a:ext cx="4392612" cy="519113"/>
          </a:xfrm>
          <a:prstGeom prst="rect">
            <a:avLst/>
          </a:prstGeom>
          <a:noFill/>
          <a:ln w="9525">
            <a:noFill/>
            <a:miter lim="800000"/>
            <a:headEnd/>
            <a:tailEnd/>
          </a:ln>
        </p:spPr>
        <p:txBody>
          <a:bodyPr anchor="ctr">
            <a:spAutoFit/>
          </a:bodyPr>
          <a:lstStyle/>
          <a:p>
            <a:r>
              <a:rPr lang="en-US" altLang="zh-CN" sz="2800" dirty="0">
                <a:latin typeface="宋体" pitchFamily="2" charset="-122"/>
                <a:cs typeface="Times New Roman" pitchFamily="18" charset="0"/>
              </a:rPr>
              <a:t>(</a:t>
            </a:r>
            <a:r>
              <a:rPr lang="en-US" altLang="zh-CN" sz="2800" dirty="0">
                <a:latin typeface="Times New Roman" pitchFamily="18" charset="0"/>
                <a:cs typeface="Times New Roman" pitchFamily="18" charset="0"/>
              </a:rPr>
              <a:t>NH</a:t>
            </a:r>
            <a:r>
              <a:rPr lang="en-US" altLang="zh-CN" sz="2800" baseline="-30000" dirty="0">
                <a:latin typeface="宋体" pitchFamily="2" charset="-122"/>
                <a:cs typeface="Times New Roman" pitchFamily="18" charset="0"/>
              </a:rPr>
              <a:t>3</a:t>
            </a:r>
            <a:r>
              <a:rPr lang="en-US" altLang="zh-CN" sz="2800" dirty="0">
                <a:latin typeface="宋体" pitchFamily="2" charset="-122"/>
                <a:cs typeface="Times New Roman" pitchFamily="18" charset="0"/>
              </a:rPr>
              <a:t>)</a:t>
            </a:r>
            <a:r>
              <a:rPr lang="zh-CN" altLang="en-US" sz="2800" dirty="0">
                <a:latin typeface="宋体" pitchFamily="2" charset="-122"/>
                <a:cs typeface="Times New Roman" pitchFamily="18" charset="0"/>
              </a:rPr>
              <a:t>＝</a:t>
            </a:r>
            <a:r>
              <a:rPr lang="en-US" altLang="zh-CN" sz="2800" dirty="0">
                <a:latin typeface="Times New Roman" pitchFamily="18" charset="0"/>
                <a:cs typeface="Times New Roman" pitchFamily="18" charset="0"/>
              </a:rPr>
              <a:t>1.8×10</a:t>
            </a:r>
            <a:r>
              <a:rPr lang="en-US" altLang="zh-CN" sz="2800" baseline="30000" dirty="0">
                <a:latin typeface="Times New Roman" pitchFamily="18" charset="0"/>
                <a:cs typeface="Times New Roman" pitchFamily="18" charset="0"/>
              </a:rPr>
              <a:t>-5</a:t>
            </a:r>
            <a:r>
              <a:rPr lang="zh-CN" altLang="en-US" sz="2800" dirty="0">
                <a:latin typeface="宋体" pitchFamily="2" charset="-122"/>
                <a:cs typeface="Times New Roman" pitchFamily="18" charset="0"/>
              </a:rPr>
              <a:t>，</a:t>
            </a:r>
            <a:endParaRPr lang="zh-CN" altLang="en-US" sz="2800" dirty="0"/>
          </a:p>
        </p:txBody>
      </p:sp>
      <p:sp>
        <p:nvSpPr>
          <p:cNvPr id="73735" name="Rectangle 8"/>
          <p:cNvSpPr>
            <a:spLocks noChangeArrowheads="1"/>
          </p:cNvSpPr>
          <p:nvPr/>
        </p:nvSpPr>
        <p:spPr bwMode="auto">
          <a:xfrm>
            <a:off x="785786" y="3643314"/>
            <a:ext cx="8143932" cy="519113"/>
          </a:xfrm>
          <a:prstGeom prst="rect">
            <a:avLst/>
          </a:prstGeom>
          <a:noFill/>
          <a:ln w="9525">
            <a:noFill/>
            <a:miter lim="800000"/>
            <a:headEnd/>
            <a:tailEnd/>
          </a:ln>
        </p:spPr>
        <p:txBody>
          <a:bodyPr wrap="square" anchor="ctr">
            <a:spAutoFit/>
          </a:bodyPr>
          <a:lstStyle/>
          <a:p>
            <a:pPr>
              <a:tabLst>
                <a:tab pos="617538" algn="l"/>
              </a:tabLst>
            </a:pPr>
            <a:r>
              <a:rPr lang="zh-CN" altLang="en-US" sz="2800" dirty="0">
                <a:latin typeface="宋体" pitchFamily="2" charset="-122"/>
                <a:cs typeface="Times New Roman" pitchFamily="18" charset="0"/>
              </a:rPr>
              <a:t>（</a:t>
            </a:r>
            <a:r>
              <a:rPr lang="en-US" altLang="zh-CN" sz="2800" dirty="0">
                <a:latin typeface="Times New Roman" pitchFamily="18" charset="0"/>
                <a:cs typeface="Times New Roman" pitchFamily="18" charset="0"/>
              </a:rPr>
              <a:t>Fe(OH)</a:t>
            </a:r>
            <a:r>
              <a:rPr lang="en-US" altLang="zh-CN" sz="2800" baseline="-30000" dirty="0">
                <a:latin typeface="Times New Roman" pitchFamily="18" charset="0"/>
                <a:cs typeface="Times New Roman" pitchFamily="18" charset="0"/>
              </a:rPr>
              <a:t>2</a:t>
            </a:r>
            <a:r>
              <a:rPr lang="en-US" altLang="zh-CN" sz="2800" dirty="0">
                <a:latin typeface="Times New Roman" pitchFamily="18" charset="0"/>
                <a:cs typeface="Times New Roman" pitchFamily="18" charset="0"/>
              </a:rPr>
              <a:t>)</a:t>
            </a:r>
            <a:r>
              <a:rPr lang="zh-CN" altLang="en-US" sz="2800" dirty="0">
                <a:latin typeface="宋体" pitchFamily="2" charset="-122"/>
                <a:cs typeface="Times New Roman" pitchFamily="18" charset="0"/>
              </a:rPr>
              <a:t>＝</a:t>
            </a:r>
            <a:r>
              <a:rPr lang="en-US" altLang="zh-CN" sz="2800" dirty="0">
                <a:latin typeface="Times New Roman" pitchFamily="18" charset="0"/>
                <a:cs typeface="Times New Roman" pitchFamily="18" charset="0"/>
              </a:rPr>
              <a:t>4.86×10</a:t>
            </a:r>
            <a:r>
              <a:rPr lang="en-US" altLang="zh-CN" sz="2800" baseline="30000" dirty="0">
                <a:latin typeface="Times New Roman" pitchFamily="18" charset="0"/>
                <a:cs typeface="Times New Roman" pitchFamily="18" charset="0"/>
              </a:rPr>
              <a:t>-17</a:t>
            </a:r>
            <a:r>
              <a:rPr lang="zh-CN" altLang="en-US" sz="2800" dirty="0">
                <a:latin typeface="宋体" pitchFamily="2" charset="-122"/>
                <a:cs typeface="Times New Roman" pitchFamily="18" charset="0"/>
              </a:rPr>
              <a:t>，</a:t>
            </a:r>
            <a:r>
              <a:rPr lang="en-US" altLang="zh-CN" sz="2800" dirty="0">
                <a:latin typeface="Times New Roman" pitchFamily="18" charset="0"/>
                <a:cs typeface="Times New Roman" pitchFamily="18" charset="0"/>
              </a:rPr>
              <a:t>FeCl</a:t>
            </a:r>
            <a:r>
              <a:rPr lang="en-US" altLang="zh-CN" sz="2800" baseline="-30000" dirty="0">
                <a:latin typeface="Times New Roman" pitchFamily="18" charset="0"/>
                <a:cs typeface="Times New Roman" pitchFamily="18" charset="0"/>
              </a:rPr>
              <a:t>2</a:t>
            </a:r>
            <a:r>
              <a:rPr lang="zh-CN" altLang="en-US" sz="2800" dirty="0">
                <a:latin typeface="宋体" pitchFamily="2" charset="-122"/>
                <a:cs typeface="Times New Roman" pitchFamily="18" charset="0"/>
              </a:rPr>
              <a:t>相对分子量为</a:t>
            </a:r>
            <a:r>
              <a:rPr lang="en-US" altLang="zh-CN" sz="2800" dirty="0">
                <a:latin typeface="Times New Roman" pitchFamily="18" charset="0"/>
                <a:cs typeface="Times New Roman" pitchFamily="18" charset="0"/>
              </a:rPr>
              <a:t>127.7)</a:t>
            </a:r>
            <a:endParaRPr lang="en-US" altLang="zh-CN" sz="2800" dirty="0"/>
          </a:p>
        </p:txBody>
      </p:sp>
      <p:graphicFrame>
        <p:nvGraphicFramePr>
          <p:cNvPr id="8" name="Object 4"/>
          <p:cNvGraphicFramePr>
            <a:graphicFrameLocks noChangeAspect="1"/>
          </p:cNvGraphicFramePr>
          <p:nvPr/>
        </p:nvGraphicFramePr>
        <p:xfrm>
          <a:off x="500034" y="3643314"/>
          <a:ext cx="588963" cy="525462"/>
        </p:xfrm>
        <a:graphic>
          <a:graphicData uri="http://schemas.openxmlformats.org/presentationml/2006/ole">
            <p:oleObj spid="_x0000_s672772" name="CS ChemDraw Drawing" r:id="rId4" imgW="588960" imgH="525600" progId="">
              <p:embed/>
            </p:oleObj>
          </a:graphicData>
        </a:graphic>
      </p:graphicFrame>
    </p:spTree>
  </p:cSld>
  <p:clrMapOvr>
    <a:masterClrMapping/>
  </p:clrMapOvr>
  <p:transition>
    <p:blinds/>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714348" y="1371600"/>
            <a:ext cx="8429652" cy="5129234"/>
          </a:xfrm>
        </p:spPr>
        <p:txBody>
          <a:bodyPr/>
          <a:lstStyle/>
          <a:p>
            <a:pPr>
              <a:lnSpc>
                <a:spcPct val="100000"/>
              </a:lnSpc>
              <a:buNone/>
            </a:pPr>
            <a:r>
              <a:rPr lang="en-US" sz="2400" dirty="0" smtClean="0"/>
              <a:t>(1)  </a:t>
            </a:r>
            <a:r>
              <a:rPr lang="zh-CN" altLang="en-US" sz="2400" dirty="0" smtClean="0"/>
              <a:t>两溶液混合后发生中和反应，形成了</a:t>
            </a:r>
            <a:r>
              <a:rPr lang="pt-BR" sz="2400" dirty="0" smtClean="0"/>
              <a:t>NH</a:t>
            </a:r>
            <a:r>
              <a:rPr lang="pt-BR" sz="2400" baseline="-25000" dirty="0" smtClean="0"/>
              <a:t>3</a:t>
            </a:r>
            <a:r>
              <a:rPr lang="pt-BR" sz="2400" dirty="0" smtClean="0"/>
              <a:t>-NH</a:t>
            </a:r>
            <a:r>
              <a:rPr lang="pt-BR" sz="2400" baseline="-25000" dirty="0" smtClean="0"/>
              <a:t>4</a:t>
            </a:r>
            <a:r>
              <a:rPr lang="pt-BR" sz="2400" dirty="0" smtClean="0"/>
              <a:t>Cl</a:t>
            </a:r>
            <a:r>
              <a:rPr lang="zh-CN" altLang="en-US" sz="2400" dirty="0" smtClean="0"/>
              <a:t>缓冲溶液，其中 </a:t>
            </a:r>
            <a:r>
              <a:rPr lang="pt-BR" sz="2400" dirty="0" smtClean="0"/>
              <a:t>c</a:t>
            </a:r>
            <a:r>
              <a:rPr lang="pt-BR" sz="2400" baseline="-25000" dirty="0" smtClean="0"/>
              <a:t>0</a:t>
            </a:r>
            <a:r>
              <a:rPr lang="pt-BR" sz="2400" dirty="0" smtClean="0"/>
              <a:t>(NH</a:t>
            </a:r>
            <a:r>
              <a:rPr lang="pt-BR" sz="2400" baseline="-25000" dirty="0" smtClean="0"/>
              <a:t>3</a:t>
            </a:r>
            <a:r>
              <a:rPr lang="pt-BR" sz="2400" dirty="0" smtClean="0"/>
              <a:t> </a:t>
            </a:r>
            <a:r>
              <a:rPr lang="en-US" altLang="zh-CN" sz="2400" dirty="0" smtClean="0"/>
              <a:t>·</a:t>
            </a:r>
            <a:r>
              <a:rPr lang="pt-BR" sz="2400" dirty="0" smtClean="0"/>
              <a:t>H</a:t>
            </a:r>
            <a:r>
              <a:rPr lang="pt-BR" sz="2400" baseline="-25000" dirty="0" smtClean="0"/>
              <a:t>2</a:t>
            </a:r>
            <a:r>
              <a:rPr lang="pt-BR" sz="2400" dirty="0" smtClean="0"/>
              <a:t>O) =                                               =0.067 mol·L</a:t>
            </a:r>
            <a:r>
              <a:rPr lang="pt-BR" sz="2400" baseline="30000" dirty="0" smtClean="0"/>
              <a:t>-1</a:t>
            </a:r>
            <a:r>
              <a:rPr lang="pt-BR" sz="2400" dirty="0" smtClean="0"/>
              <a:t> </a:t>
            </a:r>
            <a:endParaRPr lang="zh-CN" altLang="en-US" sz="2400" dirty="0" smtClean="0"/>
          </a:p>
          <a:p>
            <a:pPr>
              <a:lnSpc>
                <a:spcPct val="100000"/>
              </a:lnSpc>
              <a:buNone/>
            </a:pPr>
            <a:r>
              <a:rPr lang="pt-BR" sz="2400" dirty="0" smtClean="0"/>
              <a:t>                   </a:t>
            </a:r>
          </a:p>
          <a:p>
            <a:pPr>
              <a:lnSpc>
                <a:spcPct val="100000"/>
              </a:lnSpc>
              <a:buNone/>
            </a:pPr>
            <a:r>
              <a:rPr lang="pt-BR" sz="2400" dirty="0" smtClean="0"/>
              <a:t>                 c</a:t>
            </a:r>
            <a:r>
              <a:rPr lang="pt-BR" sz="2400" baseline="-25000" dirty="0" smtClean="0"/>
              <a:t>0</a:t>
            </a:r>
            <a:r>
              <a:rPr lang="pt-BR" sz="2400" dirty="0" smtClean="0"/>
              <a:t>(NH</a:t>
            </a:r>
            <a:r>
              <a:rPr lang="pt-BR" sz="2400" baseline="-25000" dirty="0" smtClean="0"/>
              <a:t>4</a:t>
            </a:r>
            <a:r>
              <a:rPr lang="pt-BR" sz="2400" baseline="30000" dirty="0" smtClean="0"/>
              <a:t>+</a:t>
            </a:r>
            <a:r>
              <a:rPr lang="pt-BR" sz="2400" dirty="0" smtClean="0"/>
              <a:t>) =                            = 0.067 mol·L</a:t>
            </a:r>
            <a:r>
              <a:rPr lang="pt-BR" sz="2400" baseline="30000" dirty="0" smtClean="0"/>
              <a:t>-1                                        </a:t>
            </a:r>
            <a:endParaRPr lang="zh-CN" altLang="en-US" sz="2400" dirty="0" smtClean="0"/>
          </a:p>
          <a:p>
            <a:pPr>
              <a:lnSpc>
                <a:spcPct val="100000"/>
              </a:lnSpc>
              <a:buNone/>
            </a:pPr>
            <a:r>
              <a:rPr lang="pt-BR" sz="2400" dirty="0" smtClean="0"/>
              <a:t> </a:t>
            </a:r>
            <a:r>
              <a:rPr lang="zh-CN" altLang="en-US" sz="2400" dirty="0" smtClean="0"/>
              <a:t>设平衡时</a:t>
            </a:r>
            <a:r>
              <a:rPr lang="en-US" sz="2400" dirty="0" smtClean="0"/>
              <a:t>OH</a:t>
            </a:r>
            <a:r>
              <a:rPr lang="en-US" sz="2400" baseline="30000" dirty="0" smtClean="0"/>
              <a:t>-</a:t>
            </a:r>
            <a:r>
              <a:rPr lang="zh-CN" altLang="en-US" sz="2400" dirty="0" smtClean="0"/>
              <a:t>浓度为</a:t>
            </a:r>
            <a:r>
              <a:rPr lang="en-US" sz="2400" i="1" dirty="0" smtClean="0"/>
              <a:t>x</a:t>
            </a:r>
            <a:r>
              <a:rPr lang="en-US" sz="2400" dirty="0" smtClean="0"/>
              <a:t> mol·L</a:t>
            </a:r>
            <a:r>
              <a:rPr lang="en-US" sz="2400" baseline="30000" dirty="0" smtClean="0"/>
              <a:t>-1 </a:t>
            </a:r>
            <a:r>
              <a:rPr lang="en-US" sz="2400" dirty="0" smtClean="0"/>
              <a:t>     </a:t>
            </a:r>
            <a:r>
              <a:rPr lang="en-US" sz="2400" baseline="30000" dirty="0" smtClean="0"/>
              <a:t>   </a:t>
            </a:r>
            <a:endParaRPr lang="zh-CN" altLang="en-US" sz="2400" dirty="0" smtClean="0"/>
          </a:p>
          <a:p>
            <a:pPr>
              <a:lnSpc>
                <a:spcPct val="100000"/>
              </a:lnSpc>
              <a:buNone/>
            </a:pPr>
            <a:r>
              <a:rPr lang="en-US" sz="2400" dirty="0" smtClean="0"/>
              <a:t>                                            NH</a:t>
            </a:r>
            <a:r>
              <a:rPr lang="en-US" sz="2400" baseline="-25000" dirty="0" smtClean="0"/>
              <a:t>3</a:t>
            </a:r>
            <a:r>
              <a:rPr lang="en-US" sz="2400" dirty="0" smtClean="0"/>
              <a:t> </a:t>
            </a:r>
            <a:r>
              <a:rPr lang="en-US" altLang="zh-CN" sz="2400" dirty="0" smtClean="0"/>
              <a:t>·</a:t>
            </a:r>
            <a:r>
              <a:rPr lang="en-US" sz="2400" dirty="0" smtClean="0"/>
              <a:t>H</a:t>
            </a:r>
            <a:r>
              <a:rPr lang="en-US" sz="2400" baseline="-25000" dirty="0" smtClean="0"/>
              <a:t>2</a:t>
            </a:r>
            <a:r>
              <a:rPr lang="en-US" sz="2400" dirty="0" smtClean="0"/>
              <a:t>O</a:t>
            </a:r>
            <a:r>
              <a:rPr lang="zh-CN" altLang="en-US" sz="2400" dirty="0" smtClean="0"/>
              <a:t>（</a:t>
            </a:r>
            <a:r>
              <a:rPr lang="en-US" sz="2400" dirty="0" err="1" smtClean="0"/>
              <a:t>aq</a:t>
            </a:r>
            <a:r>
              <a:rPr lang="zh-CN" altLang="en-US" sz="2400" dirty="0" smtClean="0"/>
              <a:t>）  </a:t>
            </a:r>
            <a:r>
              <a:rPr lang="en-US" sz="2400" dirty="0" smtClean="0"/>
              <a:t> NH</a:t>
            </a:r>
            <a:r>
              <a:rPr lang="en-US" sz="2400" baseline="-25000" dirty="0" smtClean="0"/>
              <a:t>4</a:t>
            </a:r>
            <a:r>
              <a:rPr lang="en-US" sz="2400" baseline="30000" dirty="0" smtClean="0"/>
              <a:t>+</a:t>
            </a:r>
            <a:r>
              <a:rPr lang="zh-CN" altLang="en-US" sz="2400" dirty="0" smtClean="0"/>
              <a:t>（</a:t>
            </a:r>
            <a:r>
              <a:rPr lang="en-US" sz="2400" dirty="0" err="1" smtClean="0"/>
              <a:t>aq</a:t>
            </a:r>
            <a:r>
              <a:rPr lang="zh-CN" altLang="en-US" sz="2400" dirty="0" smtClean="0"/>
              <a:t>）</a:t>
            </a:r>
            <a:r>
              <a:rPr lang="en-US" sz="2400" dirty="0" smtClean="0"/>
              <a:t>+ OH</a:t>
            </a:r>
            <a:r>
              <a:rPr lang="en-US" sz="2400" baseline="30000" dirty="0" smtClean="0"/>
              <a:t>-</a:t>
            </a:r>
            <a:r>
              <a:rPr lang="en-US" sz="2400" dirty="0" smtClean="0"/>
              <a:t> (</a:t>
            </a:r>
            <a:r>
              <a:rPr lang="en-US" sz="2400" dirty="0" err="1" smtClean="0"/>
              <a:t>aq</a:t>
            </a:r>
            <a:r>
              <a:rPr lang="en-US" sz="2400" dirty="0" smtClean="0"/>
              <a:t>)</a:t>
            </a:r>
            <a:endParaRPr lang="zh-CN" altLang="en-US" sz="2400" dirty="0" smtClean="0"/>
          </a:p>
          <a:p>
            <a:pPr>
              <a:lnSpc>
                <a:spcPct val="100000"/>
              </a:lnSpc>
              <a:buNone/>
            </a:pPr>
            <a:r>
              <a:rPr lang="zh-CN" altLang="en-US" sz="2400" dirty="0" smtClean="0"/>
              <a:t>平衡时物质的浓度（</a:t>
            </a:r>
            <a:r>
              <a:rPr lang="pt-BR" sz="2400" i="1" dirty="0" smtClean="0"/>
              <a:t>x</a:t>
            </a:r>
            <a:r>
              <a:rPr lang="pt-BR" sz="2400" dirty="0" smtClean="0"/>
              <a:t> mol·L</a:t>
            </a:r>
            <a:r>
              <a:rPr lang="pt-BR" sz="2400" baseline="30000" dirty="0" smtClean="0"/>
              <a:t>-1</a:t>
            </a:r>
            <a:r>
              <a:rPr lang="zh-CN" altLang="en-US" sz="2400" dirty="0" smtClean="0"/>
              <a:t>）</a:t>
            </a:r>
            <a:r>
              <a:rPr lang="pt-BR" sz="2400" dirty="0" smtClean="0"/>
              <a:t>0.067-</a:t>
            </a:r>
            <a:r>
              <a:rPr lang="pt-BR" sz="2400" i="1" dirty="0" smtClean="0"/>
              <a:t>x</a:t>
            </a:r>
            <a:r>
              <a:rPr lang="pt-BR" sz="2400" dirty="0" smtClean="0"/>
              <a:t>        0.067+ </a:t>
            </a:r>
            <a:r>
              <a:rPr lang="pt-BR" sz="2400" i="1" dirty="0" smtClean="0"/>
              <a:t>x</a:t>
            </a:r>
            <a:r>
              <a:rPr lang="pt-BR" sz="2400" dirty="0" smtClean="0"/>
              <a:t>          </a:t>
            </a:r>
            <a:r>
              <a:rPr lang="pt-BR" sz="2400" i="1" dirty="0" smtClean="0"/>
              <a:t>x</a:t>
            </a:r>
            <a:endParaRPr lang="zh-CN" altLang="en-US" sz="2400" dirty="0" smtClean="0"/>
          </a:p>
          <a:p>
            <a:pPr>
              <a:lnSpc>
                <a:spcPct val="100000"/>
              </a:lnSpc>
              <a:buNone/>
            </a:pPr>
            <a:r>
              <a:rPr lang="zh-CN" altLang="en-US" sz="2400" dirty="0" smtClean="0"/>
              <a:t>则：</a:t>
            </a:r>
            <a:endParaRPr lang="en-US" altLang="zh-CN" sz="2400" dirty="0" smtClean="0"/>
          </a:p>
          <a:p>
            <a:pPr>
              <a:lnSpc>
                <a:spcPct val="100000"/>
              </a:lnSpc>
              <a:buNone/>
            </a:pPr>
            <a:endParaRPr lang="en-US" altLang="zh-CN" sz="2400" dirty="0" smtClean="0"/>
          </a:p>
          <a:p>
            <a:pPr>
              <a:lnSpc>
                <a:spcPct val="100000"/>
              </a:lnSpc>
              <a:buNone/>
            </a:pPr>
            <a:r>
              <a:rPr lang="zh-CN" altLang="en-US" sz="2400" dirty="0" smtClean="0"/>
              <a:t>解得</a:t>
            </a:r>
            <a:r>
              <a:rPr lang="pt-BR" sz="2400" dirty="0" smtClean="0"/>
              <a:t>    </a:t>
            </a:r>
            <a:r>
              <a:rPr lang="pt-BR" sz="2400" i="1" dirty="0" smtClean="0"/>
              <a:t>x </a:t>
            </a:r>
            <a:r>
              <a:rPr lang="pt-BR" sz="2400" dirty="0" smtClean="0"/>
              <a:t>= 1.8×10</a:t>
            </a:r>
            <a:r>
              <a:rPr lang="pt-BR" sz="2400" baseline="30000" dirty="0" smtClean="0"/>
              <a:t>-5</a:t>
            </a:r>
            <a:r>
              <a:rPr lang="zh-CN" altLang="en-US" sz="2400" dirty="0" smtClean="0"/>
              <a:t>（</a:t>
            </a:r>
            <a:r>
              <a:rPr lang="pt-BR" sz="2400" dirty="0" smtClean="0"/>
              <a:t>mol·L</a:t>
            </a:r>
            <a:r>
              <a:rPr lang="pt-BR" sz="2400" baseline="30000" dirty="0" smtClean="0"/>
              <a:t>-1 </a:t>
            </a:r>
            <a:r>
              <a:rPr lang="zh-CN" altLang="en-US" sz="2400" dirty="0" smtClean="0"/>
              <a:t>）</a:t>
            </a:r>
            <a:r>
              <a:rPr lang="pt-BR" sz="2400" dirty="0" smtClean="0"/>
              <a:t>                                  </a:t>
            </a:r>
            <a:r>
              <a:rPr lang="pt-BR" sz="2400" baseline="30000" dirty="0" smtClean="0"/>
              <a:t> </a:t>
            </a:r>
            <a:endParaRPr lang="zh-CN" altLang="en-US" sz="2400" dirty="0" smtClean="0"/>
          </a:p>
          <a:p>
            <a:pPr>
              <a:lnSpc>
                <a:spcPct val="100000"/>
              </a:lnSpc>
              <a:buNone/>
            </a:pPr>
            <a:r>
              <a:rPr lang="pt-BR" sz="2400" dirty="0" smtClean="0"/>
              <a:t>          pOH = -lg(1.8×10</a:t>
            </a:r>
            <a:r>
              <a:rPr lang="pt-BR" sz="2400" baseline="30000" dirty="0" smtClean="0"/>
              <a:t>-5</a:t>
            </a:r>
            <a:r>
              <a:rPr lang="pt-BR" sz="2400" dirty="0" smtClean="0"/>
              <a:t>) = 4.74</a:t>
            </a:r>
            <a:endParaRPr lang="zh-CN" altLang="en-US" sz="2400" dirty="0" smtClean="0"/>
          </a:p>
          <a:p>
            <a:pPr>
              <a:lnSpc>
                <a:spcPct val="100000"/>
              </a:lnSpc>
              <a:buNone/>
            </a:pPr>
            <a:r>
              <a:rPr lang="pt-BR" sz="2400" dirty="0" smtClean="0"/>
              <a:t>pH=14-4.74 = 9.26</a:t>
            </a:r>
            <a:endParaRPr lang="zh-CN" altLang="en-US" sz="2400" dirty="0" smtClean="0"/>
          </a:p>
        </p:txBody>
      </p:sp>
      <p:cxnSp>
        <p:nvCxnSpPr>
          <p:cNvPr id="5" name="直接箭头连接符 4"/>
          <p:cNvCxnSpPr/>
          <p:nvPr/>
        </p:nvCxnSpPr>
        <p:spPr bwMode="auto">
          <a:xfrm>
            <a:off x="5715008" y="4143380"/>
            <a:ext cx="357190" cy="1588"/>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9830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983041" name="Object 1"/>
          <p:cNvGraphicFramePr>
            <a:graphicFrameLocks noChangeAspect="1"/>
          </p:cNvGraphicFramePr>
          <p:nvPr/>
        </p:nvGraphicFramePr>
        <p:xfrm>
          <a:off x="3500430" y="1785926"/>
          <a:ext cx="3194866" cy="500066"/>
        </p:xfrm>
        <a:graphic>
          <a:graphicData uri="http://schemas.openxmlformats.org/presentationml/2006/ole">
            <p:oleObj spid="_x0000_s983041" name="Equation" r:id="rId3" imgW="2667000" imgH="419100" progId="Equation.DSMT4">
              <p:embed/>
            </p:oleObj>
          </a:graphicData>
        </a:graphic>
      </p:graphicFrame>
      <p:sp>
        <p:nvSpPr>
          <p:cNvPr id="9830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83043" name="Object 3"/>
          <p:cNvGraphicFramePr>
            <a:graphicFrameLocks noChangeAspect="1"/>
          </p:cNvGraphicFramePr>
          <p:nvPr/>
        </p:nvGraphicFramePr>
        <p:xfrm>
          <a:off x="3214678" y="2500306"/>
          <a:ext cx="1785950" cy="573471"/>
        </p:xfrm>
        <a:graphic>
          <a:graphicData uri="http://schemas.openxmlformats.org/presentationml/2006/ole">
            <p:oleObj spid="_x0000_s983043" name="Equation" r:id="rId4" imgW="1295400" imgH="419100" progId="Equation.DSMT4">
              <p:embed/>
            </p:oleObj>
          </a:graphicData>
        </a:graphic>
      </p:graphicFrame>
      <p:sp>
        <p:nvSpPr>
          <p:cNvPr id="98304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83045" name="Object 5"/>
          <p:cNvGraphicFramePr>
            <a:graphicFrameLocks noChangeAspect="1"/>
          </p:cNvGraphicFramePr>
          <p:nvPr/>
        </p:nvGraphicFramePr>
        <p:xfrm>
          <a:off x="1857356" y="4429132"/>
          <a:ext cx="3436748" cy="714380"/>
        </p:xfrm>
        <a:graphic>
          <a:graphicData uri="http://schemas.openxmlformats.org/presentationml/2006/ole">
            <p:oleObj spid="_x0000_s983045" name="Equation" r:id="rId5" imgW="1905000" imgH="393700" progId="Equation.DSMT4">
              <p:embed/>
            </p:oleObj>
          </a:graphicData>
        </a:graphic>
      </p:graphicFrame>
    </p:spTree>
  </p:cSld>
  <p:clrMapOvr>
    <a:masterClrMapping/>
  </p:clrMapOvr>
  <p:transition>
    <p:blinds/>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marL="457200" indent="-457200">
              <a:buAutoNum type="arabicParenBoth" startAt="2"/>
            </a:pPr>
            <a:r>
              <a:rPr lang="zh-CN" altLang="en-US" sz="2400" dirty="0" smtClean="0"/>
              <a:t>溶液中</a:t>
            </a:r>
            <a:r>
              <a:rPr lang="it-IT" sz="2400" dirty="0" smtClean="0"/>
              <a:t>c(Fe</a:t>
            </a:r>
            <a:r>
              <a:rPr lang="it-IT" sz="2400" baseline="30000" dirty="0" smtClean="0"/>
              <a:t>2+</a:t>
            </a:r>
            <a:r>
              <a:rPr lang="it-IT" sz="2400" dirty="0" smtClean="0"/>
              <a:t>) =                    = 0.0167mol·L</a:t>
            </a:r>
            <a:r>
              <a:rPr lang="it-IT" sz="2400" baseline="30000" dirty="0" smtClean="0"/>
              <a:t>-1</a:t>
            </a:r>
            <a:r>
              <a:rPr lang="it-IT" sz="2400" dirty="0" smtClean="0"/>
              <a:t> </a:t>
            </a:r>
            <a:endParaRPr lang="en-US" sz="2400" dirty="0" smtClean="0"/>
          </a:p>
          <a:p>
            <a:pPr marL="457200" indent="-457200">
              <a:buNone/>
            </a:pPr>
            <a:r>
              <a:rPr lang="it-IT" sz="2400" dirty="0" smtClean="0"/>
              <a:t>     </a:t>
            </a:r>
          </a:p>
          <a:p>
            <a:pPr marL="457200" indent="-457200">
              <a:buNone/>
            </a:pPr>
            <a:r>
              <a:rPr lang="it-IT" sz="2400" dirty="0" smtClean="0"/>
              <a:t>J=c(Fe</a:t>
            </a:r>
            <a:r>
              <a:rPr lang="it-IT" sz="2400" baseline="30000" dirty="0" smtClean="0"/>
              <a:t>2+</a:t>
            </a:r>
            <a:r>
              <a:rPr lang="it-IT" sz="2400" dirty="0" smtClean="0"/>
              <a:t>)c</a:t>
            </a:r>
            <a:r>
              <a:rPr lang="it-IT" sz="2400" baseline="30000" dirty="0" smtClean="0"/>
              <a:t>2</a:t>
            </a:r>
            <a:r>
              <a:rPr lang="it-IT" sz="2400" dirty="0" smtClean="0"/>
              <a:t>(OH</a:t>
            </a:r>
            <a:r>
              <a:rPr lang="it-IT" sz="2400" baseline="30000" dirty="0" smtClean="0"/>
              <a:t>-</a:t>
            </a:r>
            <a:r>
              <a:rPr lang="it-IT" sz="2400" dirty="0" smtClean="0"/>
              <a:t>) = 0.0167×( 1.8×10</a:t>
            </a:r>
            <a:r>
              <a:rPr lang="it-IT" sz="2400" baseline="30000" dirty="0" smtClean="0"/>
              <a:t>-5</a:t>
            </a:r>
            <a:r>
              <a:rPr lang="it-IT" sz="2400" dirty="0" smtClean="0"/>
              <a:t>)</a:t>
            </a:r>
            <a:r>
              <a:rPr lang="it-IT" sz="2400" baseline="30000" dirty="0" smtClean="0"/>
              <a:t>2</a:t>
            </a:r>
            <a:r>
              <a:rPr lang="it-IT" sz="2400" dirty="0" smtClean="0"/>
              <a:t> =5.4×10</a:t>
            </a:r>
            <a:r>
              <a:rPr lang="it-IT" sz="2400" baseline="30000" dirty="0" smtClean="0"/>
              <a:t>-12</a:t>
            </a:r>
            <a:r>
              <a:rPr lang="it-IT" sz="2400" dirty="0" smtClean="0"/>
              <a:t> &gt;</a:t>
            </a:r>
            <a:r>
              <a:rPr lang="en-US" sz="2400" dirty="0" smtClean="0"/>
              <a:t> </a:t>
            </a:r>
            <a:r>
              <a:rPr lang="zh-CN" altLang="en-US" sz="2400" dirty="0" smtClean="0"/>
              <a:t>（</a:t>
            </a:r>
            <a:r>
              <a:rPr lang="it-IT" sz="2400" dirty="0" smtClean="0"/>
              <a:t>Fe(OH)</a:t>
            </a:r>
            <a:r>
              <a:rPr lang="it-IT" sz="2400" baseline="-25000" dirty="0" smtClean="0"/>
              <a:t>2</a:t>
            </a:r>
            <a:r>
              <a:rPr lang="it-IT" sz="2400" dirty="0" smtClean="0"/>
              <a:t>)</a:t>
            </a:r>
            <a:r>
              <a:rPr lang="zh-CN" altLang="en-US" sz="2400" dirty="0" smtClean="0"/>
              <a:t>＝ </a:t>
            </a:r>
            <a:r>
              <a:rPr lang="it-IT" sz="2400" dirty="0" smtClean="0"/>
              <a:t>4.86×10</a:t>
            </a:r>
            <a:r>
              <a:rPr lang="it-IT" sz="2400" baseline="30000" dirty="0" smtClean="0"/>
              <a:t>-17</a:t>
            </a:r>
            <a:r>
              <a:rPr lang="it-IT" sz="2400" dirty="0" smtClean="0"/>
              <a:t>  </a:t>
            </a:r>
            <a:endParaRPr lang="zh-CN" altLang="en-US" sz="2400" dirty="0" smtClean="0"/>
          </a:p>
          <a:p>
            <a:pPr>
              <a:buNone/>
            </a:pPr>
            <a:r>
              <a:rPr lang="zh-CN" altLang="en-US" sz="2400" dirty="0" smtClean="0"/>
              <a:t>       溶液中有沉淀产生</a:t>
            </a:r>
            <a:endParaRPr lang="zh-CN" altLang="en-US" sz="2400" dirty="0"/>
          </a:p>
        </p:txBody>
      </p:sp>
      <p:sp>
        <p:nvSpPr>
          <p:cNvPr id="98201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82017" name="Object 1"/>
          <p:cNvGraphicFramePr>
            <a:graphicFrameLocks noChangeAspect="1"/>
          </p:cNvGraphicFramePr>
          <p:nvPr/>
        </p:nvGraphicFramePr>
        <p:xfrm>
          <a:off x="3357554" y="1285860"/>
          <a:ext cx="1218649" cy="714380"/>
        </p:xfrm>
        <a:graphic>
          <a:graphicData uri="http://schemas.openxmlformats.org/presentationml/2006/ole">
            <p:oleObj spid="_x0000_s982017" name="Equation" r:id="rId3" imgW="672808" imgH="393529" progId="Equation.DSMT4">
              <p:embed/>
            </p:oleObj>
          </a:graphicData>
        </a:graphic>
      </p:graphicFrame>
    </p:spTree>
  </p:cSld>
  <p:clrMapOvr>
    <a:masterClrMapping/>
  </p:clrMapOvr>
  <p:transition>
    <p:blinds/>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日期占位符 3"/>
          <p:cNvSpPr>
            <a:spLocks noGrp="1"/>
          </p:cNvSpPr>
          <p:nvPr>
            <p:ph type="dt" sz="quarter" idx="10"/>
          </p:nvPr>
        </p:nvSpPr>
        <p:spPr>
          <a:noFill/>
        </p:spPr>
        <p:txBody>
          <a:bodyPr/>
          <a:lstStyle/>
          <a:p>
            <a:fld id="{719C263E-947F-4D3B-8899-02F31CAEFE7E}" type="datetime7">
              <a:rPr lang="zh-CN" altLang="en-US" smtClean="0">
                <a:ea typeface="宋体" charset="-122"/>
              </a:rPr>
              <a:pPr/>
              <a:t>17.11.12</a:t>
            </a:fld>
            <a:endParaRPr lang="en-US" altLang="zh-CN" smtClean="0">
              <a:ea typeface="宋体" charset="-122"/>
            </a:endParaRPr>
          </a:p>
        </p:txBody>
      </p:sp>
      <p:sp>
        <p:nvSpPr>
          <p:cNvPr id="47107" name="页脚占位符 4"/>
          <p:cNvSpPr>
            <a:spLocks noGrp="1"/>
          </p:cNvSpPr>
          <p:nvPr>
            <p:ph type="ftr" sz="quarter" idx="11"/>
          </p:nvPr>
        </p:nvSpPr>
        <p:spPr>
          <a:noFill/>
        </p:spPr>
        <p:txBody>
          <a:bodyPr/>
          <a:lstStyle/>
          <a:p>
            <a:fld id="{00A43D31-A292-4E3B-886E-0151BA985953}" type="slidenum">
              <a:rPr lang="en-US" altLang="zh-CN" smtClean="0">
                <a:ea typeface="宋体" charset="-122"/>
              </a:rPr>
              <a:pPr/>
              <a:t>169</a:t>
            </a:fld>
            <a:endParaRPr lang="en-US" altLang="zh-CN" smtClean="0">
              <a:ea typeface="宋体" charset="-122"/>
            </a:endParaRPr>
          </a:p>
        </p:txBody>
      </p:sp>
      <p:sp>
        <p:nvSpPr>
          <p:cNvPr id="787460" name="Rectangle 4"/>
          <p:cNvSpPr>
            <a:spLocks noGrp="1" noChangeArrowheads="1"/>
          </p:cNvSpPr>
          <p:nvPr>
            <p:ph type="title"/>
          </p:nvPr>
        </p:nvSpPr>
        <p:spPr/>
        <p:txBody>
          <a:bodyPr/>
          <a:lstStyle/>
          <a:p>
            <a:pPr eaLnBrk="1" hangingPunct="1">
              <a:defRPr/>
            </a:pPr>
            <a:r>
              <a:rPr lang="en-US" altLang="zh-CN" b="1" dirty="0" smtClean="0"/>
              <a:t>2.5   </a:t>
            </a:r>
            <a:r>
              <a:rPr lang="zh-CN" altLang="en-US" b="1" dirty="0" smtClean="0"/>
              <a:t>表面与胶体化学</a:t>
            </a:r>
          </a:p>
        </p:txBody>
      </p:sp>
      <p:pic>
        <p:nvPicPr>
          <p:cNvPr id="47109" name="Picture 5" descr="T040777A"/>
          <p:cNvPicPr>
            <a:picLocks noGrp="1" noChangeAspect="1" noChangeArrowheads="1"/>
          </p:cNvPicPr>
          <p:nvPr>
            <p:ph type="body" idx="1"/>
          </p:nvPr>
        </p:nvPicPr>
        <p:blipFill>
          <a:blip r:embed="rId2"/>
          <a:srcRect/>
          <a:stretch>
            <a:fillRect/>
          </a:stretch>
        </p:blipFill>
        <p:spPr>
          <a:xfrm>
            <a:off x="893763" y="1184275"/>
            <a:ext cx="3751262" cy="2444750"/>
          </a:xfrm>
          <a:noFill/>
        </p:spPr>
      </p:pic>
      <p:pic>
        <p:nvPicPr>
          <p:cNvPr id="47110" name="Picture 6" descr="water"/>
          <p:cNvPicPr>
            <a:picLocks noChangeAspect="1" noChangeArrowheads="1"/>
          </p:cNvPicPr>
          <p:nvPr/>
        </p:nvPicPr>
        <p:blipFill>
          <a:blip r:embed="rId3"/>
          <a:srcRect/>
          <a:stretch>
            <a:fillRect/>
          </a:stretch>
        </p:blipFill>
        <p:spPr bwMode="auto">
          <a:xfrm>
            <a:off x="4716463" y="1989138"/>
            <a:ext cx="3995737" cy="2046287"/>
          </a:xfrm>
          <a:prstGeom prst="rect">
            <a:avLst/>
          </a:prstGeom>
          <a:noFill/>
          <a:ln w="9525">
            <a:noFill/>
            <a:miter lim="800000"/>
            <a:headEnd/>
            <a:tailEnd/>
          </a:ln>
        </p:spPr>
      </p:pic>
      <p:sp>
        <p:nvSpPr>
          <p:cNvPr id="47111" name="Rectangle 8"/>
          <p:cNvSpPr>
            <a:spLocks noChangeArrowheads="1"/>
          </p:cNvSpPr>
          <p:nvPr/>
        </p:nvSpPr>
        <p:spPr bwMode="auto">
          <a:xfrm>
            <a:off x="5076825" y="1196975"/>
            <a:ext cx="2990850" cy="822325"/>
          </a:xfrm>
          <a:prstGeom prst="rect">
            <a:avLst/>
          </a:prstGeom>
          <a:noFill/>
          <a:ln w="9525">
            <a:noFill/>
            <a:miter lim="800000"/>
            <a:headEnd/>
            <a:tailEnd/>
          </a:ln>
        </p:spPr>
        <p:txBody>
          <a:bodyPr>
            <a:spAutoFit/>
          </a:bodyPr>
          <a:lstStyle/>
          <a:p>
            <a:pPr>
              <a:lnSpc>
                <a:spcPct val="100000"/>
              </a:lnSpc>
              <a:spcBef>
                <a:spcPct val="50000"/>
              </a:spcBef>
              <a:buClrTx/>
              <a:buFontTx/>
              <a:buNone/>
            </a:pPr>
            <a:r>
              <a:rPr lang="zh-CN" altLang="en-US" sz="2400" b="1">
                <a:solidFill>
                  <a:srgbClr val="800000"/>
                </a:solidFill>
                <a:latin typeface="Verdana" pitchFamily="34" charset="0"/>
                <a:ea typeface="宋体" charset="-122"/>
              </a:rPr>
              <a:t>水滴为什么是圆形而不是方形？</a:t>
            </a:r>
          </a:p>
        </p:txBody>
      </p:sp>
      <p:pic>
        <p:nvPicPr>
          <p:cNvPr id="47112" name="Picture 9" descr="!2a10_20"/>
          <p:cNvPicPr>
            <a:picLocks noChangeAspect="1" noChangeArrowheads="1"/>
          </p:cNvPicPr>
          <p:nvPr/>
        </p:nvPicPr>
        <p:blipFill>
          <a:blip r:embed="rId4"/>
          <a:srcRect/>
          <a:stretch>
            <a:fillRect/>
          </a:stretch>
        </p:blipFill>
        <p:spPr bwMode="auto">
          <a:xfrm>
            <a:off x="900113" y="3860800"/>
            <a:ext cx="2070100" cy="2592388"/>
          </a:xfrm>
          <a:prstGeom prst="rect">
            <a:avLst/>
          </a:prstGeom>
          <a:noFill/>
          <a:ln w="9525">
            <a:noFill/>
            <a:miter lim="800000"/>
            <a:headEnd/>
            <a:tailEnd/>
          </a:ln>
        </p:spPr>
      </p:pic>
      <p:pic>
        <p:nvPicPr>
          <p:cNvPr id="47113" name="Picture 10" descr="2_26"/>
          <p:cNvPicPr>
            <a:picLocks noChangeAspect="1" noChangeArrowheads="1"/>
          </p:cNvPicPr>
          <p:nvPr/>
        </p:nvPicPr>
        <p:blipFill>
          <a:blip r:embed="rId5"/>
          <a:srcRect/>
          <a:stretch>
            <a:fillRect/>
          </a:stretch>
        </p:blipFill>
        <p:spPr bwMode="auto">
          <a:xfrm>
            <a:off x="3132138" y="4149725"/>
            <a:ext cx="3168650" cy="2127250"/>
          </a:xfrm>
          <a:prstGeom prst="rect">
            <a:avLst/>
          </a:prstGeom>
          <a:noFill/>
          <a:ln w="9525">
            <a:noFill/>
            <a:miter lim="800000"/>
            <a:headEnd/>
            <a:tailEnd/>
          </a:ln>
        </p:spPr>
      </p:pic>
      <p:pic>
        <p:nvPicPr>
          <p:cNvPr id="47114" name="Picture 11" descr="BD00028_"/>
          <p:cNvPicPr>
            <a:picLocks noChangeAspect="1" noChangeArrowheads="1"/>
          </p:cNvPicPr>
          <p:nvPr/>
        </p:nvPicPr>
        <p:blipFill>
          <a:blip r:embed="rId6"/>
          <a:srcRect/>
          <a:stretch>
            <a:fillRect/>
          </a:stretch>
        </p:blipFill>
        <p:spPr bwMode="auto">
          <a:xfrm>
            <a:off x="8388350" y="1484313"/>
            <a:ext cx="438150" cy="428625"/>
          </a:xfrm>
          <a:prstGeom prst="rect">
            <a:avLst/>
          </a:prstGeom>
          <a:noFill/>
          <a:ln w="9525">
            <a:noFill/>
            <a:miter lim="800000"/>
            <a:headEnd/>
            <a:tailEnd/>
          </a:ln>
        </p:spPr>
      </p:pic>
      <p:sp>
        <p:nvSpPr>
          <p:cNvPr id="47115" name="Rectangle 12"/>
          <p:cNvSpPr>
            <a:spLocks noChangeArrowheads="1"/>
          </p:cNvSpPr>
          <p:nvPr/>
        </p:nvSpPr>
        <p:spPr bwMode="auto">
          <a:xfrm>
            <a:off x="6372225" y="4149725"/>
            <a:ext cx="2771775" cy="1735138"/>
          </a:xfrm>
          <a:prstGeom prst="rect">
            <a:avLst/>
          </a:prstGeom>
          <a:noFill/>
          <a:ln w="9525">
            <a:noFill/>
            <a:miter lim="800000"/>
            <a:headEnd/>
            <a:tailEnd/>
          </a:ln>
        </p:spPr>
        <p:txBody>
          <a:bodyPr>
            <a:spAutoFit/>
          </a:bodyPr>
          <a:lstStyle/>
          <a:p>
            <a:pPr>
              <a:lnSpc>
                <a:spcPct val="100000"/>
              </a:lnSpc>
              <a:spcBef>
                <a:spcPct val="50000"/>
              </a:spcBef>
              <a:buClrTx/>
              <a:buFontTx/>
              <a:buNone/>
            </a:pPr>
            <a:r>
              <a:rPr lang="zh-CN" altLang="en-US" sz="2400" b="1">
                <a:solidFill>
                  <a:srgbClr val="800000"/>
                </a:solidFill>
                <a:latin typeface="Verdana" pitchFamily="34" charset="0"/>
                <a:ea typeface="宋体" charset="-122"/>
              </a:rPr>
              <a:t>它们为什么可以漂在水面上？</a:t>
            </a:r>
          </a:p>
          <a:p>
            <a:pPr>
              <a:lnSpc>
                <a:spcPct val="100000"/>
              </a:lnSpc>
              <a:spcBef>
                <a:spcPct val="50000"/>
              </a:spcBef>
              <a:buClrTx/>
              <a:buFontTx/>
              <a:buNone/>
            </a:pPr>
            <a:r>
              <a:rPr lang="zh-CN" altLang="en-US" sz="2400" b="1">
                <a:solidFill>
                  <a:srgbClr val="800000"/>
                </a:solidFill>
                <a:latin typeface="Verdana" pitchFamily="34" charset="0"/>
                <a:ea typeface="宋体" charset="-122"/>
              </a:rPr>
              <a:t>洗衣粉为什么能起泡和去污？</a:t>
            </a:r>
          </a:p>
        </p:txBody>
      </p:sp>
    </p:spTree>
  </p:cSld>
  <p:clrMapOvr>
    <a:masterClrMapping/>
  </p:clrMapOvr>
  <p:transition>
    <p:blinds/>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1547813" y="0"/>
            <a:ext cx="7077075" cy="757238"/>
          </a:xfrm>
        </p:spPr>
        <p:txBody>
          <a:bodyPr/>
          <a:lstStyle/>
          <a:p>
            <a:r>
              <a:rPr lang="zh-CN" altLang="en-US">
                <a:latin typeface="Times New Roman" pitchFamily="18" charset="0"/>
              </a:rPr>
              <a:t>蒸气压下降的应用</a:t>
            </a:r>
          </a:p>
        </p:txBody>
      </p:sp>
      <p:sp>
        <p:nvSpPr>
          <p:cNvPr id="216069" name="Text Box 5"/>
          <p:cNvSpPr txBox="1">
            <a:spLocks noChangeArrowheads="1"/>
          </p:cNvSpPr>
          <p:nvPr/>
        </p:nvSpPr>
        <p:spPr bwMode="auto">
          <a:xfrm>
            <a:off x="611188" y="1557338"/>
            <a:ext cx="8137525" cy="2997200"/>
          </a:xfrm>
          <a:prstGeom prst="rect">
            <a:avLst/>
          </a:prstGeom>
          <a:noFill/>
          <a:ln w="9525">
            <a:noFill/>
            <a:miter lim="800000"/>
            <a:headEnd/>
            <a:tailEnd/>
          </a:ln>
          <a:effectLst/>
        </p:spPr>
        <p:txBody>
          <a:bodyPr>
            <a:spAutoFit/>
          </a:bodyPr>
          <a:lstStyle/>
          <a:p>
            <a:pPr>
              <a:lnSpc>
                <a:spcPct val="110000"/>
              </a:lnSpc>
              <a:spcBef>
                <a:spcPct val="20000"/>
              </a:spcBef>
              <a:buClr>
                <a:srgbClr val="FF00FF"/>
              </a:buClr>
              <a:buFont typeface="Wingdings" pitchFamily="2" charset="2"/>
              <a:buChar char="v"/>
            </a:pPr>
            <a:r>
              <a:rPr kumimoji="1" lang="zh-CN" altLang="en-US" sz="2800">
                <a:solidFill>
                  <a:srgbClr val="FF0066"/>
                </a:solidFill>
                <a:latin typeface="Times New Roman" pitchFamily="18" charset="0"/>
                <a:ea typeface="黑体" pitchFamily="49" charset="-122"/>
              </a:rPr>
              <a:t>干燥剂工作原理</a:t>
            </a:r>
          </a:p>
          <a:p>
            <a:pPr>
              <a:lnSpc>
                <a:spcPct val="110000"/>
              </a:lnSpc>
              <a:spcBef>
                <a:spcPct val="20000"/>
              </a:spcBef>
            </a:pPr>
            <a:r>
              <a:rPr kumimoji="1" lang="en-US" altLang="zh-CN" sz="2800">
                <a:solidFill>
                  <a:srgbClr val="0000CC"/>
                </a:solidFill>
                <a:latin typeface="Times New Roman" pitchFamily="18" charset="0"/>
                <a:ea typeface="黑体" pitchFamily="49" charset="-122"/>
              </a:rPr>
              <a:t>CaCl</a:t>
            </a:r>
            <a:r>
              <a:rPr kumimoji="1" lang="en-US" altLang="zh-CN" sz="2800" baseline="-30000">
                <a:solidFill>
                  <a:srgbClr val="0000CC"/>
                </a:solidFill>
                <a:latin typeface="Times New Roman" pitchFamily="18" charset="0"/>
                <a:ea typeface="黑体" pitchFamily="49" charset="-122"/>
              </a:rPr>
              <a:t>2</a:t>
            </a:r>
            <a:r>
              <a:rPr kumimoji="1" lang="zh-CN" altLang="en-US" sz="2800">
                <a:solidFill>
                  <a:srgbClr val="0000CC"/>
                </a:solidFill>
                <a:latin typeface="Times New Roman" pitchFamily="18" charset="0"/>
                <a:ea typeface="黑体" pitchFamily="49" charset="-122"/>
              </a:rPr>
              <a:t>、</a:t>
            </a:r>
            <a:r>
              <a:rPr kumimoji="1" lang="en-US" altLang="zh-CN" sz="2800">
                <a:solidFill>
                  <a:srgbClr val="0000CC"/>
                </a:solidFill>
                <a:latin typeface="Times New Roman" pitchFamily="18" charset="0"/>
                <a:ea typeface="黑体" pitchFamily="49" charset="-122"/>
              </a:rPr>
              <a:t>NaOH</a:t>
            </a:r>
            <a:r>
              <a:rPr kumimoji="1" lang="zh-CN" altLang="en-US" sz="2800">
                <a:solidFill>
                  <a:srgbClr val="0000CC"/>
                </a:solidFill>
                <a:latin typeface="Times New Roman" pitchFamily="18" charset="0"/>
                <a:ea typeface="黑体" pitchFamily="49" charset="-122"/>
              </a:rPr>
              <a:t>、</a:t>
            </a:r>
            <a:r>
              <a:rPr kumimoji="1" lang="en-US" altLang="zh-CN" sz="2800">
                <a:solidFill>
                  <a:srgbClr val="0000CC"/>
                </a:solidFill>
                <a:latin typeface="Times New Roman" pitchFamily="18" charset="0"/>
                <a:ea typeface="黑体" pitchFamily="49" charset="-122"/>
              </a:rPr>
              <a:t>P</a:t>
            </a:r>
            <a:r>
              <a:rPr kumimoji="1" lang="en-US" altLang="zh-CN" sz="2800" baseline="-30000">
                <a:solidFill>
                  <a:srgbClr val="0000CC"/>
                </a:solidFill>
                <a:latin typeface="Times New Roman" pitchFamily="18" charset="0"/>
                <a:ea typeface="黑体" pitchFamily="49" charset="-122"/>
              </a:rPr>
              <a:t>2</a:t>
            </a:r>
            <a:r>
              <a:rPr kumimoji="1" lang="en-US" altLang="zh-CN" sz="2800">
                <a:solidFill>
                  <a:srgbClr val="0000CC"/>
                </a:solidFill>
                <a:latin typeface="Times New Roman" pitchFamily="18" charset="0"/>
                <a:ea typeface="黑体" pitchFamily="49" charset="-122"/>
              </a:rPr>
              <a:t>O</a:t>
            </a:r>
            <a:r>
              <a:rPr kumimoji="1" lang="en-US" altLang="zh-CN" sz="2800" baseline="-30000">
                <a:solidFill>
                  <a:srgbClr val="0000CC"/>
                </a:solidFill>
                <a:latin typeface="Times New Roman" pitchFamily="18" charset="0"/>
                <a:ea typeface="黑体" pitchFamily="49" charset="-122"/>
              </a:rPr>
              <a:t>5</a:t>
            </a:r>
            <a:r>
              <a:rPr kumimoji="1" lang="zh-CN" altLang="en-US" sz="2800">
                <a:solidFill>
                  <a:srgbClr val="0000CC"/>
                </a:solidFill>
                <a:latin typeface="Times New Roman" pitchFamily="18" charset="0"/>
                <a:ea typeface="黑体" pitchFamily="49" charset="-122"/>
              </a:rPr>
              <a:t>等易潮解的固态物质，常用作干燥剂。因其易吸收空气中的水分在其表面形成溶液，该溶液蒸气压较空气中水蒸气的分压小，使空气中的水蒸气不断凝结进入溶液而达到消除空气中水蒸气的目的。 </a:t>
            </a:r>
          </a:p>
        </p:txBody>
      </p:sp>
      <p:pic>
        <p:nvPicPr>
          <p:cNvPr id="216070" name="Picture 6" descr="返回">
            <a:hlinkClick r:id="rId2" action="ppaction://hlinksldjump"/>
          </p:cNvPr>
          <p:cNvPicPr>
            <a:picLocks noChangeAspect="1" noChangeArrowheads="1"/>
          </p:cNvPicPr>
          <p:nvPr/>
        </p:nvPicPr>
        <p:blipFill>
          <a:blip r:embed="rId3"/>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日期占位符 3"/>
          <p:cNvSpPr>
            <a:spLocks noGrp="1"/>
          </p:cNvSpPr>
          <p:nvPr>
            <p:ph type="dt" sz="quarter" idx="10"/>
          </p:nvPr>
        </p:nvSpPr>
        <p:spPr>
          <a:noFill/>
        </p:spPr>
        <p:txBody>
          <a:bodyPr/>
          <a:lstStyle/>
          <a:p>
            <a:fld id="{9B96A559-6111-45D8-99E1-1438F7F7DE16}" type="datetime7">
              <a:rPr lang="zh-CN" altLang="en-US" smtClean="0">
                <a:ea typeface="宋体" charset="-122"/>
              </a:rPr>
              <a:pPr/>
              <a:t>17.11.12</a:t>
            </a:fld>
            <a:endParaRPr lang="en-US" altLang="zh-CN" smtClean="0">
              <a:ea typeface="宋体" charset="-122"/>
            </a:endParaRPr>
          </a:p>
        </p:txBody>
      </p:sp>
      <p:sp>
        <p:nvSpPr>
          <p:cNvPr id="48131" name="页脚占位符 4"/>
          <p:cNvSpPr>
            <a:spLocks noGrp="1"/>
          </p:cNvSpPr>
          <p:nvPr>
            <p:ph type="ftr" sz="quarter" idx="11"/>
          </p:nvPr>
        </p:nvSpPr>
        <p:spPr>
          <a:noFill/>
        </p:spPr>
        <p:txBody>
          <a:bodyPr/>
          <a:lstStyle/>
          <a:p>
            <a:fld id="{8184F4F2-EED8-409A-A9F7-CD5C0933340D}" type="slidenum">
              <a:rPr lang="en-US" altLang="zh-CN" smtClean="0">
                <a:ea typeface="宋体" charset="-122"/>
              </a:rPr>
              <a:pPr/>
              <a:t>170</a:t>
            </a:fld>
            <a:endParaRPr lang="en-US" altLang="zh-CN" smtClean="0">
              <a:ea typeface="宋体" charset="-122"/>
            </a:endParaRPr>
          </a:p>
        </p:txBody>
      </p:sp>
      <p:sp>
        <p:nvSpPr>
          <p:cNvPr id="48132" name="Text Box 2"/>
          <p:cNvSpPr txBox="1">
            <a:spLocks noChangeArrowheads="1"/>
          </p:cNvSpPr>
          <p:nvPr/>
        </p:nvSpPr>
        <p:spPr bwMode="auto">
          <a:xfrm>
            <a:off x="1600200" y="4724400"/>
            <a:ext cx="184150" cy="457200"/>
          </a:xfrm>
          <a:prstGeom prst="rect">
            <a:avLst/>
          </a:prstGeom>
          <a:noFill/>
          <a:ln w="9525" algn="ctr">
            <a:noFill/>
            <a:miter lim="800000"/>
            <a:headEnd/>
            <a:tailEnd/>
          </a:ln>
        </p:spPr>
        <p:txBody>
          <a:bodyPr wrap="none">
            <a:spAutoFit/>
          </a:bodyPr>
          <a:lstStyle/>
          <a:p>
            <a:pPr>
              <a:lnSpc>
                <a:spcPct val="100000"/>
              </a:lnSpc>
              <a:spcBef>
                <a:spcPct val="0"/>
              </a:spcBef>
              <a:buClrTx/>
              <a:buFontTx/>
              <a:buNone/>
            </a:pPr>
            <a:endParaRPr lang="zh-CN" altLang="zh-CN" sz="2400">
              <a:solidFill>
                <a:schemeClr val="tx1"/>
              </a:solidFill>
              <a:latin typeface="Times New Roman" pitchFamily="18" charset="0"/>
              <a:ea typeface="宋体" charset="-122"/>
            </a:endParaRPr>
          </a:p>
        </p:txBody>
      </p:sp>
      <p:pic>
        <p:nvPicPr>
          <p:cNvPr id="48134" name="Picture 4" descr="返回">
            <a:hlinkClick r:id="rId2" action="ppaction://hlinksldjump"/>
          </p:cNvPr>
          <p:cNvPicPr>
            <a:picLocks noChangeAspect="1" noChangeArrowheads="1"/>
          </p:cNvPicPr>
          <p:nvPr/>
        </p:nvPicPr>
        <p:blipFill>
          <a:blip r:embed="rId3"/>
          <a:srcRect/>
          <a:stretch>
            <a:fillRect/>
          </a:stretch>
        </p:blipFill>
        <p:spPr bwMode="auto">
          <a:xfrm>
            <a:off x="7494588" y="6381750"/>
            <a:ext cx="792162" cy="468313"/>
          </a:xfrm>
          <a:prstGeom prst="rect">
            <a:avLst/>
          </a:prstGeom>
          <a:noFill/>
          <a:ln w="9525">
            <a:noFill/>
            <a:miter lim="800000"/>
            <a:headEnd/>
            <a:tailEnd/>
          </a:ln>
        </p:spPr>
      </p:pic>
      <p:sp>
        <p:nvSpPr>
          <p:cNvPr id="48136" name="Rectangle 6"/>
          <p:cNvSpPr>
            <a:spLocks noChangeArrowheads="1"/>
          </p:cNvSpPr>
          <p:nvPr/>
        </p:nvSpPr>
        <p:spPr bwMode="auto">
          <a:xfrm>
            <a:off x="1187450" y="2276475"/>
            <a:ext cx="7200900" cy="3194721"/>
          </a:xfrm>
          <a:prstGeom prst="rect">
            <a:avLst/>
          </a:prstGeom>
          <a:noFill/>
          <a:ln w="63500" algn="ctr">
            <a:noFill/>
            <a:miter lim="800000"/>
            <a:headEnd/>
            <a:tailEnd/>
          </a:ln>
        </p:spPr>
        <p:txBody>
          <a:bodyPr>
            <a:spAutoFit/>
          </a:bodyPr>
          <a:lstStyle/>
          <a:p>
            <a:pPr>
              <a:lnSpc>
                <a:spcPct val="90000"/>
              </a:lnSpc>
              <a:spcBef>
                <a:spcPct val="0"/>
              </a:spcBef>
              <a:buClrTx/>
              <a:buFontTx/>
              <a:buNone/>
            </a:pPr>
            <a:r>
              <a:rPr lang="en-US" altLang="zh-CN" u="sng" dirty="0" smtClean="0">
                <a:latin typeface="Times New Roman" pitchFamily="18" charset="0"/>
                <a:hlinkClick r:id="rId4" action="ppaction://hlinksldjump"/>
              </a:rPr>
              <a:t>2.5.1  </a:t>
            </a:r>
            <a:r>
              <a:rPr lang="zh-CN" altLang="en-US" u="sng" dirty="0">
                <a:latin typeface="Times New Roman" pitchFamily="18" charset="0"/>
                <a:hlinkClick r:id="rId4" action="ppaction://hlinksldjump"/>
              </a:rPr>
              <a:t>表面吉布斯自由能与表面张力 </a:t>
            </a:r>
            <a:endParaRPr lang="zh-CN" altLang="en-US" u="sng" dirty="0">
              <a:latin typeface="Times New Roman" pitchFamily="18" charset="0"/>
            </a:endParaRPr>
          </a:p>
          <a:p>
            <a:pPr>
              <a:lnSpc>
                <a:spcPct val="90000"/>
              </a:lnSpc>
              <a:spcBef>
                <a:spcPct val="0"/>
              </a:spcBef>
              <a:buClrTx/>
              <a:buFontTx/>
              <a:buNone/>
            </a:pPr>
            <a:endParaRPr lang="zh-CN" altLang="en-US" u="sng" dirty="0">
              <a:latin typeface="Times New Roman" pitchFamily="18" charset="0"/>
            </a:endParaRPr>
          </a:p>
          <a:p>
            <a:pPr>
              <a:lnSpc>
                <a:spcPct val="90000"/>
              </a:lnSpc>
              <a:spcBef>
                <a:spcPct val="0"/>
              </a:spcBef>
              <a:buClrTx/>
              <a:buFontTx/>
              <a:buNone/>
            </a:pPr>
            <a:r>
              <a:rPr lang="en-US" altLang="zh-CN" u="sng" dirty="0" smtClean="0">
                <a:solidFill>
                  <a:srgbClr val="0000FF"/>
                </a:solidFill>
                <a:latin typeface="Times New Roman" pitchFamily="18" charset="0"/>
              </a:rPr>
              <a:t>2.5.2 </a:t>
            </a:r>
            <a:r>
              <a:rPr lang="zh-CN" altLang="en-US" u="sng" dirty="0" smtClean="0">
                <a:solidFill>
                  <a:srgbClr val="0000FF"/>
                </a:solidFill>
                <a:latin typeface="Times New Roman" pitchFamily="18" charset="0"/>
              </a:rPr>
              <a:t>表面活性剂</a:t>
            </a:r>
            <a:endParaRPr lang="zh-CN" altLang="en-US" u="sng" dirty="0">
              <a:solidFill>
                <a:srgbClr val="0000FF"/>
              </a:solidFill>
              <a:latin typeface="Times New Roman" pitchFamily="18" charset="0"/>
            </a:endParaRPr>
          </a:p>
          <a:p>
            <a:pPr>
              <a:lnSpc>
                <a:spcPct val="90000"/>
              </a:lnSpc>
              <a:spcBef>
                <a:spcPct val="0"/>
              </a:spcBef>
              <a:buClrTx/>
              <a:buFontTx/>
              <a:buNone/>
            </a:pPr>
            <a:endParaRPr lang="zh-CN" altLang="en-US" u="sng" dirty="0">
              <a:solidFill>
                <a:srgbClr val="0000FF"/>
              </a:solidFill>
              <a:latin typeface="Times New Roman" pitchFamily="18" charset="0"/>
            </a:endParaRPr>
          </a:p>
          <a:p>
            <a:pPr>
              <a:lnSpc>
                <a:spcPct val="90000"/>
              </a:lnSpc>
              <a:spcBef>
                <a:spcPct val="0"/>
              </a:spcBef>
              <a:buClrTx/>
              <a:buFontTx/>
              <a:buNone/>
            </a:pPr>
            <a:r>
              <a:rPr lang="en-US" altLang="zh-CN" u="sng" dirty="0" smtClean="0">
                <a:solidFill>
                  <a:srgbClr val="0000FF"/>
                </a:solidFill>
                <a:latin typeface="Times New Roman" pitchFamily="18" charset="0"/>
                <a:hlinkClick r:id="rId5" action="ppaction://hlinksldjump"/>
              </a:rPr>
              <a:t>2.5.3  </a:t>
            </a:r>
            <a:r>
              <a:rPr lang="zh-CN" altLang="en-US" u="sng" dirty="0" smtClean="0">
                <a:solidFill>
                  <a:srgbClr val="0000FF"/>
                </a:solidFill>
                <a:latin typeface="Times New Roman" pitchFamily="18" charset="0"/>
              </a:rPr>
              <a:t>胶体</a:t>
            </a:r>
            <a:endParaRPr lang="zh-CN" altLang="en-US" u="sng" dirty="0">
              <a:solidFill>
                <a:srgbClr val="0000FF"/>
              </a:solidFill>
              <a:latin typeface="Times New Roman" pitchFamily="18" charset="0"/>
            </a:endParaRPr>
          </a:p>
          <a:p>
            <a:pPr>
              <a:lnSpc>
                <a:spcPct val="90000"/>
              </a:lnSpc>
              <a:spcBef>
                <a:spcPct val="0"/>
              </a:spcBef>
              <a:buClrTx/>
              <a:buFontTx/>
              <a:buNone/>
            </a:pPr>
            <a:endParaRPr lang="zh-CN" altLang="en-US" u="sng" dirty="0">
              <a:latin typeface="Times New Roman" pitchFamily="18" charset="0"/>
            </a:endParaRPr>
          </a:p>
          <a:p>
            <a:pPr>
              <a:lnSpc>
                <a:spcPct val="90000"/>
              </a:lnSpc>
              <a:spcBef>
                <a:spcPct val="0"/>
              </a:spcBef>
              <a:buClrTx/>
              <a:buFontTx/>
              <a:buNone/>
            </a:pPr>
            <a:endParaRPr lang="en-US" altLang="zh-CN" u="sng" dirty="0">
              <a:latin typeface="Times New Roman" pitchFamily="18" charset="0"/>
            </a:endParaRPr>
          </a:p>
        </p:txBody>
      </p:sp>
      <p:sp>
        <p:nvSpPr>
          <p:cNvPr id="9" name="标题 8"/>
          <p:cNvSpPr>
            <a:spLocks noGrp="1"/>
          </p:cNvSpPr>
          <p:nvPr>
            <p:ph type="title"/>
          </p:nvPr>
        </p:nvSpPr>
        <p:spPr/>
        <p:txBody>
          <a:bodyPr/>
          <a:lstStyle/>
          <a:p>
            <a:r>
              <a:rPr lang="en-US" altLang="zh-CN" b="1" dirty="0" smtClean="0"/>
              <a:t>2.5   </a:t>
            </a:r>
            <a:r>
              <a:rPr lang="zh-CN" altLang="en-US" b="1" dirty="0" smtClean="0"/>
              <a:t>表面与胶体化学</a:t>
            </a:r>
            <a:endParaRPr lang="zh-CN" altLang="en-US" dirty="0"/>
          </a:p>
        </p:txBody>
      </p:sp>
    </p:spTree>
  </p:cSld>
  <p:clrMapOvr>
    <a:masterClrMapping/>
  </p:clrMapOvr>
  <p:transition>
    <p:blinds/>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日期占位符 3"/>
          <p:cNvSpPr>
            <a:spLocks noGrp="1"/>
          </p:cNvSpPr>
          <p:nvPr>
            <p:ph type="dt" sz="quarter" idx="10"/>
          </p:nvPr>
        </p:nvSpPr>
        <p:spPr>
          <a:noFill/>
        </p:spPr>
        <p:txBody>
          <a:bodyPr/>
          <a:lstStyle/>
          <a:p>
            <a:fld id="{31FB1831-8756-4F67-9D26-AC3C62AC0267}" type="datetime7">
              <a:rPr lang="zh-CN" altLang="en-US" smtClean="0">
                <a:ea typeface="宋体" charset="-122"/>
              </a:rPr>
              <a:pPr/>
              <a:t>17.11.12</a:t>
            </a:fld>
            <a:endParaRPr lang="en-US" altLang="zh-CN" smtClean="0">
              <a:ea typeface="宋体" charset="-122"/>
            </a:endParaRPr>
          </a:p>
        </p:txBody>
      </p:sp>
      <p:sp>
        <p:nvSpPr>
          <p:cNvPr id="49155" name="页脚占位符 4"/>
          <p:cNvSpPr>
            <a:spLocks noGrp="1"/>
          </p:cNvSpPr>
          <p:nvPr>
            <p:ph type="ftr" sz="quarter" idx="11"/>
          </p:nvPr>
        </p:nvSpPr>
        <p:spPr>
          <a:noFill/>
        </p:spPr>
        <p:txBody>
          <a:bodyPr/>
          <a:lstStyle/>
          <a:p>
            <a:fld id="{09154C91-C729-43D5-9C6B-479F7C912C7C}" type="slidenum">
              <a:rPr lang="en-US" altLang="zh-CN" smtClean="0">
                <a:ea typeface="宋体" charset="-122"/>
              </a:rPr>
              <a:pPr/>
              <a:t>171</a:t>
            </a:fld>
            <a:endParaRPr lang="en-US" altLang="zh-CN" smtClean="0">
              <a:ea typeface="宋体" charset="-122"/>
            </a:endParaRPr>
          </a:p>
        </p:txBody>
      </p:sp>
      <p:sp>
        <p:nvSpPr>
          <p:cNvPr id="49156" name="Rectangle 2"/>
          <p:cNvSpPr>
            <a:spLocks noChangeArrowheads="1"/>
          </p:cNvSpPr>
          <p:nvPr/>
        </p:nvSpPr>
        <p:spPr bwMode="auto">
          <a:xfrm>
            <a:off x="1619250" y="1773238"/>
            <a:ext cx="7239000" cy="2892425"/>
          </a:xfrm>
          <a:prstGeom prst="rect">
            <a:avLst/>
          </a:prstGeom>
          <a:noFill/>
          <a:ln w="9525">
            <a:noFill/>
            <a:miter lim="800000"/>
            <a:headEnd/>
            <a:tailEnd/>
          </a:ln>
        </p:spPr>
        <p:txBody>
          <a:bodyPr>
            <a:spAutoFit/>
          </a:bodyPr>
          <a:lstStyle/>
          <a:p>
            <a:pPr>
              <a:lnSpc>
                <a:spcPct val="170000"/>
              </a:lnSpc>
              <a:spcBef>
                <a:spcPct val="0"/>
              </a:spcBef>
              <a:buClrTx/>
              <a:buFontTx/>
              <a:buNone/>
            </a:pPr>
            <a:r>
              <a:rPr lang="en-US" altLang="zh-CN" sz="3600" u="sng" dirty="0" smtClean="0">
                <a:latin typeface="Times New Roman" pitchFamily="18" charset="0"/>
                <a:hlinkClick r:id="rId2" action="ppaction://hlinksldjump"/>
              </a:rPr>
              <a:t>2.5.1.1 </a:t>
            </a:r>
            <a:r>
              <a:rPr lang="zh-CN" altLang="en-US" sz="3600" u="sng" dirty="0">
                <a:latin typeface="Times New Roman" pitchFamily="18" charset="0"/>
                <a:hlinkClick r:id="rId2" action="ppaction://hlinksldjump"/>
              </a:rPr>
              <a:t>表面吉布斯自由能</a:t>
            </a:r>
            <a:endParaRPr lang="zh-CN" altLang="en-US" sz="3600" u="sng" dirty="0">
              <a:latin typeface="Times New Roman" pitchFamily="18" charset="0"/>
            </a:endParaRPr>
          </a:p>
          <a:p>
            <a:pPr>
              <a:lnSpc>
                <a:spcPct val="170000"/>
              </a:lnSpc>
              <a:spcBef>
                <a:spcPct val="0"/>
              </a:spcBef>
              <a:buClrTx/>
              <a:buFontTx/>
              <a:buNone/>
            </a:pPr>
            <a:r>
              <a:rPr lang="en-US" altLang="zh-CN" sz="3600" u="sng" dirty="0" smtClean="0">
                <a:latin typeface="Times New Roman" pitchFamily="18" charset="0"/>
                <a:hlinkClick r:id="rId2" action="ppaction://hlinksldjump"/>
              </a:rPr>
              <a:t>2.5.1</a:t>
            </a:r>
            <a:r>
              <a:rPr lang="en-US" altLang="zh-CN" u="sng" dirty="0" smtClean="0">
                <a:latin typeface="Times New Roman" pitchFamily="18" charset="0"/>
                <a:hlinkClick r:id="rId2" action="ppaction://hlinksldjump"/>
              </a:rPr>
              <a:t>.</a:t>
            </a:r>
            <a:r>
              <a:rPr lang="en-US" altLang="zh-CN" sz="3600" u="sng" dirty="0" smtClean="0">
                <a:latin typeface="Times New Roman" pitchFamily="18" charset="0"/>
                <a:hlinkClick r:id="rId3" action="ppaction://hlinksldjump"/>
              </a:rPr>
              <a:t>2 </a:t>
            </a:r>
            <a:r>
              <a:rPr lang="zh-CN" altLang="en-US" sz="3600" u="sng" dirty="0">
                <a:latin typeface="Times New Roman" pitchFamily="18" charset="0"/>
                <a:hlinkClick r:id="rId3" action="ppaction://hlinksldjump"/>
              </a:rPr>
              <a:t>表面张力</a:t>
            </a:r>
            <a:endParaRPr lang="zh-CN" altLang="en-US" sz="3600" u="sng" dirty="0">
              <a:latin typeface="Times New Roman" pitchFamily="18" charset="0"/>
            </a:endParaRPr>
          </a:p>
          <a:p>
            <a:pPr>
              <a:lnSpc>
                <a:spcPct val="170000"/>
              </a:lnSpc>
              <a:spcBef>
                <a:spcPct val="0"/>
              </a:spcBef>
              <a:buClrTx/>
              <a:buFontTx/>
              <a:buNone/>
            </a:pPr>
            <a:r>
              <a:rPr lang="en-US" altLang="zh-CN" sz="3600" u="sng" dirty="0" smtClean="0">
                <a:latin typeface="Times New Roman" pitchFamily="18" charset="0"/>
                <a:hlinkClick r:id="rId2" action="ppaction://hlinksldjump"/>
              </a:rPr>
              <a:t>2.5.1.</a:t>
            </a:r>
            <a:r>
              <a:rPr lang="en-US" altLang="zh-CN" sz="3600" u="sng" dirty="0" smtClean="0">
                <a:latin typeface="Times New Roman" pitchFamily="18" charset="0"/>
                <a:hlinkClick r:id="rId4" action="ppaction://hlinksldjump"/>
              </a:rPr>
              <a:t>3 </a:t>
            </a:r>
            <a:r>
              <a:rPr lang="zh-CN" altLang="en-US" sz="3600" u="sng" dirty="0">
                <a:latin typeface="Times New Roman" pitchFamily="18" charset="0"/>
                <a:hlinkClick r:id="rId4" action="ppaction://hlinksldjump"/>
              </a:rPr>
              <a:t>影响表面张力的因素</a:t>
            </a:r>
            <a:endParaRPr lang="zh-CN" altLang="en-US" sz="3600" u="sng" dirty="0">
              <a:latin typeface="Times New Roman" pitchFamily="18" charset="0"/>
            </a:endParaRPr>
          </a:p>
        </p:txBody>
      </p:sp>
      <p:pic>
        <p:nvPicPr>
          <p:cNvPr id="49157" name="Picture 3" descr="返回">
            <a:hlinkClick r:id="rId5" action="ppaction://hlinksldjump"/>
          </p:cNvPr>
          <p:cNvPicPr>
            <a:picLocks noChangeAspect="1" noChangeArrowheads="1"/>
          </p:cNvPicPr>
          <p:nvPr/>
        </p:nvPicPr>
        <p:blipFill>
          <a:blip r:embed="rId6"/>
          <a:srcRect/>
          <a:stretch>
            <a:fillRect/>
          </a:stretch>
        </p:blipFill>
        <p:spPr bwMode="auto">
          <a:xfrm>
            <a:off x="7494588" y="6381750"/>
            <a:ext cx="792162" cy="468313"/>
          </a:xfrm>
          <a:prstGeom prst="rect">
            <a:avLst/>
          </a:prstGeom>
          <a:noFill/>
          <a:ln w="9525">
            <a:noFill/>
            <a:miter lim="800000"/>
            <a:headEnd/>
            <a:tailEnd/>
          </a:ln>
        </p:spPr>
      </p:pic>
      <p:sp>
        <p:nvSpPr>
          <p:cNvPr id="747524" name="Rectangle 4"/>
          <p:cNvSpPr>
            <a:spLocks noGrp="1" noChangeArrowheads="1"/>
          </p:cNvSpPr>
          <p:nvPr>
            <p:ph type="title"/>
          </p:nvPr>
        </p:nvSpPr>
        <p:spPr/>
        <p:txBody>
          <a:bodyPr/>
          <a:lstStyle/>
          <a:p>
            <a:pPr eaLnBrk="1" hangingPunct="1">
              <a:defRPr/>
            </a:pPr>
            <a:r>
              <a:rPr lang="en-US" altLang="zh-CN" b="1" dirty="0" smtClean="0">
                <a:latin typeface="Times New Roman" pitchFamily="18" charset="0"/>
              </a:rPr>
              <a:t>2.5.1 </a:t>
            </a:r>
            <a:r>
              <a:rPr lang="zh-CN" altLang="en-US" b="1" dirty="0" smtClean="0">
                <a:latin typeface="Times New Roman" pitchFamily="18" charset="0"/>
              </a:rPr>
              <a:t>表面吉布斯自由能与表面张力</a:t>
            </a:r>
          </a:p>
        </p:txBody>
      </p:sp>
    </p:spTree>
  </p:cSld>
  <p:clrMapOvr>
    <a:masterClrMapping/>
  </p:clrMapOv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日期占位符 3"/>
          <p:cNvSpPr>
            <a:spLocks noGrp="1"/>
          </p:cNvSpPr>
          <p:nvPr>
            <p:ph type="dt" sz="quarter" idx="10"/>
          </p:nvPr>
        </p:nvSpPr>
        <p:spPr>
          <a:noFill/>
        </p:spPr>
        <p:txBody>
          <a:bodyPr/>
          <a:lstStyle/>
          <a:p>
            <a:fld id="{C5D8766E-ADC1-4030-A26D-1835452BCBF1}" type="datetime7">
              <a:rPr lang="zh-CN" altLang="en-US" smtClean="0">
                <a:ea typeface="宋体" charset="-122"/>
              </a:rPr>
              <a:pPr/>
              <a:t>17.11.12</a:t>
            </a:fld>
            <a:endParaRPr lang="en-US" altLang="zh-CN" smtClean="0">
              <a:ea typeface="宋体" charset="-122"/>
            </a:endParaRPr>
          </a:p>
        </p:txBody>
      </p:sp>
      <p:sp>
        <p:nvSpPr>
          <p:cNvPr id="50179" name="页脚占位符 4"/>
          <p:cNvSpPr>
            <a:spLocks noGrp="1"/>
          </p:cNvSpPr>
          <p:nvPr>
            <p:ph type="ftr" sz="quarter" idx="11"/>
          </p:nvPr>
        </p:nvSpPr>
        <p:spPr>
          <a:noFill/>
        </p:spPr>
        <p:txBody>
          <a:bodyPr/>
          <a:lstStyle/>
          <a:p>
            <a:fld id="{2C660522-7E21-4167-BCF7-D7F01ADFC16F}" type="slidenum">
              <a:rPr lang="en-US" altLang="zh-CN" smtClean="0">
                <a:ea typeface="宋体" charset="-122"/>
              </a:rPr>
              <a:pPr/>
              <a:t>172</a:t>
            </a:fld>
            <a:endParaRPr lang="en-US" altLang="zh-CN" smtClean="0">
              <a:ea typeface="宋体" charset="-122"/>
            </a:endParaRPr>
          </a:p>
        </p:txBody>
      </p:sp>
      <p:sp>
        <p:nvSpPr>
          <p:cNvPr id="50180" name="Rectangle 2"/>
          <p:cNvSpPr>
            <a:spLocks noChangeArrowheads="1"/>
          </p:cNvSpPr>
          <p:nvPr/>
        </p:nvSpPr>
        <p:spPr bwMode="auto">
          <a:xfrm>
            <a:off x="827088" y="5157788"/>
            <a:ext cx="8077200" cy="946150"/>
          </a:xfrm>
          <a:prstGeom prst="rect">
            <a:avLst/>
          </a:prstGeom>
          <a:noFill/>
          <a:ln w="9525">
            <a:noFill/>
            <a:miter lim="800000"/>
            <a:headEnd/>
            <a:tailEnd/>
          </a:ln>
        </p:spPr>
        <p:txBody>
          <a:bodyPr>
            <a:spAutoFit/>
          </a:bodyPr>
          <a:lstStyle/>
          <a:p>
            <a:pPr>
              <a:lnSpc>
                <a:spcPct val="100000"/>
              </a:lnSpc>
              <a:spcBef>
                <a:spcPct val="0"/>
              </a:spcBef>
              <a:buFont typeface="Wingdings" pitchFamily="2" charset="2"/>
              <a:buChar char="v"/>
            </a:pPr>
            <a:r>
              <a:rPr kumimoji="0" lang="zh-CN" altLang="en-US" sz="2800">
                <a:solidFill>
                  <a:schemeClr val="hlink"/>
                </a:solidFill>
                <a:latin typeface="黑体" pitchFamily="2" charset="-122"/>
              </a:rPr>
              <a:t>表面层分子受到垂直指向液体内部的拉力，这种拉力要把表面层分子拉入液体内部。</a:t>
            </a:r>
          </a:p>
        </p:txBody>
      </p:sp>
      <p:sp>
        <p:nvSpPr>
          <p:cNvPr id="50181" name="Rectangle 3"/>
          <p:cNvSpPr>
            <a:spLocks noChangeArrowheads="1"/>
          </p:cNvSpPr>
          <p:nvPr/>
        </p:nvSpPr>
        <p:spPr bwMode="auto">
          <a:xfrm>
            <a:off x="684213" y="1412875"/>
            <a:ext cx="8229600" cy="519113"/>
          </a:xfrm>
          <a:prstGeom prst="rect">
            <a:avLst/>
          </a:prstGeom>
          <a:noFill/>
          <a:ln w="9525">
            <a:noFill/>
            <a:miter lim="800000"/>
            <a:headEnd/>
            <a:tailEnd/>
          </a:ln>
        </p:spPr>
        <p:txBody>
          <a:bodyPr>
            <a:spAutoFit/>
          </a:bodyPr>
          <a:lstStyle/>
          <a:p>
            <a:pPr>
              <a:lnSpc>
                <a:spcPct val="100000"/>
              </a:lnSpc>
              <a:spcBef>
                <a:spcPct val="0"/>
              </a:spcBef>
              <a:buFont typeface="Wingdings" pitchFamily="2" charset="2"/>
              <a:buChar char="v"/>
            </a:pPr>
            <a:r>
              <a:rPr kumimoji="0" lang="zh-CN" altLang="en-US" sz="2800">
                <a:solidFill>
                  <a:schemeClr val="hlink"/>
                </a:solidFill>
                <a:latin typeface="黑体" pitchFamily="2" charset="-122"/>
              </a:rPr>
              <a:t>任何一个相，其表面分子与内部分子的状态不同。</a:t>
            </a:r>
          </a:p>
        </p:txBody>
      </p:sp>
      <p:sp>
        <p:nvSpPr>
          <p:cNvPr id="50182" name="AutoShape 4"/>
          <p:cNvSpPr>
            <a:spLocks noChangeArrowheads="1"/>
          </p:cNvSpPr>
          <p:nvPr/>
        </p:nvSpPr>
        <p:spPr bwMode="auto">
          <a:xfrm>
            <a:off x="755650" y="2708275"/>
            <a:ext cx="2447925" cy="1657350"/>
          </a:xfrm>
          <a:prstGeom prst="cloudCallout">
            <a:avLst>
              <a:gd name="adj1" fmla="val 67380"/>
              <a:gd name="adj2" fmla="val 47509"/>
            </a:avLst>
          </a:prstGeom>
          <a:solidFill>
            <a:srgbClr val="FFFF99"/>
          </a:solidFill>
          <a:ln w="9525">
            <a:solidFill>
              <a:srgbClr val="FF00FF"/>
            </a:solidFill>
            <a:miter lim="800000"/>
            <a:headEnd/>
            <a:tailEnd/>
          </a:ln>
        </p:spPr>
        <p:txBody>
          <a:bodyPr/>
          <a:lstStyle/>
          <a:p>
            <a:pPr algn="ctr">
              <a:lnSpc>
                <a:spcPct val="80000"/>
              </a:lnSpc>
              <a:spcBef>
                <a:spcPct val="0"/>
              </a:spcBef>
              <a:buClrTx/>
              <a:buFontTx/>
              <a:buNone/>
            </a:pPr>
            <a:r>
              <a:rPr kumimoji="0" lang="zh-CN" altLang="en-US" sz="2400">
                <a:solidFill>
                  <a:schemeClr val="hlink"/>
                </a:solidFill>
                <a:latin typeface="黑体" pitchFamily="2" charset="-122"/>
              </a:rPr>
              <a:t>水滴，汞滴自动呈球形，为什么？</a:t>
            </a:r>
          </a:p>
        </p:txBody>
      </p:sp>
      <p:pic>
        <p:nvPicPr>
          <p:cNvPr id="50183" name="Picture 5" descr="表面分子与内部分子受力情况示意图"/>
          <p:cNvPicPr>
            <a:picLocks noChangeAspect="1" noChangeArrowheads="1"/>
          </p:cNvPicPr>
          <p:nvPr/>
        </p:nvPicPr>
        <p:blipFill>
          <a:blip r:embed="rId2"/>
          <a:srcRect/>
          <a:stretch>
            <a:fillRect/>
          </a:stretch>
        </p:blipFill>
        <p:spPr bwMode="auto">
          <a:xfrm>
            <a:off x="3348038" y="2492375"/>
            <a:ext cx="5418137" cy="1970088"/>
          </a:xfrm>
          <a:prstGeom prst="rect">
            <a:avLst/>
          </a:prstGeom>
          <a:noFill/>
          <a:ln w="9525">
            <a:solidFill>
              <a:srgbClr val="FF0000"/>
            </a:solidFill>
            <a:miter lim="800000"/>
            <a:headEnd/>
            <a:tailEnd/>
          </a:ln>
        </p:spPr>
      </p:pic>
      <p:pic>
        <p:nvPicPr>
          <p:cNvPr id="50184" name="Picture 6" descr="返回">
            <a:hlinkClick r:id="rId3" action="ppaction://hlinksldjump"/>
          </p:cNvPr>
          <p:cNvPicPr>
            <a:picLocks noChangeAspect="1" noChangeArrowheads="1"/>
          </p:cNvPicPr>
          <p:nvPr/>
        </p:nvPicPr>
        <p:blipFill>
          <a:blip r:embed="rId4"/>
          <a:srcRect/>
          <a:stretch>
            <a:fillRect/>
          </a:stretch>
        </p:blipFill>
        <p:spPr bwMode="auto">
          <a:xfrm>
            <a:off x="7494588" y="6381750"/>
            <a:ext cx="792162" cy="468313"/>
          </a:xfrm>
          <a:prstGeom prst="rect">
            <a:avLst/>
          </a:prstGeom>
          <a:noFill/>
          <a:ln w="9525">
            <a:noFill/>
            <a:miter lim="800000"/>
            <a:headEnd/>
            <a:tailEnd/>
          </a:ln>
        </p:spPr>
      </p:pic>
      <p:sp>
        <p:nvSpPr>
          <p:cNvPr id="748551" name="Rectangle 7"/>
          <p:cNvSpPr>
            <a:spLocks noGrp="1" noChangeArrowheads="1"/>
          </p:cNvSpPr>
          <p:nvPr>
            <p:ph type="title"/>
          </p:nvPr>
        </p:nvSpPr>
        <p:spPr/>
        <p:txBody>
          <a:bodyPr/>
          <a:lstStyle/>
          <a:p>
            <a:pPr eaLnBrk="1" hangingPunct="1">
              <a:defRPr/>
            </a:pPr>
            <a:r>
              <a:rPr lang="en-US" altLang="zh-CN" b="1" dirty="0" smtClean="0">
                <a:latin typeface="Times New Roman" pitchFamily="18" charset="0"/>
              </a:rPr>
              <a:t>2.5.1.1 </a:t>
            </a:r>
            <a:r>
              <a:rPr lang="zh-CN" altLang="en-US" b="1" dirty="0" smtClean="0">
                <a:latin typeface="Times New Roman" pitchFamily="18" charset="0"/>
              </a:rPr>
              <a:t>表面吉布斯自由能</a:t>
            </a:r>
            <a:endParaRPr lang="zh-CN" altLang="en-US" sz="4800" dirty="0" smtClean="0">
              <a:latin typeface="黑体" pitchFamily="2" charset="-122"/>
            </a:endParaRPr>
          </a:p>
        </p:txBody>
      </p:sp>
    </p:spTree>
  </p:cSld>
  <p:clrMapOvr>
    <a:masterClrMapping/>
  </p:clrMapOv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60" name="日期占位符 5"/>
          <p:cNvSpPr>
            <a:spLocks noGrp="1"/>
          </p:cNvSpPr>
          <p:nvPr>
            <p:ph type="dt" sz="quarter" idx="10"/>
          </p:nvPr>
        </p:nvSpPr>
        <p:spPr>
          <a:noFill/>
        </p:spPr>
        <p:txBody>
          <a:bodyPr/>
          <a:lstStyle/>
          <a:p>
            <a:fld id="{EAA42DEF-A10C-4C9F-8A40-EDFA0A405ECE}" type="datetime7">
              <a:rPr lang="zh-CN" altLang="en-US" smtClean="0">
                <a:ea typeface="宋体" charset="-122"/>
              </a:rPr>
              <a:pPr/>
              <a:t>17.11.12</a:t>
            </a:fld>
            <a:endParaRPr lang="en-US" altLang="zh-CN" smtClean="0">
              <a:ea typeface="宋体" charset="-122"/>
            </a:endParaRPr>
          </a:p>
        </p:txBody>
      </p:sp>
      <p:sp>
        <p:nvSpPr>
          <p:cNvPr id="19461" name="页脚占位符 6"/>
          <p:cNvSpPr>
            <a:spLocks noGrp="1"/>
          </p:cNvSpPr>
          <p:nvPr>
            <p:ph type="ftr" sz="quarter" idx="11"/>
          </p:nvPr>
        </p:nvSpPr>
        <p:spPr>
          <a:noFill/>
        </p:spPr>
        <p:txBody>
          <a:bodyPr/>
          <a:lstStyle/>
          <a:p>
            <a:fld id="{ACF43D57-E40D-4690-9C27-AA46305E3ACE}" type="slidenum">
              <a:rPr lang="en-US" altLang="zh-CN" smtClean="0">
                <a:ea typeface="宋体" charset="-122"/>
              </a:rPr>
              <a:pPr/>
              <a:t>173</a:t>
            </a:fld>
            <a:endParaRPr lang="en-US" altLang="zh-CN" smtClean="0">
              <a:ea typeface="宋体" charset="-122"/>
            </a:endParaRPr>
          </a:p>
        </p:txBody>
      </p:sp>
      <p:graphicFrame>
        <p:nvGraphicFramePr>
          <p:cNvPr id="19458" name="Object 2"/>
          <p:cNvGraphicFramePr>
            <a:graphicFrameLocks noChangeAspect="1"/>
          </p:cNvGraphicFramePr>
          <p:nvPr>
            <p:ph sz="quarter" idx="2"/>
          </p:nvPr>
        </p:nvGraphicFramePr>
        <p:xfrm>
          <a:off x="3530600" y="2525713"/>
          <a:ext cx="1795463" cy="687387"/>
        </p:xfrm>
        <a:graphic>
          <a:graphicData uri="http://schemas.openxmlformats.org/presentationml/2006/ole">
            <p:oleObj spid="_x0000_s727042" name="公式" r:id="rId3" imgW="596880" imgH="228600" progId="Equation.3">
              <p:embed/>
            </p:oleObj>
          </a:graphicData>
        </a:graphic>
      </p:graphicFrame>
      <p:graphicFrame>
        <p:nvGraphicFramePr>
          <p:cNvPr id="19459" name="Object 3"/>
          <p:cNvGraphicFramePr>
            <a:graphicFrameLocks noChangeAspect="1"/>
          </p:cNvGraphicFramePr>
          <p:nvPr>
            <p:ph sz="quarter" idx="3"/>
          </p:nvPr>
        </p:nvGraphicFramePr>
        <p:xfrm>
          <a:off x="3686175" y="5229225"/>
          <a:ext cx="1641475" cy="687388"/>
        </p:xfrm>
        <a:graphic>
          <a:graphicData uri="http://schemas.openxmlformats.org/presentationml/2006/ole">
            <p:oleObj spid="_x0000_s727043" name="公式" r:id="rId4" imgW="545760" imgH="228600" progId="Equation.3">
              <p:embed/>
            </p:oleObj>
          </a:graphicData>
        </a:graphic>
      </p:graphicFrame>
      <p:pic>
        <p:nvPicPr>
          <p:cNvPr id="19462" name="Picture 4" descr="返回">
            <a:hlinkClick r:id="rId5" action="ppaction://hlinksldjump"/>
          </p:cNvPr>
          <p:cNvPicPr>
            <a:picLocks noChangeAspect="1" noChangeArrowheads="1"/>
          </p:cNvPicPr>
          <p:nvPr/>
        </p:nvPicPr>
        <p:blipFill>
          <a:blip r:embed="rId6"/>
          <a:srcRect/>
          <a:stretch>
            <a:fillRect/>
          </a:stretch>
        </p:blipFill>
        <p:spPr bwMode="auto">
          <a:xfrm>
            <a:off x="7494588" y="6381750"/>
            <a:ext cx="792162" cy="468313"/>
          </a:xfrm>
          <a:prstGeom prst="rect">
            <a:avLst/>
          </a:prstGeom>
          <a:noFill/>
          <a:ln w="9525">
            <a:noFill/>
            <a:miter lim="800000"/>
            <a:headEnd/>
            <a:tailEnd/>
          </a:ln>
        </p:spPr>
      </p:pic>
      <p:sp>
        <p:nvSpPr>
          <p:cNvPr id="749573" name="Rectangle 5"/>
          <p:cNvSpPr>
            <a:spLocks noGrp="1" noChangeArrowheads="1"/>
          </p:cNvSpPr>
          <p:nvPr>
            <p:ph type="title"/>
          </p:nvPr>
        </p:nvSpPr>
        <p:spPr/>
        <p:txBody>
          <a:bodyPr/>
          <a:lstStyle/>
          <a:p>
            <a:pPr eaLnBrk="1" hangingPunct="1">
              <a:defRPr/>
            </a:pPr>
            <a:r>
              <a:rPr lang="en-US" altLang="zh-CN" b="1" dirty="0" smtClean="0">
                <a:latin typeface="Times New Roman" pitchFamily="18" charset="0"/>
              </a:rPr>
              <a:t>2.5.1.1 </a:t>
            </a:r>
            <a:r>
              <a:rPr lang="zh-CN" altLang="en-US" b="1" dirty="0" smtClean="0">
                <a:latin typeface="Times New Roman" pitchFamily="18" charset="0"/>
              </a:rPr>
              <a:t>表面吉布斯自由能</a:t>
            </a:r>
          </a:p>
        </p:txBody>
      </p:sp>
      <p:sp>
        <p:nvSpPr>
          <p:cNvPr id="19464" name="Rectangle 6"/>
          <p:cNvSpPr>
            <a:spLocks noGrp="1" noChangeArrowheads="1"/>
          </p:cNvSpPr>
          <p:nvPr>
            <p:ph type="body" sz="half" idx="1"/>
          </p:nvPr>
        </p:nvSpPr>
        <p:spPr>
          <a:xfrm>
            <a:off x="684213" y="1268413"/>
            <a:ext cx="7897812" cy="4864100"/>
          </a:xfrm>
          <a:noFill/>
        </p:spPr>
        <p:txBody>
          <a:bodyPr/>
          <a:lstStyle/>
          <a:p>
            <a:pPr eaLnBrk="1" hangingPunct="1"/>
            <a:r>
              <a:rPr lang="zh-CN" altLang="en-US" sz="2800" smtClean="0"/>
              <a:t>扩展液体的表面，克服向内的拉力，环境对系统所做的功称为表面功，用</a:t>
            </a:r>
            <a:r>
              <a:rPr lang="en-US" altLang="zh-CN" sz="2800" i="1" smtClean="0">
                <a:latin typeface="Times New Roman" pitchFamily="18" charset="0"/>
              </a:rPr>
              <a:t>W</a:t>
            </a:r>
            <a:r>
              <a:rPr lang="zh-CN" altLang="en-US" sz="2800" baseline="-25000" smtClean="0"/>
              <a:t>表</a:t>
            </a:r>
            <a:r>
              <a:rPr lang="zh-CN" altLang="en-US" sz="2800" smtClean="0"/>
              <a:t>表示。 </a:t>
            </a:r>
          </a:p>
          <a:p>
            <a:pPr eaLnBrk="1" hangingPunct="1"/>
            <a:endParaRPr lang="zh-CN" altLang="en-US" sz="2800" smtClean="0"/>
          </a:p>
          <a:p>
            <a:pPr eaLnBrk="1" hangingPunct="1"/>
            <a:r>
              <a:rPr lang="zh-CN" altLang="en-US" sz="2800" smtClean="0"/>
              <a:t>环境对系统做功所消耗的那部分能量被表面分子所获得而贮存于表面，这部分能量称为表面吉布斯自由能或表面能</a:t>
            </a:r>
            <a:r>
              <a:rPr lang="en-US" altLang="zh-CN" sz="2800" smtClean="0">
                <a:latin typeface="Times New Roman" pitchFamily="18" charset="0"/>
              </a:rPr>
              <a:t>(surface energy)</a:t>
            </a:r>
            <a:r>
              <a:rPr lang="zh-CN" altLang="en-US" sz="2800" smtClean="0"/>
              <a:t>，用∆</a:t>
            </a:r>
            <a:r>
              <a:rPr lang="en-US" altLang="zh-CN" sz="2800" i="1" smtClean="0">
                <a:latin typeface="Times New Roman" pitchFamily="18" charset="0"/>
              </a:rPr>
              <a:t>G</a:t>
            </a:r>
            <a:r>
              <a:rPr lang="zh-CN" altLang="en-US" sz="2800" smtClean="0"/>
              <a:t>表示。 </a:t>
            </a:r>
          </a:p>
        </p:txBody>
      </p:sp>
    </p:spTree>
  </p:cSld>
  <p:clrMapOvr>
    <a:masterClrMapping/>
  </p:clrMapOvr>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3" name="日期占位符 5"/>
          <p:cNvSpPr>
            <a:spLocks noGrp="1"/>
          </p:cNvSpPr>
          <p:nvPr>
            <p:ph type="dt" sz="quarter" idx="10"/>
          </p:nvPr>
        </p:nvSpPr>
        <p:spPr>
          <a:noFill/>
        </p:spPr>
        <p:txBody>
          <a:bodyPr/>
          <a:lstStyle/>
          <a:p>
            <a:fld id="{A40DDACD-4F6F-43FA-B4BD-6A87B34FCA5B}" type="datetime7">
              <a:rPr lang="zh-CN" altLang="en-US" smtClean="0">
                <a:ea typeface="宋体" charset="-122"/>
              </a:rPr>
              <a:pPr/>
              <a:t>17.11.12</a:t>
            </a:fld>
            <a:endParaRPr lang="en-US" altLang="zh-CN" smtClean="0">
              <a:ea typeface="宋体" charset="-122"/>
            </a:endParaRPr>
          </a:p>
        </p:txBody>
      </p:sp>
      <p:sp>
        <p:nvSpPr>
          <p:cNvPr id="20484" name="页脚占位符 6"/>
          <p:cNvSpPr>
            <a:spLocks noGrp="1"/>
          </p:cNvSpPr>
          <p:nvPr>
            <p:ph type="ftr" sz="quarter" idx="11"/>
          </p:nvPr>
        </p:nvSpPr>
        <p:spPr>
          <a:noFill/>
        </p:spPr>
        <p:txBody>
          <a:bodyPr/>
          <a:lstStyle/>
          <a:p>
            <a:fld id="{40644C4B-BA6C-4FD5-A323-3BAC5DD50393}" type="slidenum">
              <a:rPr lang="en-US" altLang="zh-CN" smtClean="0">
                <a:ea typeface="宋体" charset="-122"/>
              </a:rPr>
              <a:pPr/>
              <a:t>174</a:t>
            </a:fld>
            <a:endParaRPr lang="en-US" altLang="zh-CN" smtClean="0">
              <a:ea typeface="宋体" charset="-122"/>
            </a:endParaRPr>
          </a:p>
        </p:txBody>
      </p:sp>
      <p:sp>
        <p:nvSpPr>
          <p:cNvPr id="750594" name="Rectangle 2"/>
          <p:cNvSpPr>
            <a:spLocks noGrp="1" noChangeArrowheads="1"/>
          </p:cNvSpPr>
          <p:nvPr>
            <p:ph type="title"/>
          </p:nvPr>
        </p:nvSpPr>
        <p:spPr/>
        <p:txBody>
          <a:bodyPr/>
          <a:lstStyle/>
          <a:p>
            <a:pPr algn="l" eaLnBrk="1" hangingPunct="1">
              <a:defRPr/>
            </a:pPr>
            <a:r>
              <a:rPr lang="zh-CN" altLang="en-US" b="1" smtClean="0">
                <a:latin typeface="Times New Roman" pitchFamily="18" charset="0"/>
              </a:rPr>
              <a:t>比表面吉布斯自由能</a:t>
            </a:r>
          </a:p>
        </p:txBody>
      </p:sp>
      <p:sp>
        <p:nvSpPr>
          <p:cNvPr id="20486" name="Rectangle 3"/>
          <p:cNvSpPr>
            <a:spLocks noGrp="1" noChangeArrowheads="1"/>
          </p:cNvSpPr>
          <p:nvPr>
            <p:ph type="body" sz="half" idx="1"/>
          </p:nvPr>
        </p:nvSpPr>
        <p:spPr>
          <a:xfrm>
            <a:off x="827088" y="3141663"/>
            <a:ext cx="7848600" cy="2233612"/>
          </a:xfrm>
        </p:spPr>
        <p:txBody>
          <a:bodyPr/>
          <a:lstStyle/>
          <a:p>
            <a:pPr eaLnBrk="1" hangingPunct="1">
              <a:buFont typeface="Wingdings" pitchFamily="2" charset="2"/>
              <a:buNone/>
            </a:pPr>
            <a:r>
              <a:rPr lang="en-US" altLang="zh-CN" smtClean="0">
                <a:solidFill>
                  <a:schemeClr val="tx1"/>
                </a:solidFill>
                <a:latin typeface="Times New Roman" pitchFamily="18" charset="0"/>
              </a:rPr>
              <a:t>	</a:t>
            </a:r>
            <a:r>
              <a:rPr lang="en-US" altLang="zh-CN" sz="2800" smtClean="0">
                <a:solidFill>
                  <a:schemeClr val="hlink"/>
                </a:solidFill>
                <a:latin typeface="Times New Roman" pitchFamily="18" charset="0"/>
              </a:rPr>
              <a:t>σ</a:t>
            </a:r>
            <a:r>
              <a:rPr lang="zh-CN" altLang="en-US" sz="2800" smtClean="0">
                <a:solidFill>
                  <a:schemeClr val="hlink"/>
                </a:solidFill>
                <a:latin typeface="Times New Roman" pitchFamily="18" charset="0"/>
              </a:rPr>
              <a:t>的物理意义：</a:t>
            </a:r>
          </a:p>
          <a:p>
            <a:pPr eaLnBrk="1" hangingPunct="1">
              <a:buFont typeface="Wingdings" pitchFamily="2" charset="2"/>
              <a:buNone/>
            </a:pPr>
            <a:r>
              <a:rPr lang="zh-CN" altLang="en-US" sz="2800" smtClean="0">
                <a:solidFill>
                  <a:schemeClr val="hlink"/>
                </a:solidFill>
                <a:latin typeface="Times New Roman" pitchFamily="18" charset="0"/>
              </a:rPr>
              <a:t>	在恒温恒压和组成恒定下，每增加单位表面积时系统所增加的吉布斯函数。其单位为</a:t>
            </a:r>
            <a:r>
              <a:rPr lang="en-US" altLang="zh-CN" sz="2800" smtClean="0">
                <a:solidFill>
                  <a:srgbClr val="FF00FF"/>
                </a:solidFill>
                <a:latin typeface="Times New Roman" pitchFamily="18" charset="0"/>
              </a:rPr>
              <a:t>J</a:t>
            </a:r>
            <a:r>
              <a:rPr lang="en-US" altLang="en-US" sz="2800" smtClean="0">
                <a:solidFill>
                  <a:srgbClr val="FF00FF"/>
                </a:solidFill>
                <a:latin typeface="Times New Roman" pitchFamily="18" charset="0"/>
              </a:rPr>
              <a:t>·</a:t>
            </a:r>
            <a:r>
              <a:rPr lang="en-US" altLang="zh-CN" sz="2800" smtClean="0">
                <a:solidFill>
                  <a:srgbClr val="FF00FF"/>
                </a:solidFill>
                <a:latin typeface="Times New Roman" pitchFamily="18" charset="0"/>
              </a:rPr>
              <a:t>m</a:t>
            </a:r>
            <a:r>
              <a:rPr lang="en-US" altLang="zh-CN" sz="2800" baseline="30000" smtClean="0">
                <a:solidFill>
                  <a:srgbClr val="FF00FF"/>
                </a:solidFill>
                <a:latin typeface="Times New Roman" pitchFamily="18" charset="0"/>
              </a:rPr>
              <a:t>-2</a:t>
            </a:r>
            <a:r>
              <a:rPr lang="zh-CN" altLang="en-US" sz="2800" smtClean="0">
                <a:solidFill>
                  <a:schemeClr val="hlink"/>
                </a:solidFill>
                <a:latin typeface="Times New Roman" pitchFamily="18" charset="0"/>
              </a:rPr>
              <a:t>。</a:t>
            </a:r>
          </a:p>
        </p:txBody>
      </p:sp>
      <p:graphicFrame>
        <p:nvGraphicFramePr>
          <p:cNvPr id="20482" name="Object 4"/>
          <p:cNvGraphicFramePr>
            <a:graphicFrameLocks noChangeAspect="1"/>
          </p:cNvGraphicFramePr>
          <p:nvPr>
            <p:ph sz="quarter" idx="3"/>
          </p:nvPr>
        </p:nvGraphicFramePr>
        <p:xfrm>
          <a:off x="2051050" y="1773238"/>
          <a:ext cx="1584325" cy="1014412"/>
        </p:xfrm>
        <a:graphic>
          <a:graphicData uri="http://schemas.openxmlformats.org/presentationml/2006/ole">
            <p:oleObj spid="_x0000_s728066" name="公式" r:id="rId3" imgW="634680" imgH="406080" progId="Equation.3">
              <p:embed/>
            </p:oleObj>
          </a:graphicData>
        </a:graphic>
      </p:graphicFrame>
      <p:pic>
        <p:nvPicPr>
          <p:cNvPr id="20487" name="Picture 5" descr="返回">
            <a:hlinkClick r:id="rId4" action="ppaction://hlinksldjump"/>
          </p:cNvPr>
          <p:cNvPicPr>
            <a:picLocks noChangeAspect="1" noChangeArrowheads="1"/>
          </p:cNvPicPr>
          <p:nvPr/>
        </p:nvPicPr>
        <p:blipFill>
          <a:blip r:embed="rId5"/>
          <a:srcRect/>
          <a:stretch>
            <a:fillRect/>
          </a:stretch>
        </p:blipFill>
        <p:spPr bwMode="auto">
          <a:xfrm>
            <a:off x="7494588" y="6381750"/>
            <a:ext cx="792162" cy="4683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8" name="日期占位符 3"/>
          <p:cNvSpPr>
            <a:spLocks noGrp="1"/>
          </p:cNvSpPr>
          <p:nvPr>
            <p:ph type="dt" sz="quarter" idx="10"/>
          </p:nvPr>
        </p:nvSpPr>
        <p:spPr>
          <a:noFill/>
        </p:spPr>
        <p:txBody>
          <a:bodyPr/>
          <a:lstStyle/>
          <a:p>
            <a:fld id="{81D3F5D3-E68E-433F-A553-BF9BBB7F6590}" type="datetime7">
              <a:rPr lang="zh-CN" altLang="en-US" smtClean="0">
                <a:ea typeface="宋体" charset="-122"/>
              </a:rPr>
              <a:pPr/>
              <a:t>17.11.12</a:t>
            </a:fld>
            <a:endParaRPr lang="en-US" altLang="zh-CN" smtClean="0">
              <a:ea typeface="宋体" charset="-122"/>
            </a:endParaRPr>
          </a:p>
        </p:txBody>
      </p:sp>
      <p:sp>
        <p:nvSpPr>
          <p:cNvPr id="21509" name="页脚占位符 4"/>
          <p:cNvSpPr>
            <a:spLocks noGrp="1"/>
          </p:cNvSpPr>
          <p:nvPr>
            <p:ph type="ftr" sz="quarter" idx="11"/>
          </p:nvPr>
        </p:nvSpPr>
        <p:spPr>
          <a:noFill/>
        </p:spPr>
        <p:txBody>
          <a:bodyPr/>
          <a:lstStyle/>
          <a:p>
            <a:fld id="{57615456-CBBA-4A7F-96F4-EEE40C9DF695}" type="slidenum">
              <a:rPr lang="en-US" altLang="zh-CN" smtClean="0">
                <a:ea typeface="宋体" charset="-122"/>
              </a:rPr>
              <a:pPr/>
              <a:t>175</a:t>
            </a:fld>
            <a:endParaRPr lang="en-US" altLang="zh-CN" smtClean="0">
              <a:ea typeface="宋体" charset="-122"/>
            </a:endParaRPr>
          </a:p>
        </p:txBody>
      </p:sp>
      <p:sp>
        <p:nvSpPr>
          <p:cNvPr id="21510" name="Rectangle 2"/>
          <p:cNvSpPr>
            <a:spLocks noChangeArrowheads="1"/>
          </p:cNvSpPr>
          <p:nvPr/>
        </p:nvSpPr>
        <p:spPr bwMode="auto">
          <a:xfrm>
            <a:off x="2411413" y="5876925"/>
            <a:ext cx="1800225" cy="504825"/>
          </a:xfrm>
          <a:prstGeom prst="rect">
            <a:avLst/>
          </a:prstGeom>
          <a:solidFill>
            <a:srgbClr val="99CC00"/>
          </a:solidFill>
          <a:ln w="9525">
            <a:noFill/>
            <a:miter lim="800000"/>
            <a:headEnd/>
            <a:tailEnd/>
          </a:ln>
        </p:spPr>
        <p:txBody>
          <a:bodyPr wrap="none" anchor="ctr"/>
          <a:lstStyle/>
          <a:p>
            <a:endParaRPr lang="zh-CN" altLang="en-US"/>
          </a:p>
        </p:txBody>
      </p:sp>
      <p:sp>
        <p:nvSpPr>
          <p:cNvPr id="751619" name="Rectangle 3"/>
          <p:cNvSpPr>
            <a:spLocks noGrp="1" noChangeArrowheads="1"/>
          </p:cNvSpPr>
          <p:nvPr>
            <p:ph type="title"/>
          </p:nvPr>
        </p:nvSpPr>
        <p:spPr>
          <a:xfrm>
            <a:off x="812800" y="279400"/>
            <a:ext cx="8113713" cy="701675"/>
          </a:xfrm>
        </p:spPr>
        <p:txBody>
          <a:bodyPr anchor="t">
            <a:spAutoFit/>
          </a:bodyPr>
          <a:lstStyle/>
          <a:p>
            <a:pPr eaLnBrk="1" hangingPunct="1">
              <a:defRPr/>
            </a:pPr>
            <a:r>
              <a:rPr lang="en-US" altLang="zh-CN" b="1" dirty="0" smtClean="0">
                <a:latin typeface="Times New Roman" pitchFamily="18" charset="0"/>
              </a:rPr>
              <a:t>2.5.1.2 </a:t>
            </a:r>
            <a:r>
              <a:rPr lang="zh-CN" altLang="en-US" b="1" dirty="0" smtClean="0">
                <a:latin typeface="Times New Roman" pitchFamily="18" charset="0"/>
              </a:rPr>
              <a:t>表面张力</a:t>
            </a:r>
          </a:p>
        </p:txBody>
      </p:sp>
      <p:sp>
        <p:nvSpPr>
          <p:cNvPr id="21512" name="Rectangle 4"/>
          <p:cNvSpPr>
            <a:spLocks noChangeArrowheads="1"/>
          </p:cNvSpPr>
          <p:nvPr/>
        </p:nvSpPr>
        <p:spPr bwMode="auto">
          <a:xfrm>
            <a:off x="685800" y="1295400"/>
            <a:ext cx="4876800" cy="5257800"/>
          </a:xfrm>
          <a:prstGeom prst="rect">
            <a:avLst/>
          </a:prstGeom>
          <a:noFill/>
          <a:ln w="9525">
            <a:noFill/>
            <a:miter lim="800000"/>
            <a:headEnd/>
            <a:tailEnd/>
          </a:ln>
        </p:spPr>
        <p:txBody>
          <a:bodyPr/>
          <a:lstStyle/>
          <a:p>
            <a:pPr marL="342900" indent="-342900">
              <a:lnSpc>
                <a:spcPct val="100000"/>
              </a:lnSpc>
              <a:buFont typeface="Wingdings" pitchFamily="2" charset="2"/>
              <a:buChar char="v"/>
            </a:pPr>
            <a:r>
              <a:rPr lang="zh-CN" altLang="en-US" sz="2800">
                <a:solidFill>
                  <a:schemeClr val="hlink"/>
                </a:solidFill>
                <a:latin typeface="Times New Roman" pitchFamily="18" charset="0"/>
              </a:rPr>
              <a:t>比表面吉布斯能</a:t>
            </a:r>
            <a:r>
              <a:rPr lang="en-US" altLang="zh-CN" sz="2800">
                <a:solidFill>
                  <a:schemeClr val="hlink"/>
                </a:solidFill>
                <a:latin typeface="Times New Roman" pitchFamily="18" charset="0"/>
              </a:rPr>
              <a:t>σ</a:t>
            </a:r>
            <a:r>
              <a:rPr lang="zh-CN" altLang="en-US" sz="2800">
                <a:solidFill>
                  <a:schemeClr val="hlink"/>
                </a:solidFill>
                <a:latin typeface="Times New Roman" pitchFamily="18" charset="0"/>
              </a:rPr>
              <a:t>在数值上等于沿液体表面垂直作用在单位长度线段上的表面紧缩力，即</a:t>
            </a:r>
            <a:r>
              <a:rPr lang="zh-CN" altLang="en-US" sz="2800">
                <a:solidFill>
                  <a:srgbClr val="FF00FF"/>
                </a:solidFill>
                <a:latin typeface="Times New Roman" pitchFamily="18" charset="0"/>
              </a:rPr>
              <a:t>表面张力</a:t>
            </a:r>
            <a:r>
              <a:rPr lang="en-US" altLang="zh-CN" sz="2800">
                <a:solidFill>
                  <a:schemeClr val="hlink"/>
                </a:solidFill>
                <a:latin typeface="Times New Roman" pitchFamily="18" charset="0"/>
              </a:rPr>
              <a:t>(surface tension ) </a:t>
            </a:r>
            <a:r>
              <a:rPr lang="zh-CN" altLang="en-US" sz="2800">
                <a:solidFill>
                  <a:schemeClr val="hlink"/>
                </a:solidFill>
                <a:latin typeface="Times New Roman" pitchFamily="18" charset="0"/>
              </a:rPr>
              <a:t>，其单位为</a:t>
            </a:r>
            <a:r>
              <a:rPr lang="en-US" altLang="zh-CN" sz="2800">
                <a:solidFill>
                  <a:schemeClr val="hlink"/>
                </a:solidFill>
                <a:latin typeface="Times New Roman" pitchFamily="18" charset="0"/>
              </a:rPr>
              <a:t>N·m</a:t>
            </a:r>
            <a:r>
              <a:rPr lang="en-US" altLang="zh-CN" sz="2800" baseline="30000">
                <a:solidFill>
                  <a:schemeClr val="hlink"/>
                </a:solidFill>
                <a:latin typeface="Times New Roman" pitchFamily="18" charset="0"/>
              </a:rPr>
              <a:t>-1</a:t>
            </a:r>
            <a:r>
              <a:rPr lang="zh-CN" altLang="en-US" sz="2800">
                <a:solidFill>
                  <a:schemeClr val="hlink"/>
                </a:solidFill>
                <a:latin typeface="Times New Roman" pitchFamily="18" charset="0"/>
              </a:rPr>
              <a:t>。</a:t>
            </a:r>
          </a:p>
          <a:p>
            <a:pPr marL="342900" indent="-342900" algn="ctr">
              <a:lnSpc>
                <a:spcPct val="100000"/>
              </a:lnSpc>
            </a:pPr>
            <a:r>
              <a:rPr lang="zh-CN" altLang="en-US" sz="2800">
                <a:solidFill>
                  <a:schemeClr val="tx1"/>
                </a:solidFill>
                <a:latin typeface="Times New Roman" pitchFamily="18" charset="0"/>
              </a:rPr>
              <a:t> </a:t>
            </a:r>
          </a:p>
        </p:txBody>
      </p:sp>
      <p:sp>
        <p:nvSpPr>
          <p:cNvPr id="21513" name="Rectangle 5"/>
          <p:cNvSpPr>
            <a:spLocks noChangeArrowheads="1"/>
          </p:cNvSpPr>
          <p:nvPr/>
        </p:nvSpPr>
        <p:spPr bwMode="auto">
          <a:xfrm>
            <a:off x="0" y="2662238"/>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1506" name="Object 6"/>
          <p:cNvGraphicFramePr>
            <a:graphicFrameLocks noChangeAspect="1"/>
          </p:cNvGraphicFramePr>
          <p:nvPr/>
        </p:nvGraphicFramePr>
        <p:xfrm>
          <a:off x="5543550" y="2060575"/>
          <a:ext cx="3600450" cy="3370263"/>
        </p:xfrm>
        <a:graphic>
          <a:graphicData uri="http://schemas.openxmlformats.org/presentationml/2006/ole">
            <p:oleObj spid="_x0000_s729090" name="位图图像" r:id="rId3" imgW="2495238" imgH="2343477" progId="PBrush">
              <p:embed/>
            </p:oleObj>
          </a:graphicData>
        </a:graphic>
      </p:graphicFrame>
      <p:graphicFrame>
        <p:nvGraphicFramePr>
          <p:cNvPr id="21507" name="Object 7"/>
          <p:cNvGraphicFramePr>
            <a:graphicFrameLocks noChangeAspect="1"/>
          </p:cNvGraphicFramePr>
          <p:nvPr>
            <p:ph idx="1"/>
          </p:nvPr>
        </p:nvGraphicFramePr>
        <p:xfrm>
          <a:off x="1619250" y="3603625"/>
          <a:ext cx="3384550" cy="2720975"/>
        </p:xfrm>
        <a:graphic>
          <a:graphicData uri="http://schemas.openxmlformats.org/presentationml/2006/ole">
            <p:oleObj spid="_x0000_s729091" name="公式" r:id="rId4" imgW="1358640" imgH="1091880" progId="Equation.3">
              <p:embed/>
            </p:oleObj>
          </a:graphicData>
        </a:graphic>
      </p:graphicFrame>
      <p:pic>
        <p:nvPicPr>
          <p:cNvPr id="21514" name="Picture 8" descr="返回">
            <a:hlinkClick r:id="rId5" action="ppaction://hlinksldjump"/>
          </p:cNvPr>
          <p:cNvPicPr>
            <a:picLocks noChangeAspect="1" noChangeArrowheads="1"/>
          </p:cNvPicPr>
          <p:nvPr/>
        </p:nvPicPr>
        <p:blipFill>
          <a:blip r:embed="rId6"/>
          <a:srcRect/>
          <a:stretch>
            <a:fillRect/>
          </a:stretch>
        </p:blipFill>
        <p:spPr bwMode="auto">
          <a:xfrm>
            <a:off x="7494588" y="6381750"/>
            <a:ext cx="792162" cy="4683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日期占位符 3"/>
          <p:cNvSpPr>
            <a:spLocks noGrp="1"/>
          </p:cNvSpPr>
          <p:nvPr>
            <p:ph type="dt" sz="quarter" idx="10"/>
          </p:nvPr>
        </p:nvSpPr>
        <p:spPr>
          <a:noFill/>
        </p:spPr>
        <p:txBody>
          <a:bodyPr/>
          <a:lstStyle/>
          <a:p>
            <a:fld id="{FCBE955D-0981-4381-B734-A0B52181C0EC}" type="datetime7">
              <a:rPr lang="zh-CN" altLang="en-US" smtClean="0">
                <a:ea typeface="宋体" charset="-122"/>
              </a:rPr>
              <a:pPr/>
              <a:t>17.11.12</a:t>
            </a:fld>
            <a:endParaRPr lang="en-US" altLang="zh-CN" smtClean="0">
              <a:ea typeface="宋体" charset="-122"/>
            </a:endParaRPr>
          </a:p>
        </p:txBody>
      </p:sp>
      <p:sp>
        <p:nvSpPr>
          <p:cNvPr id="51203" name="页脚占位符 4"/>
          <p:cNvSpPr>
            <a:spLocks noGrp="1"/>
          </p:cNvSpPr>
          <p:nvPr>
            <p:ph type="ftr" sz="quarter" idx="11"/>
          </p:nvPr>
        </p:nvSpPr>
        <p:spPr>
          <a:noFill/>
        </p:spPr>
        <p:txBody>
          <a:bodyPr/>
          <a:lstStyle/>
          <a:p>
            <a:fld id="{CB980998-F6F7-4057-8E42-07B7DB418458}" type="slidenum">
              <a:rPr lang="en-US" altLang="zh-CN" smtClean="0">
                <a:ea typeface="宋体" charset="-122"/>
              </a:rPr>
              <a:pPr/>
              <a:t>176</a:t>
            </a:fld>
            <a:endParaRPr lang="en-US" altLang="zh-CN" smtClean="0">
              <a:ea typeface="宋体" charset="-122"/>
            </a:endParaRPr>
          </a:p>
        </p:txBody>
      </p:sp>
      <p:sp>
        <p:nvSpPr>
          <p:cNvPr id="51204" name="Rectangle 2"/>
          <p:cNvSpPr>
            <a:spLocks noGrp="1" noChangeArrowheads="1"/>
          </p:cNvSpPr>
          <p:nvPr>
            <p:ph type="body" idx="1"/>
          </p:nvPr>
        </p:nvSpPr>
        <p:spPr>
          <a:xfrm>
            <a:off x="785786" y="1214422"/>
            <a:ext cx="8077200" cy="4953000"/>
          </a:xfrm>
          <a:noFill/>
        </p:spPr>
        <p:txBody>
          <a:bodyPr/>
          <a:lstStyle/>
          <a:p>
            <a:pPr marL="0" indent="0" eaLnBrk="1" hangingPunct="1">
              <a:lnSpc>
                <a:spcPct val="120000"/>
              </a:lnSpc>
              <a:spcBef>
                <a:spcPct val="0"/>
              </a:spcBef>
              <a:buFont typeface="Wingdings" pitchFamily="2" charset="2"/>
              <a:buNone/>
            </a:pPr>
            <a:r>
              <a:rPr lang="zh-CN" altLang="en-US" dirty="0" smtClean="0">
                <a:solidFill>
                  <a:schemeClr val="hlink"/>
                </a:solidFill>
                <a:latin typeface="Times New Roman" pitchFamily="18" charset="0"/>
              </a:rPr>
              <a:t>表面张力永远与液体表面相切：</a:t>
            </a:r>
          </a:p>
          <a:p>
            <a:pPr marL="0" indent="0" eaLnBrk="1" hangingPunct="1">
              <a:lnSpc>
                <a:spcPct val="120000"/>
              </a:lnSpc>
              <a:spcBef>
                <a:spcPct val="0"/>
              </a:spcBef>
              <a:buFont typeface="Wingdings" pitchFamily="2" charset="2"/>
              <a:buNone/>
            </a:pPr>
            <a:endParaRPr lang="zh-CN" altLang="en-US" dirty="0" smtClean="0">
              <a:solidFill>
                <a:schemeClr val="hlink"/>
              </a:solidFill>
              <a:latin typeface="Times New Roman" pitchFamily="18" charset="0"/>
            </a:endParaRPr>
          </a:p>
          <a:p>
            <a:pPr marL="0" indent="0" eaLnBrk="1" hangingPunct="1">
              <a:lnSpc>
                <a:spcPct val="120000"/>
              </a:lnSpc>
              <a:spcBef>
                <a:spcPct val="0"/>
              </a:spcBef>
              <a:buFont typeface="Wingdings" pitchFamily="2" charset="2"/>
              <a:buNone/>
            </a:pPr>
            <a:endParaRPr lang="zh-CN" altLang="en-US" dirty="0" smtClean="0">
              <a:solidFill>
                <a:schemeClr val="hlink"/>
              </a:solidFill>
              <a:latin typeface="Times New Roman" pitchFamily="18" charset="0"/>
            </a:endParaRPr>
          </a:p>
          <a:p>
            <a:pPr marL="0" indent="0" eaLnBrk="1" hangingPunct="1">
              <a:lnSpc>
                <a:spcPct val="120000"/>
              </a:lnSpc>
              <a:spcBef>
                <a:spcPct val="0"/>
              </a:spcBef>
              <a:buFont typeface="Wingdings" pitchFamily="2" charset="2"/>
              <a:buNone/>
            </a:pPr>
            <a:endParaRPr lang="zh-CN" altLang="en-US" dirty="0" smtClean="0">
              <a:solidFill>
                <a:schemeClr val="hlink"/>
              </a:solidFill>
              <a:latin typeface="Times New Roman" pitchFamily="18" charset="0"/>
            </a:endParaRPr>
          </a:p>
          <a:p>
            <a:pPr marL="0" indent="0" eaLnBrk="1" hangingPunct="1">
              <a:lnSpc>
                <a:spcPct val="120000"/>
              </a:lnSpc>
              <a:spcBef>
                <a:spcPct val="0"/>
              </a:spcBef>
              <a:buFont typeface="Wingdings" pitchFamily="2" charset="2"/>
              <a:buNone/>
            </a:pPr>
            <a:r>
              <a:rPr lang="zh-CN" altLang="en-US" dirty="0" smtClean="0"/>
              <a:t>比表面吉布斯自由能与表面张力</a:t>
            </a:r>
            <a:r>
              <a:rPr lang="zh-CN" altLang="en-US" dirty="0" smtClean="0">
                <a:solidFill>
                  <a:srgbClr val="FF00FF"/>
                </a:solidFill>
              </a:rPr>
              <a:t>数值相等，量纲一致</a:t>
            </a:r>
            <a:r>
              <a:rPr lang="zh-CN" altLang="en-US" dirty="0" smtClean="0"/>
              <a:t>，但</a:t>
            </a:r>
            <a:r>
              <a:rPr lang="zh-CN" altLang="en-US" dirty="0" smtClean="0">
                <a:solidFill>
                  <a:srgbClr val="FF00FF"/>
                </a:solidFill>
              </a:rPr>
              <a:t>物理意义有所不同</a:t>
            </a:r>
            <a:r>
              <a:rPr lang="zh-CN" altLang="en-US" dirty="0" smtClean="0"/>
              <a:t>，所用单位也不同。 </a:t>
            </a:r>
          </a:p>
        </p:txBody>
      </p:sp>
      <p:sp>
        <p:nvSpPr>
          <p:cNvPr id="752643" name="Rectangle 3"/>
          <p:cNvSpPr>
            <a:spLocks noGrp="1" noChangeArrowheads="1"/>
          </p:cNvSpPr>
          <p:nvPr>
            <p:ph type="title"/>
          </p:nvPr>
        </p:nvSpPr>
        <p:spPr/>
        <p:txBody>
          <a:bodyPr/>
          <a:lstStyle/>
          <a:p>
            <a:pPr eaLnBrk="1" hangingPunct="1">
              <a:defRPr/>
            </a:pPr>
            <a:r>
              <a:rPr lang="en-US" altLang="zh-CN" b="1" dirty="0" smtClean="0">
                <a:latin typeface="Times New Roman" pitchFamily="18" charset="0"/>
              </a:rPr>
              <a:t>2.5.1.2 </a:t>
            </a:r>
            <a:r>
              <a:rPr lang="zh-CN" altLang="en-US" b="1" dirty="0" smtClean="0">
                <a:latin typeface="Times New Roman" pitchFamily="18" charset="0"/>
              </a:rPr>
              <a:t>表面张力</a:t>
            </a:r>
          </a:p>
        </p:txBody>
      </p:sp>
      <p:pic>
        <p:nvPicPr>
          <p:cNvPr id="51206" name="Picture 4" descr="表面张力的方向"/>
          <p:cNvPicPr>
            <a:picLocks noChangeAspect="1" noChangeArrowheads="1"/>
          </p:cNvPicPr>
          <p:nvPr/>
        </p:nvPicPr>
        <p:blipFill>
          <a:blip r:embed="rId3"/>
          <a:srcRect/>
          <a:stretch>
            <a:fillRect/>
          </a:stretch>
        </p:blipFill>
        <p:spPr bwMode="auto">
          <a:xfrm>
            <a:off x="1357290" y="2071678"/>
            <a:ext cx="6624638" cy="1214446"/>
          </a:xfrm>
          <a:prstGeom prst="rect">
            <a:avLst/>
          </a:prstGeom>
          <a:noFill/>
          <a:ln w="9525">
            <a:noFill/>
            <a:miter lim="800000"/>
            <a:headEnd/>
            <a:tailEnd/>
          </a:ln>
        </p:spPr>
      </p:pic>
      <p:pic>
        <p:nvPicPr>
          <p:cNvPr id="51207" name="Picture 5" descr="返回">
            <a:hlinkClick r:id="rId4" action="ppaction://hlinksldjump"/>
          </p:cNvPr>
          <p:cNvPicPr>
            <a:picLocks noChangeAspect="1" noChangeArrowheads="1"/>
          </p:cNvPicPr>
          <p:nvPr/>
        </p:nvPicPr>
        <p:blipFill>
          <a:blip r:embed="rId5"/>
          <a:srcRect/>
          <a:stretch>
            <a:fillRect/>
          </a:stretch>
        </p:blipFill>
        <p:spPr bwMode="auto">
          <a:xfrm>
            <a:off x="7494588" y="6381750"/>
            <a:ext cx="792162" cy="468313"/>
          </a:xfrm>
          <a:prstGeom prst="rect">
            <a:avLst/>
          </a:prstGeom>
          <a:noFill/>
          <a:ln w="9525">
            <a:noFill/>
            <a:miter lim="800000"/>
            <a:headEnd/>
            <a:tailEnd/>
          </a:ln>
        </p:spPr>
      </p:pic>
      <p:graphicFrame>
        <p:nvGraphicFramePr>
          <p:cNvPr id="793601" name="Object 1"/>
          <p:cNvGraphicFramePr>
            <a:graphicFrameLocks noChangeAspect="1"/>
          </p:cNvGraphicFramePr>
          <p:nvPr/>
        </p:nvGraphicFramePr>
        <p:xfrm>
          <a:off x="2786050" y="5000636"/>
          <a:ext cx="3276600" cy="1238250"/>
        </p:xfrm>
        <a:graphic>
          <a:graphicData uri="http://schemas.openxmlformats.org/presentationml/2006/ole">
            <p:oleObj spid="_x0000_s793601" name="Equation" r:id="rId6" imgW="1041120" imgH="39348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793601"/>
                                        </p:tgtEl>
                                        <p:attrNameLst>
                                          <p:attrName>style.visibility</p:attrName>
                                        </p:attrNameLst>
                                      </p:cBhvr>
                                      <p:to>
                                        <p:strVal val="visible"/>
                                      </p:to>
                                    </p:set>
                                    <p:animEffect transition="in" filter="strips(downRight)">
                                      <p:cBhvr>
                                        <p:cTn id="7" dur="500"/>
                                        <p:tgtEl>
                                          <p:spTgt spid="793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4"/>
          <p:cNvSpPr>
            <a:spLocks noGrp="1"/>
          </p:cNvSpPr>
          <p:nvPr>
            <p:ph type="dt" sz="quarter" idx="10"/>
          </p:nvPr>
        </p:nvSpPr>
        <p:spPr>
          <a:noFill/>
        </p:spPr>
        <p:txBody>
          <a:bodyPr/>
          <a:lstStyle/>
          <a:p>
            <a:fld id="{B7929D53-3661-447B-916D-E1261FB9E92E}" type="datetime7">
              <a:rPr lang="zh-CN" altLang="en-US" smtClean="0">
                <a:ea typeface="宋体" charset="-122"/>
              </a:rPr>
              <a:pPr/>
              <a:t>17.11.12</a:t>
            </a:fld>
            <a:endParaRPr lang="en-US" altLang="zh-CN" smtClean="0">
              <a:ea typeface="宋体" charset="-122"/>
            </a:endParaRPr>
          </a:p>
        </p:txBody>
      </p:sp>
      <p:sp>
        <p:nvSpPr>
          <p:cNvPr id="52227" name="页脚占位符 5"/>
          <p:cNvSpPr>
            <a:spLocks noGrp="1"/>
          </p:cNvSpPr>
          <p:nvPr>
            <p:ph type="ftr" sz="quarter" idx="11"/>
          </p:nvPr>
        </p:nvSpPr>
        <p:spPr>
          <a:noFill/>
        </p:spPr>
        <p:txBody>
          <a:bodyPr/>
          <a:lstStyle/>
          <a:p>
            <a:fld id="{20E6DFD4-92D6-4817-A186-C612FE5D4FD8}" type="slidenum">
              <a:rPr lang="en-US" altLang="zh-CN" smtClean="0">
                <a:ea typeface="宋体" charset="-122"/>
              </a:rPr>
              <a:pPr/>
              <a:t>177</a:t>
            </a:fld>
            <a:endParaRPr lang="en-US" altLang="zh-CN" smtClean="0">
              <a:ea typeface="宋体" charset="-122"/>
            </a:endParaRPr>
          </a:p>
        </p:txBody>
      </p:sp>
      <p:sp>
        <p:nvSpPr>
          <p:cNvPr id="753667" name="Rectangle 3"/>
          <p:cNvSpPr>
            <a:spLocks noGrp="1" noChangeArrowheads="1"/>
          </p:cNvSpPr>
          <p:nvPr>
            <p:ph type="title"/>
          </p:nvPr>
        </p:nvSpPr>
        <p:spPr/>
        <p:txBody>
          <a:bodyPr/>
          <a:lstStyle/>
          <a:p>
            <a:pPr eaLnBrk="1" hangingPunct="1">
              <a:defRPr/>
            </a:pPr>
            <a:r>
              <a:rPr lang="en-US" altLang="zh-CN" b="1" dirty="0" smtClean="0">
                <a:latin typeface="Times New Roman" pitchFamily="18" charset="0"/>
              </a:rPr>
              <a:t>2.5.1.3 </a:t>
            </a:r>
            <a:r>
              <a:rPr lang="zh-CN" altLang="en-US" b="1" dirty="0" smtClean="0">
                <a:latin typeface="Times New Roman" pitchFamily="18" charset="0"/>
              </a:rPr>
              <a:t>影响表面张力的因素</a:t>
            </a:r>
          </a:p>
        </p:txBody>
      </p:sp>
      <p:sp>
        <p:nvSpPr>
          <p:cNvPr id="52230" name="Rectangle 4"/>
          <p:cNvSpPr>
            <a:spLocks noGrp="1" noChangeArrowheads="1"/>
          </p:cNvSpPr>
          <p:nvPr>
            <p:ph type="body" sz="half" idx="1"/>
          </p:nvPr>
        </p:nvSpPr>
        <p:spPr>
          <a:xfrm>
            <a:off x="1017587" y="1357298"/>
            <a:ext cx="8126413" cy="1336675"/>
          </a:xfrm>
          <a:noFill/>
        </p:spPr>
        <p:txBody>
          <a:bodyPr/>
          <a:lstStyle/>
          <a:p>
            <a:pPr eaLnBrk="1" hangingPunct="1">
              <a:lnSpc>
                <a:spcPct val="110000"/>
              </a:lnSpc>
              <a:spcBef>
                <a:spcPct val="0"/>
              </a:spcBef>
            </a:pPr>
            <a:r>
              <a:rPr kumimoji="0" lang="zh-CN" altLang="en-US" sz="2400" dirty="0" smtClean="0"/>
              <a:t>液体分子间相互作用力越大，其表面张力越大。金属键物质最大，其次是离子键，再次是极性共价键，最小的为非极性共价键 。</a:t>
            </a:r>
          </a:p>
          <a:p>
            <a:pPr eaLnBrk="1" hangingPunct="1">
              <a:lnSpc>
                <a:spcPct val="110000"/>
              </a:lnSpc>
              <a:spcBef>
                <a:spcPct val="0"/>
              </a:spcBef>
            </a:pPr>
            <a:r>
              <a:rPr kumimoji="0" lang="zh-CN" altLang="en-US" sz="2400" dirty="0" smtClean="0"/>
              <a:t>固体物质比液体大</a:t>
            </a:r>
          </a:p>
        </p:txBody>
      </p:sp>
      <p:graphicFrame>
        <p:nvGraphicFramePr>
          <p:cNvPr id="753669" name="Group 5"/>
          <p:cNvGraphicFramePr>
            <a:graphicFrameLocks noGrp="1"/>
          </p:cNvGraphicFramePr>
          <p:nvPr>
            <p:ph sz="half" idx="2"/>
          </p:nvPr>
        </p:nvGraphicFramePr>
        <p:xfrm>
          <a:off x="755650" y="3068638"/>
          <a:ext cx="7704138" cy="3352800"/>
        </p:xfrm>
        <a:graphic>
          <a:graphicData uri="http://schemas.openxmlformats.org/drawingml/2006/table">
            <a:tbl>
              <a:tblPr/>
              <a:tblGrid>
                <a:gridCol w="1931988"/>
                <a:gridCol w="1639887"/>
                <a:gridCol w="2492375"/>
                <a:gridCol w="1639888"/>
              </a:tblGrid>
              <a:tr h="4048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固态物质</a:t>
                      </a:r>
                      <a:endParaRPr kumimoji="1" lang="zh-CN" altLang="en-US" sz="2800" b="0" i="0" u="none" strike="noStrike" cap="none" normalizeH="0" baseline="0" smtClean="0">
                        <a:ln>
                          <a:noFill/>
                        </a:ln>
                        <a:solidFill>
                          <a:schemeClr val="tx1"/>
                        </a:solidFill>
                        <a:effectLst/>
                        <a:latin typeface="Times New Roman" pitchFamily="18" charset="0"/>
                        <a:ea typeface="黑体" pitchFamily="2" charset="-122"/>
                      </a:endParaRPr>
                    </a:p>
                  </a:txBody>
                  <a:tcP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温度</a:t>
                      </a:r>
                      <a:r>
                        <a:rPr kumimoji="1" lang="en-US" altLang="zh-CN"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/K</a:t>
                      </a:r>
                      <a:endParaRPr kumimoji="1" lang="en-US" altLang="zh-CN" sz="2800" b="0" i="0" u="none" strike="noStrike" cap="none" normalizeH="0" baseline="0" smtClean="0">
                        <a:ln>
                          <a:noFill/>
                        </a:ln>
                        <a:solidFill>
                          <a:schemeClr val="tx1"/>
                        </a:solidFill>
                        <a:effectLst/>
                        <a:latin typeface="Times New Roman" pitchFamily="18" charset="0"/>
                        <a:ea typeface="黑体" pitchFamily="2" charset="-122"/>
                      </a:endParaRPr>
                    </a:p>
                  </a:txBody>
                  <a:tcP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800" b="0" i="1"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σ</a:t>
                      </a:r>
                      <a:r>
                        <a:rPr kumimoji="1" lang="en-US" altLang="zh-CN"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×10</a:t>
                      </a:r>
                      <a:r>
                        <a:rPr kumimoji="1" lang="en-US" altLang="zh-CN" sz="2800" b="0" i="0" u="none" strike="noStrike" cap="none" normalizeH="0" baseline="30000" smtClean="0">
                          <a:ln>
                            <a:noFill/>
                          </a:ln>
                          <a:solidFill>
                            <a:schemeClr val="tx1"/>
                          </a:solidFill>
                          <a:effectLst/>
                          <a:latin typeface="Times New Roman" pitchFamily="18" charset="0"/>
                          <a:ea typeface="黑体" pitchFamily="2" charset="-122"/>
                          <a:cs typeface="Times New Roman" pitchFamily="18" charset="0"/>
                        </a:rPr>
                        <a:t>3</a:t>
                      </a:r>
                      <a:r>
                        <a:rPr kumimoji="1" lang="en-US" altLang="zh-CN"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/N·m</a:t>
                      </a:r>
                      <a:r>
                        <a:rPr kumimoji="1" lang="en-US" altLang="zh-CN" sz="2800" b="0" i="0" u="none" strike="noStrike" cap="none" normalizeH="0" baseline="30000" smtClean="0">
                          <a:ln>
                            <a:noFill/>
                          </a:ln>
                          <a:solidFill>
                            <a:schemeClr val="tx1"/>
                          </a:solidFill>
                          <a:effectLst/>
                          <a:latin typeface="Times New Roman" pitchFamily="18" charset="0"/>
                          <a:ea typeface="黑体" pitchFamily="2" charset="-122"/>
                          <a:cs typeface="Times New Roman" pitchFamily="18" charset="0"/>
                        </a:rPr>
                        <a:t>-1</a:t>
                      </a:r>
                      <a:endParaRPr kumimoji="1" lang="en-US" altLang="zh-CN" sz="2800" b="0" i="0" u="none" strike="noStrike" cap="none" normalizeH="0" baseline="0" smtClean="0">
                        <a:ln>
                          <a:noFill/>
                        </a:ln>
                        <a:solidFill>
                          <a:schemeClr val="tx1"/>
                        </a:solidFill>
                        <a:effectLst/>
                        <a:latin typeface="Times New Roman" pitchFamily="18" charset="0"/>
                        <a:ea typeface="黑体" pitchFamily="2" charset="-122"/>
                      </a:endParaRPr>
                    </a:p>
                  </a:txBody>
                  <a:tcP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气氛</a:t>
                      </a:r>
                      <a:endParaRPr kumimoji="1" lang="zh-CN" altLang="en-US" sz="2800" b="0" i="0" u="none" strike="noStrike" cap="none" normalizeH="0" baseline="0" smtClean="0">
                        <a:ln>
                          <a:noFill/>
                        </a:ln>
                        <a:solidFill>
                          <a:schemeClr val="tx1"/>
                        </a:solidFill>
                        <a:effectLst/>
                        <a:latin typeface="Times New Roman" pitchFamily="18" charset="0"/>
                        <a:ea typeface="黑体" pitchFamily="2" charset="-122"/>
                      </a:endParaRPr>
                    </a:p>
                  </a:txBody>
                  <a:tcP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r>
              <a:tr h="9636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铜</a:t>
                      </a:r>
                      <a:endParaRPr kumimoji="1" lang="zh-CN" altLang="en-US" sz="2800" b="0" i="0" u="none" strike="noStrike" cap="none" normalizeH="0" baseline="0" smtClean="0">
                        <a:ln>
                          <a:noFill/>
                        </a:ln>
                        <a:solidFill>
                          <a:schemeClr val="tx1"/>
                        </a:solidFill>
                        <a:effectLst/>
                        <a:latin typeface="Times New Roman" pitchFamily="18" charset="0"/>
                        <a:ea typeface="黑体" pitchFamily="2" charset="-122"/>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银</a:t>
                      </a:r>
                      <a:endParaRPr kumimoji="1" lang="zh-CN" altLang="en-US" sz="2800" b="0" i="0" u="none" strike="noStrike" cap="none" normalizeH="0" baseline="0" smtClean="0">
                        <a:ln>
                          <a:noFill/>
                        </a:ln>
                        <a:solidFill>
                          <a:schemeClr val="tx1"/>
                        </a:solidFill>
                        <a:effectLst/>
                        <a:latin typeface="Times New Roman" pitchFamily="18" charset="0"/>
                        <a:ea typeface="黑体" pitchFamily="2" charset="-122"/>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锡</a:t>
                      </a:r>
                      <a:endParaRPr kumimoji="1" lang="zh-CN" altLang="en-US" sz="2800" b="0" i="0" u="none" strike="noStrike" cap="none" normalizeH="0" baseline="0" smtClean="0">
                        <a:ln>
                          <a:noFill/>
                        </a:ln>
                        <a:solidFill>
                          <a:schemeClr val="tx1"/>
                        </a:solidFill>
                        <a:effectLst/>
                        <a:latin typeface="Times New Roman" pitchFamily="18" charset="0"/>
                        <a:ea typeface="黑体" pitchFamily="2" charset="-122"/>
                      </a:endParaRPr>
                    </a:p>
                  </a:txBody>
                  <a:tcP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1323</a:t>
                      </a:r>
                      <a:endParaRPr kumimoji="1" lang="en-US" altLang="zh-CN" sz="2800" b="0" i="0" u="none" strike="noStrike" cap="none" normalizeH="0" baseline="0" smtClean="0">
                        <a:ln>
                          <a:noFill/>
                        </a:ln>
                        <a:solidFill>
                          <a:schemeClr val="tx1"/>
                        </a:solidFill>
                        <a:effectLst/>
                        <a:latin typeface="Times New Roman" pitchFamily="18" charset="0"/>
                        <a:ea typeface="黑体" pitchFamily="2" charset="-122"/>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1023</a:t>
                      </a:r>
                      <a:endParaRPr kumimoji="1" lang="en-US" altLang="zh-CN" sz="2800" b="0" i="0" u="none" strike="noStrike" cap="none" normalizeH="0" baseline="0" smtClean="0">
                        <a:ln>
                          <a:noFill/>
                        </a:ln>
                        <a:solidFill>
                          <a:schemeClr val="tx1"/>
                        </a:solidFill>
                        <a:effectLst/>
                        <a:latin typeface="Times New Roman" pitchFamily="18" charset="0"/>
                        <a:ea typeface="黑体" pitchFamily="2" charset="-122"/>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488</a:t>
                      </a:r>
                      <a:endParaRPr kumimoji="1" lang="en-US" altLang="zh-CN" sz="2800" b="0" i="0" u="none" strike="noStrike" cap="none" normalizeH="0" baseline="0" smtClean="0">
                        <a:ln>
                          <a:noFill/>
                        </a:ln>
                        <a:solidFill>
                          <a:schemeClr val="tx1"/>
                        </a:solidFill>
                        <a:effectLst/>
                        <a:latin typeface="Times New Roman" pitchFamily="18" charset="0"/>
                        <a:ea typeface="黑体" pitchFamily="2" charset="-122"/>
                      </a:endParaRPr>
                    </a:p>
                  </a:txBody>
                  <a:tcP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1670</a:t>
                      </a:r>
                      <a:endParaRPr kumimoji="1" lang="en-US" altLang="zh-CN" sz="2800" b="0" i="0" u="none" strike="noStrike" cap="none" normalizeH="0" baseline="0" smtClean="0">
                        <a:ln>
                          <a:noFill/>
                        </a:ln>
                        <a:solidFill>
                          <a:schemeClr val="tx1"/>
                        </a:solidFill>
                        <a:effectLst/>
                        <a:latin typeface="Times New Roman" pitchFamily="18" charset="0"/>
                        <a:ea typeface="黑体" pitchFamily="2" charset="-122"/>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1140</a:t>
                      </a:r>
                      <a:endParaRPr kumimoji="1" lang="en-US" altLang="zh-CN" sz="2800" b="0" i="0" u="none" strike="noStrike" cap="none" normalizeH="0" baseline="0" smtClean="0">
                        <a:ln>
                          <a:noFill/>
                        </a:ln>
                        <a:solidFill>
                          <a:schemeClr val="tx1"/>
                        </a:solidFill>
                        <a:effectLst/>
                        <a:latin typeface="Times New Roman" pitchFamily="18" charset="0"/>
                        <a:ea typeface="黑体" pitchFamily="2" charset="-122"/>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685</a:t>
                      </a:r>
                      <a:endParaRPr kumimoji="1" lang="en-US" altLang="zh-CN" sz="2800" b="0" i="0" u="none" strike="noStrike" cap="none" normalizeH="0" baseline="0" smtClean="0">
                        <a:ln>
                          <a:noFill/>
                        </a:ln>
                        <a:solidFill>
                          <a:schemeClr val="tx1"/>
                        </a:solidFill>
                        <a:effectLst/>
                        <a:latin typeface="Times New Roman" pitchFamily="18" charset="0"/>
                        <a:ea typeface="黑体" pitchFamily="2" charset="-122"/>
                      </a:endParaRPr>
                    </a:p>
                  </a:txBody>
                  <a:tcP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Cu</a:t>
                      </a:r>
                      <a:r>
                        <a:rPr kumimoji="1" lang="zh-CN" altLang="en-US"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蒸气</a:t>
                      </a:r>
                      <a:endParaRPr kumimoji="1" lang="zh-CN" altLang="en-US" sz="2800" b="0" i="0" u="none" strike="noStrike" cap="none" normalizeH="0" baseline="0" smtClean="0">
                        <a:ln>
                          <a:noFill/>
                        </a:ln>
                        <a:solidFill>
                          <a:schemeClr val="tx1"/>
                        </a:solidFill>
                        <a:effectLst/>
                        <a:latin typeface="Times New Roman" pitchFamily="18" charset="0"/>
                        <a:ea typeface="黑体" pitchFamily="2" charset="-122"/>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zh-CN" altLang="en-US"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真空</a:t>
                      </a:r>
                      <a:endParaRPr kumimoji="1" lang="zh-CN" altLang="en-US" sz="2800" b="0" i="0" u="none" strike="noStrike" cap="none" normalizeH="0" baseline="0" smtClean="0">
                        <a:ln>
                          <a:noFill/>
                        </a:ln>
                        <a:solidFill>
                          <a:schemeClr val="tx1"/>
                        </a:solidFill>
                        <a:effectLst/>
                        <a:latin typeface="Times New Roman" pitchFamily="18" charset="0"/>
                        <a:ea typeface="黑体" pitchFamily="2" charset="-122"/>
                      </a:endParaRPr>
                    </a:p>
                  </a:txBody>
                  <a:tcP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r>
              <a:tr h="750888">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FeO</a:t>
                      </a:r>
                      <a:endParaRPr kumimoji="1" lang="en-US" altLang="zh-CN" sz="2800" b="0" i="0" u="none" strike="noStrike" cap="none" normalizeH="0" baseline="0" smtClean="0">
                        <a:ln>
                          <a:noFill/>
                        </a:ln>
                        <a:solidFill>
                          <a:schemeClr val="tx1"/>
                        </a:solidFill>
                        <a:effectLst/>
                        <a:latin typeface="Times New Roman" pitchFamily="18" charset="0"/>
                        <a:ea typeface="黑体" pitchFamily="2" charset="-122"/>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Al</a:t>
                      </a:r>
                      <a:r>
                        <a:rPr kumimoji="1" lang="en-US" altLang="zh-CN" sz="2800" b="0" i="0" u="none" strike="noStrike" cap="none" normalizeH="0" baseline="-30000" smtClean="0">
                          <a:ln>
                            <a:noFill/>
                          </a:ln>
                          <a:solidFill>
                            <a:schemeClr val="tx1"/>
                          </a:solidFill>
                          <a:effectLst/>
                          <a:latin typeface="Times New Roman" pitchFamily="18" charset="0"/>
                          <a:ea typeface="黑体" pitchFamily="2" charset="-122"/>
                          <a:cs typeface="Times New Roman" pitchFamily="18" charset="0"/>
                        </a:rPr>
                        <a:t>2</a:t>
                      </a:r>
                      <a:r>
                        <a:rPr kumimoji="1" lang="en-US" altLang="zh-CN"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O</a:t>
                      </a:r>
                      <a:r>
                        <a:rPr kumimoji="1" lang="en-US" altLang="zh-CN" sz="2800" b="0" i="0" u="none" strike="noStrike" cap="none" normalizeH="0" baseline="-30000" smtClean="0">
                          <a:ln>
                            <a:noFill/>
                          </a:ln>
                          <a:solidFill>
                            <a:schemeClr val="tx1"/>
                          </a:solidFill>
                          <a:effectLst/>
                          <a:latin typeface="Times New Roman" pitchFamily="18" charset="0"/>
                          <a:ea typeface="黑体" pitchFamily="2" charset="-122"/>
                          <a:cs typeface="Times New Roman" pitchFamily="18" charset="0"/>
                        </a:rPr>
                        <a:t>3</a:t>
                      </a:r>
                      <a:endParaRPr kumimoji="1" lang="en-US" altLang="zh-CN" sz="2800" b="0" i="0" u="none" strike="noStrike" cap="none" normalizeH="0" baseline="0" smtClean="0">
                        <a:ln>
                          <a:noFill/>
                        </a:ln>
                        <a:solidFill>
                          <a:schemeClr val="tx1"/>
                        </a:solidFill>
                        <a:effectLst/>
                        <a:latin typeface="Times New Roman" pitchFamily="18" charset="0"/>
                        <a:ea typeface="黑体" pitchFamily="2" charset="-122"/>
                      </a:endParaRPr>
                    </a:p>
                  </a:txBody>
                  <a:tcP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1700</a:t>
                      </a:r>
                      <a:endParaRPr kumimoji="1" lang="en-US" altLang="zh-CN" sz="2800" b="0" i="0" u="none" strike="noStrike" cap="none" normalizeH="0" baseline="0" smtClean="0">
                        <a:ln>
                          <a:noFill/>
                        </a:ln>
                        <a:solidFill>
                          <a:schemeClr val="tx1"/>
                        </a:solidFill>
                        <a:effectLst/>
                        <a:latin typeface="Times New Roman" pitchFamily="18" charset="0"/>
                        <a:ea typeface="黑体" pitchFamily="2" charset="-122"/>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2353</a:t>
                      </a:r>
                      <a:endParaRPr kumimoji="1" lang="en-US" altLang="zh-CN" sz="2800" b="0" i="0" u="none" strike="noStrike" cap="none" normalizeH="0" baseline="0" smtClean="0">
                        <a:ln>
                          <a:noFill/>
                        </a:ln>
                        <a:solidFill>
                          <a:schemeClr val="tx1"/>
                        </a:solidFill>
                        <a:effectLst/>
                        <a:latin typeface="Times New Roman" pitchFamily="18" charset="0"/>
                        <a:ea typeface="黑体" pitchFamily="2" charset="-122"/>
                      </a:endParaRPr>
                    </a:p>
                  </a:txBody>
                  <a:tcP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482</a:t>
                      </a:r>
                      <a:endParaRPr kumimoji="1" lang="en-US" altLang="zh-CN" sz="2800" b="0" i="0" u="none" strike="noStrike" cap="none" normalizeH="0" baseline="0" smtClean="0">
                        <a:ln>
                          <a:noFill/>
                        </a:ln>
                        <a:solidFill>
                          <a:schemeClr val="tx1"/>
                        </a:solidFill>
                        <a:effectLst/>
                        <a:latin typeface="Times New Roman" pitchFamily="18" charset="0"/>
                        <a:ea typeface="黑体" pitchFamily="2" charset="-122"/>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700</a:t>
                      </a:r>
                      <a:endParaRPr kumimoji="1" lang="en-US" altLang="zh-CN" sz="2800" b="0" i="0" u="none" strike="noStrike" cap="none" normalizeH="0" baseline="0" smtClean="0">
                        <a:ln>
                          <a:noFill/>
                        </a:ln>
                        <a:solidFill>
                          <a:schemeClr val="tx1"/>
                        </a:solidFill>
                        <a:effectLst/>
                        <a:latin typeface="Times New Roman" pitchFamily="18" charset="0"/>
                        <a:ea typeface="黑体" pitchFamily="2" charset="-122"/>
                      </a:endParaRPr>
                    </a:p>
                  </a:txBody>
                  <a:tcP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endParaRPr kumimoji="1" lang="zh-CN" altLang="zh-CN" sz="2800" b="0" i="0" u="none" strike="noStrike" cap="none" normalizeH="0" baseline="0" smtClean="0">
                        <a:ln>
                          <a:noFill/>
                        </a:ln>
                        <a:solidFill>
                          <a:schemeClr val="tx1"/>
                        </a:solidFill>
                        <a:effectLst/>
                        <a:latin typeface="Times New Roman" pitchFamily="18" charset="0"/>
                        <a:ea typeface="黑体" pitchFamily="2" charset="-122"/>
                      </a:endParaRPr>
                    </a:p>
                  </a:txBody>
                  <a:tcP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r>
              <a:tr h="25400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Cl</a:t>
                      </a:r>
                      <a:r>
                        <a:rPr kumimoji="1" lang="en-US" altLang="zh-CN" sz="2800" b="0" i="0" u="none" strike="noStrike" cap="none" normalizeH="0" baseline="-30000" smtClean="0">
                          <a:ln>
                            <a:noFill/>
                          </a:ln>
                          <a:solidFill>
                            <a:schemeClr val="tx1"/>
                          </a:solidFill>
                          <a:effectLst/>
                          <a:latin typeface="Times New Roman" pitchFamily="18" charset="0"/>
                          <a:ea typeface="黑体" pitchFamily="2" charset="-122"/>
                          <a:cs typeface="Times New Roman" pitchFamily="18" charset="0"/>
                        </a:rPr>
                        <a:t>2</a:t>
                      </a:r>
                      <a:endParaRPr kumimoji="1" lang="en-US" altLang="zh-CN" sz="2800" b="0" i="0" u="none" strike="noStrike" cap="none" normalizeH="0" baseline="0" smtClean="0">
                        <a:ln>
                          <a:noFill/>
                        </a:ln>
                        <a:solidFill>
                          <a:schemeClr val="tx1"/>
                        </a:solidFill>
                        <a:effectLst/>
                        <a:latin typeface="Times New Roman" pitchFamily="18" charset="0"/>
                        <a:ea typeface="黑体" pitchFamily="2" charset="-122"/>
                      </a:endParaRPr>
                    </a:p>
                  </a:txBody>
                  <a:tcP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-243</a:t>
                      </a:r>
                      <a:endParaRPr kumimoji="1" lang="en-US" altLang="zh-CN" sz="2800" b="0" i="0" u="none" strike="noStrike" cap="none" normalizeH="0" baseline="0" smtClean="0">
                        <a:ln>
                          <a:noFill/>
                        </a:ln>
                        <a:solidFill>
                          <a:schemeClr val="tx1"/>
                        </a:solidFill>
                        <a:effectLst/>
                        <a:latin typeface="Times New Roman" pitchFamily="18" charset="0"/>
                        <a:ea typeface="黑体" pitchFamily="2" charset="-122"/>
                      </a:endParaRPr>
                    </a:p>
                  </a:txBody>
                  <a:tcP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25.56</a:t>
                      </a:r>
                      <a:endParaRPr kumimoji="1" lang="en-US" altLang="zh-CN" sz="2800" b="0" i="0" u="none" strike="noStrike" cap="none" normalizeH="0" baseline="0" smtClean="0">
                        <a:ln>
                          <a:noFill/>
                        </a:ln>
                        <a:solidFill>
                          <a:schemeClr val="tx1"/>
                        </a:solidFill>
                        <a:effectLst/>
                        <a:latin typeface="Times New Roman" pitchFamily="18" charset="0"/>
                        <a:ea typeface="黑体" pitchFamily="2" charset="-122"/>
                      </a:endParaRPr>
                    </a:p>
                  </a:txBody>
                  <a:tcP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endParaRPr kumimoji="1" lang="zh-CN" altLang="zh-CN" sz="2800" b="0" i="0" u="none" strike="noStrike" cap="none" normalizeH="0" baseline="0" smtClean="0">
                        <a:ln>
                          <a:noFill/>
                        </a:ln>
                        <a:solidFill>
                          <a:schemeClr val="tx1"/>
                        </a:solidFill>
                        <a:effectLst/>
                        <a:latin typeface="Times New Roman" pitchFamily="18" charset="0"/>
                        <a:ea typeface="黑体" pitchFamily="2" charset="-122"/>
                      </a:endParaRPr>
                    </a:p>
                  </a:txBody>
                  <a:tcP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52258" name="Line 32"/>
          <p:cNvSpPr>
            <a:spLocks noChangeShapeType="1"/>
          </p:cNvSpPr>
          <p:nvPr/>
        </p:nvSpPr>
        <p:spPr bwMode="auto">
          <a:xfrm>
            <a:off x="6516688" y="3789363"/>
            <a:ext cx="0" cy="2447925"/>
          </a:xfrm>
          <a:prstGeom prst="line">
            <a:avLst/>
          </a:prstGeom>
          <a:noFill/>
          <a:ln w="50800">
            <a:solidFill>
              <a:srgbClr val="FF0000"/>
            </a:solidFill>
            <a:miter lim="800000"/>
            <a:headEnd type="triangle" w="med" len="med"/>
            <a:tailEnd/>
          </a:ln>
        </p:spPr>
        <p:txBody>
          <a:bodyPr wrap="none"/>
          <a:lstStyle/>
          <a:p>
            <a:endParaRPr lang="zh-CN" altLang="en-US"/>
          </a:p>
        </p:txBody>
      </p:sp>
      <p:pic>
        <p:nvPicPr>
          <p:cNvPr id="52259" name="Picture 33" descr="返回">
            <a:hlinkClick r:id="rId3" action="ppaction://hlinksldjump"/>
          </p:cNvPr>
          <p:cNvPicPr>
            <a:picLocks noChangeAspect="1" noChangeArrowheads="1"/>
          </p:cNvPicPr>
          <p:nvPr/>
        </p:nvPicPr>
        <p:blipFill>
          <a:blip r:embed="rId4"/>
          <a:srcRect/>
          <a:stretch>
            <a:fillRect/>
          </a:stretch>
        </p:blipFill>
        <p:spPr bwMode="auto">
          <a:xfrm>
            <a:off x="7494588" y="6381750"/>
            <a:ext cx="792162" cy="4683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日期占位符 4"/>
          <p:cNvSpPr>
            <a:spLocks noGrp="1"/>
          </p:cNvSpPr>
          <p:nvPr>
            <p:ph type="dt" sz="quarter" idx="10"/>
          </p:nvPr>
        </p:nvSpPr>
        <p:spPr>
          <a:noFill/>
        </p:spPr>
        <p:txBody>
          <a:bodyPr/>
          <a:lstStyle/>
          <a:p>
            <a:fld id="{79D42F83-674F-4A27-AB20-03533BC7CC46}" type="datetime7">
              <a:rPr lang="zh-CN" altLang="en-US" smtClean="0">
                <a:ea typeface="宋体" charset="-122"/>
              </a:rPr>
              <a:pPr/>
              <a:t>17.11.12</a:t>
            </a:fld>
            <a:endParaRPr lang="en-US" altLang="zh-CN" smtClean="0">
              <a:ea typeface="宋体" charset="-122"/>
            </a:endParaRPr>
          </a:p>
        </p:txBody>
      </p:sp>
      <p:sp>
        <p:nvSpPr>
          <p:cNvPr id="53251" name="页脚占位符 5"/>
          <p:cNvSpPr>
            <a:spLocks noGrp="1"/>
          </p:cNvSpPr>
          <p:nvPr>
            <p:ph type="ftr" sz="quarter" idx="11"/>
          </p:nvPr>
        </p:nvSpPr>
        <p:spPr>
          <a:noFill/>
        </p:spPr>
        <p:txBody>
          <a:bodyPr/>
          <a:lstStyle/>
          <a:p>
            <a:fld id="{53D93A78-A525-4954-80F7-8BD65BC62B95}" type="slidenum">
              <a:rPr lang="en-US" altLang="zh-CN" smtClean="0">
                <a:ea typeface="宋体" charset="-122"/>
              </a:rPr>
              <a:pPr/>
              <a:t>178</a:t>
            </a:fld>
            <a:endParaRPr lang="en-US" altLang="zh-CN" smtClean="0">
              <a:ea typeface="宋体" charset="-122"/>
            </a:endParaRPr>
          </a:p>
        </p:txBody>
      </p:sp>
      <p:sp>
        <p:nvSpPr>
          <p:cNvPr id="755714" name="Rectangle 2"/>
          <p:cNvSpPr>
            <a:spLocks noGrp="1" noChangeArrowheads="1"/>
          </p:cNvSpPr>
          <p:nvPr>
            <p:ph type="title"/>
          </p:nvPr>
        </p:nvSpPr>
        <p:spPr/>
        <p:txBody>
          <a:bodyPr/>
          <a:lstStyle/>
          <a:p>
            <a:pPr eaLnBrk="1" hangingPunct="1">
              <a:defRPr/>
            </a:pPr>
            <a:r>
              <a:rPr lang="en-US" altLang="zh-CN" b="1" dirty="0" smtClean="0">
                <a:latin typeface="Times New Roman" pitchFamily="18" charset="0"/>
              </a:rPr>
              <a:t>2.5.1.3 </a:t>
            </a:r>
            <a:r>
              <a:rPr lang="zh-CN" altLang="en-US" b="1" dirty="0" smtClean="0">
                <a:latin typeface="Times New Roman" pitchFamily="18" charset="0"/>
              </a:rPr>
              <a:t>影响表面张力的因素</a:t>
            </a:r>
          </a:p>
        </p:txBody>
      </p:sp>
      <p:sp>
        <p:nvSpPr>
          <p:cNvPr id="53253" name="Rectangle 3"/>
          <p:cNvSpPr>
            <a:spLocks noGrp="1" noChangeArrowheads="1"/>
          </p:cNvSpPr>
          <p:nvPr>
            <p:ph type="body" sz="half" idx="1"/>
          </p:nvPr>
        </p:nvSpPr>
        <p:spPr>
          <a:xfrm>
            <a:off x="838200" y="1371600"/>
            <a:ext cx="7823200" cy="1341438"/>
          </a:xfrm>
        </p:spPr>
        <p:txBody>
          <a:bodyPr/>
          <a:lstStyle/>
          <a:p>
            <a:pPr eaLnBrk="1" hangingPunct="1"/>
            <a:r>
              <a:rPr lang="zh-CN" altLang="en-US" sz="2800" smtClean="0"/>
              <a:t>表面张力随相互接触的两种物质的性质不同而不同。</a:t>
            </a:r>
            <a:endParaRPr lang="zh-CN" altLang="en-US" sz="2800" baseline="-25000" smtClean="0">
              <a:latin typeface="Times New Roman" pitchFamily="18" charset="0"/>
            </a:endParaRPr>
          </a:p>
        </p:txBody>
      </p:sp>
      <p:graphicFrame>
        <p:nvGraphicFramePr>
          <p:cNvPr id="755716" name="Group 4"/>
          <p:cNvGraphicFramePr>
            <a:graphicFrameLocks noGrp="1"/>
          </p:cNvGraphicFramePr>
          <p:nvPr>
            <p:ph sz="half" idx="2"/>
          </p:nvPr>
        </p:nvGraphicFramePr>
        <p:xfrm>
          <a:off x="884238" y="2641600"/>
          <a:ext cx="7740650" cy="3474720"/>
        </p:xfrm>
        <a:graphic>
          <a:graphicData uri="http://schemas.openxmlformats.org/drawingml/2006/table">
            <a:tbl>
              <a:tblPr/>
              <a:tblGrid>
                <a:gridCol w="1236662"/>
                <a:gridCol w="1444625"/>
                <a:gridCol w="1800225"/>
                <a:gridCol w="1636713"/>
                <a:gridCol w="1622425"/>
              </a:tblGrid>
              <a:tr h="5857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黑体" pitchFamily="2" charset="-122"/>
                          <a:cs typeface="Courier New" pitchFamily="49" charset="0"/>
                        </a:rPr>
                        <a:t>水</a:t>
                      </a: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(W)</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黑体" pitchFamily="2" charset="-122"/>
                          <a:cs typeface="Courier New" pitchFamily="49" charset="0"/>
                        </a:rPr>
                        <a:t>液体</a:t>
                      </a: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(B)</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0" i="1"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σ</a:t>
                      </a:r>
                      <a:r>
                        <a:rPr kumimoji="1" lang="en-US" altLang="zh-CN" sz="2000" b="0" i="0" u="none" strike="noStrike" cap="none" normalizeH="0" baseline="-30000" smtClean="0">
                          <a:ln>
                            <a:noFill/>
                          </a:ln>
                          <a:solidFill>
                            <a:schemeClr val="tx1"/>
                          </a:solidFill>
                          <a:effectLst/>
                          <a:latin typeface="Times New Roman" pitchFamily="18" charset="0"/>
                          <a:ea typeface="黑体" pitchFamily="2" charset="-122"/>
                          <a:cs typeface="Times New Roman" pitchFamily="18" charset="0"/>
                        </a:rPr>
                        <a:t>W</a:t>
                      </a: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×10</a:t>
                      </a:r>
                      <a:r>
                        <a:rPr kumimoji="1" lang="en-US" altLang="zh-CN" sz="2000" b="0" i="0" u="none" strike="noStrike" cap="none" normalizeH="0" baseline="30000" smtClean="0">
                          <a:ln>
                            <a:noFill/>
                          </a:ln>
                          <a:solidFill>
                            <a:schemeClr val="tx1"/>
                          </a:solidFill>
                          <a:effectLst/>
                          <a:latin typeface="Times New Roman" pitchFamily="18" charset="0"/>
                          <a:ea typeface="黑体" pitchFamily="2" charset="-122"/>
                          <a:cs typeface="Times New Roman" pitchFamily="18" charset="0"/>
                        </a:rPr>
                        <a:t>3</a:t>
                      </a: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/N·m</a:t>
                      </a:r>
                      <a:r>
                        <a:rPr kumimoji="1" lang="en-US" altLang="zh-CN" sz="2000" b="0" i="0" u="none" strike="noStrike" cap="none" normalizeH="0" baseline="30000" smtClean="0">
                          <a:ln>
                            <a:noFill/>
                          </a:ln>
                          <a:solidFill>
                            <a:schemeClr val="tx1"/>
                          </a:solidFill>
                          <a:effectLst/>
                          <a:latin typeface="Times New Roman" pitchFamily="18" charset="0"/>
                          <a:ea typeface="黑体" pitchFamily="2" charset="-122"/>
                          <a:cs typeface="Times New Roman" pitchFamily="18" charset="0"/>
                        </a:rPr>
                        <a:t>-1</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0" i="1"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σ</a:t>
                      </a:r>
                      <a:r>
                        <a:rPr kumimoji="1" lang="en-US" altLang="zh-CN" sz="2000" b="0" i="0" u="none" strike="noStrike" cap="none" normalizeH="0" baseline="-30000" smtClean="0">
                          <a:ln>
                            <a:noFill/>
                          </a:ln>
                          <a:solidFill>
                            <a:schemeClr val="tx1"/>
                          </a:solidFill>
                          <a:effectLst/>
                          <a:latin typeface="Times New Roman" pitchFamily="18" charset="0"/>
                          <a:ea typeface="黑体" pitchFamily="2" charset="-122"/>
                          <a:cs typeface="Times New Roman" pitchFamily="18" charset="0"/>
                        </a:rPr>
                        <a:t>B</a:t>
                      </a: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×10</a:t>
                      </a:r>
                      <a:r>
                        <a:rPr kumimoji="1" lang="en-US" altLang="zh-CN" sz="2000" b="0" i="0" u="none" strike="noStrike" cap="none" normalizeH="0" baseline="30000" smtClean="0">
                          <a:ln>
                            <a:noFill/>
                          </a:ln>
                          <a:solidFill>
                            <a:schemeClr val="tx1"/>
                          </a:solidFill>
                          <a:effectLst/>
                          <a:latin typeface="Times New Roman" pitchFamily="18" charset="0"/>
                          <a:ea typeface="黑体" pitchFamily="2" charset="-122"/>
                          <a:cs typeface="Times New Roman" pitchFamily="18" charset="0"/>
                        </a:rPr>
                        <a:t>3</a:t>
                      </a: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/N·m</a:t>
                      </a:r>
                      <a:r>
                        <a:rPr kumimoji="1" lang="en-US" altLang="zh-CN" sz="2000" b="0" i="0" u="none" strike="noStrike" cap="none" normalizeH="0" baseline="30000" smtClean="0">
                          <a:ln>
                            <a:noFill/>
                          </a:ln>
                          <a:solidFill>
                            <a:schemeClr val="tx1"/>
                          </a:solidFill>
                          <a:effectLst/>
                          <a:latin typeface="Times New Roman" pitchFamily="18" charset="0"/>
                          <a:ea typeface="黑体" pitchFamily="2" charset="-122"/>
                          <a:cs typeface="Times New Roman" pitchFamily="18" charset="0"/>
                        </a:rPr>
                        <a:t>-1</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0" i="1"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σ</a:t>
                      </a:r>
                      <a:r>
                        <a:rPr kumimoji="1" lang="en-US" altLang="zh-CN" sz="2000" b="0" i="0" u="none" strike="noStrike" cap="none" normalizeH="0" baseline="-30000" smtClean="0">
                          <a:ln>
                            <a:noFill/>
                          </a:ln>
                          <a:solidFill>
                            <a:schemeClr val="tx1"/>
                          </a:solidFill>
                          <a:effectLst/>
                          <a:latin typeface="Times New Roman" pitchFamily="18" charset="0"/>
                          <a:ea typeface="黑体" pitchFamily="2" charset="-122"/>
                          <a:cs typeface="Times New Roman" pitchFamily="18" charset="0"/>
                        </a:rPr>
                        <a:t>WB</a:t>
                      </a: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×10</a:t>
                      </a:r>
                      <a:r>
                        <a:rPr kumimoji="1" lang="en-US" altLang="zh-CN" sz="2000" b="0" i="0" u="none" strike="noStrike" cap="none" normalizeH="0" baseline="30000" smtClean="0">
                          <a:ln>
                            <a:noFill/>
                          </a:ln>
                          <a:solidFill>
                            <a:schemeClr val="tx1"/>
                          </a:solidFill>
                          <a:effectLst/>
                          <a:latin typeface="Times New Roman" pitchFamily="18" charset="0"/>
                          <a:ea typeface="黑体" pitchFamily="2" charset="-122"/>
                          <a:cs typeface="Times New Roman" pitchFamily="18" charset="0"/>
                        </a:rPr>
                        <a:t>3</a:t>
                      </a: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/N·m</a:t>
                      </a:r>
                      <a:r>
                        <a:rPr kumimoji="1" lang="en-US" altLang="zh-CN" sz="2000" b="0" i="0" u="none" strike="noStrike" cap="none" normalizeH="0" baseline="30000" smtClean="0">
                          <a:ln>
                            <a:noFill/>
                          </a:ln>
                          <a:solidFill>
                            <a:schemeClr val="tx1"/>
                          </a:solidFill>
                          <a:effectLst/>
                          <a:latin typeface="Times New Roman" pitchFamily="18" charset="0"/>
                          <a:ea typeface="黑体" pitchFamily="2" charset="-122"/>
                          <a:cs typeface="Times New Roman" pitchFamily="18" charset="0"/>
                        </a:rPr>
                        <a:t>-1</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r>
              <a:tr h="3698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黑体" pitchFamily="2" charset="-122"/>
                          <a:cs typeface="Courier New" pitchFamily="49" charset="0"/>
                        </a:rPr>
                        <a:t>水</a:t>
                      </a:r>
                      <a:endParaRPr kumimoji="1" lang="zh-CN" altLang="en-US"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黑体" pitchFamily="2" charset="-122"/>
                          <a:cs typeface="Courier New" pitchFamily="49" charset="0"/>
                        </a:rPr>
                        <a:t>苯</a:t>
                      </a:r>
                      <a:endParaRPr kumimoji="1" lang="zh-CN" altLang="en-US"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72.75</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28.9</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35.0</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r>
              <a:tr h="3651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黑体" pitchFamily="2" charset="-122"/>
                          <a:cs typeface="Courier New" pitchFamily="49" charset="0"/>
                        </a:rPr>
                        <a:t>水</a:t>
                      </a:r>
                      <a:endParaRPr kumimoji="1" lang="zh-CN" altLang="en-US"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黑体" pitchFamily="2" charset="-122"/>
                          <a:cs typeface="Courier New" pitchFamily="49" charset="0"/>
                        </a:rPr>
                        <a:t>四氯化碳</a:t>
                      </a:r>
                      <a:endParaRPr kumimoji="1" lang="zh-CN" altLang="en-US"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72.75</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26. 8</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45.0</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r>
              <a:tr h="3698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黑体" pitchFamily="2" charset="-122"/>
                          <a:cs typeface="Courier New" pitchFamily="49" charset="0"/>
                        </a:rPr>
                        <a:t>水</a:t>
                      </a:r>
                      <a:endParaRPr kumimoji="1" lang="zh-CN" altLang="en-US"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黑体" pitchFamily="2" charset="-122"/>
                          <a:cs typeface="Courier New" pitchFamily="49" charset="0"/>
                        </a:rPr>
                        <a:t>正辛烷</a:t>
                      </a:r>
                      <a:endParaRPr kumimoji="1" lang="zh-CN" altLang="en-US"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72.75</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21.8</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50.8</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r>
              <a:tr h="3683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黑体" pitchFamily="2" charset="-122"/>
                          <a:cs typeface="Courier New" pitchFamily="49" charset="0"/>
                        </a:rPr>
                        <a:t>水</a:t>
                      </a:r>
                      <a:endParaRPr kumimoji="1" lang="zh-CN" altLang="en-US"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黑体" pitchFamily="2" charset="-122"/>
                          <a:cs typeface="Courier New" pitchFamily="49" charset="0"/>
                        </a:rPr>
                        <a:t>正已烷</a:t>
                      </a:r>
                      <a:endParaRPr kumimoji="1" lang="zh-CN" altLang="en-US"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72.75</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18.4</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51.1</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r>
              <a:tr h="3651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黑体" pitchFamily="2" charset="-122"/>
                          <a:cs typeface="Courier New" pitchFamily="49" charset="0"/>
                        </a:rPr>
                        <a:t>水</a:t>
                      </a:r>
                      <a:endParaRPr kumimoji="1" lang="zh-CN" altLang="en-US"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黑体" pitchFamily="2" charset="-122"/>
                          <a:cs typeface="Courier New" pitchFamily="49" charset="0"/>
                        </a:rPr>
                        <a:t>汞</a:t>
                      </a:r>
                      <a:endParaRPr kumimoji="1" lang="zh-CN" altLang="en-US"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72.75</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470.0</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375.0</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r>
              <a:tr h="3698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黑体" pitchFamily="2" charset="-122"/>
                          <a:cs typeface="Courier New" pitchFamily="49" charset="0"/>
                        </a:rPr>
                        <a:t>水</a:t>
                      </a:r>
                      <a:endParaRPr kumimoji="1" lang="zh-CN" altLang="en-US"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黑体" pitchFamily="2" charset="-122"/>
                          <a:cs typeface="Courier New" pitchFamily="49" charset="0"/>
                        </a:rPr>
                        <a:t>辛醇</a:t>
                      </a:r>
                      <a:endParaRPr kumimoji="1" lang="zh-CN" altLang="en-US"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72.75</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27.5</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8.5</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r>
              <a:tr h="3683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黑体" pitchFamily="2" charset="-122"/>
                          <a:cs typeface="Courier New" pitchFamily="49" charset="0"/>
                        </a:rPr>
                        <a:t>水</a:t>
                      </a:r>
                      <a:endParaRPr kumimoji="1" lang="zh-CN" altLang="en-US"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黑体" pitchFamily="2" charset="-122"/>
                          <a:cs typeface="Courier New" pitchFamily="49" charset="0"/>
                        </a:rPr>
                        <a:t>乙醚</a:t>
                      </a:r>
                      <a:endParaRPr kumimoji="1" lang="zh-CN" altLang="en-US"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72.75</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17.0</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rPr>
                        <a:t>10.7</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endParaRP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53310" name="Rectangle 60"/>
          <p:cNvSpPr>
            <a:spLocks noChangeArrowheads="1"/>
          </p:cNvSpPr>
          <p:nvPr/>
        </p:nvSpPr>
        <p:spPr bwMode="auto">
          <a:xfrm>
            <a:off x="7019925" y="2636838"/>
            <a:ext cx="1584325" cy="3455987"/>
          </a:xfrm>
          <a:prstGeom prst="rect">
            <a:avLst/>
          </a:prstGeom>
          <a:noFill/>
          <a:ln w="50800" algn="ctr">
            <a:solidFill>
              <a:srgbClr val="FF0000"/>
            </a:solidFill>
            <a:miter lim="800000"/>
            <a:headEnd/>
            <a:tailEnd/>
          </a:ln>
        </p:spPr>
        <p:txBody>
          <a:bodyPr wrap="none" anchor="ctr"/>
          <a:lstStyle/>
          <a:p>
            <a:endParaRPr lang="zh-CN" altLang="en-US"/>
          </a:p>
        </p:txBody>
      </p:sp>
      <p:sp>
        <p:nvSpPr>
          <p:cNvPr id="53311" name="AutoShape 61"/>
          <p:cNvSpPr>
            <a:spLocks noChangeArrowheads="1"/>
          </p:cNvSpPr>
          <p:nvPr/>
        </p:nvSpPr>
        <p:spPr bwMode="auto">
          <a:xfrm>
            <a:off x="6948488" y="333375"/>
            <a:ext cx="2736850" cy="1079500"/>
          </a:xfrm>
          <a:prstGeom prst="cloudCallout">
            <a:avLst>
              <a:gd name="adj1" fmla="val -34745"/>
              <a:gd name="adj2" fmla="val 185148"/>
            </a:avLst>
          </a:prstGeom>
          <a:solidFill>
            <a:srgbClr val="99CC00"/>
          </a:solidFill>
          <a:ln w="12700">
            <a:solidFill>
              <a:srgbClr val="99CC00"/>
            </a:solidFill>
            <a:miter lim="800000"/>
            <a:headEnd/>
            <a:tailEnd/>
          </a:ln>
        </p:spPr>
        <p:txBody>
          <a:bodyPr/>
          <a:lstStyle/>
          <a:p>
            <a:pPr algn="ctr">
              <a:lnSpc>
                <a:spcPct val="100000"/>
              </a:lnSpc>
              <a:spcBef>
                <a:spcPct val="0"/>
              </a:spcBef>
              <a:buClrTx/>
              <a:buFontTx/>
              <a:buNone/>
            </a:pPr>
            <a:r>
              <a:rPr lang="en-US" altLang="zh-CN" sz="2800">
                <a:solidFill>
                  <a:schemeClr val="tx1"/>
                </a:solidFill>
                <a:latin typeface="Times New Roman" pitchFamily="18" charset="0"/>
              </a:rPr>
              <a:t>W/B</a:t>
            </a:r>
            <a:r>
              <a:rPr lang="zh-CN" altLang="en-US" sz="2800">
                <a:solidFill>
                  <a:schemeClr val="tx1"/>
                </a:solidFill>
                <a:latin typeface="Times New Roman" pitchFamily="18" charset="0"/>
              </a:rPr>
              <a:t>界面的张力</a:t>
            </a:r>
          </a:p>
        </p:txBody>
      </p:sp>
      <p:pic>
        <p:nvPicPr>
          <p:cNvPr id="53312" name="Picture 62" descr="返回">
            <a:hlinkClick r:id="rId2" action="ppaction://hlinksldjump"/>
          </p:cNvPr>
          <p:cNvPicPr>
            <a:picLocks noChangeAspect="1" noChangeArrowheads="1"/>
          </p:cNvPicPr>
          <p:nvPr/>
        </p:nvPicPr>
        <p:blipFill>
          <a:blip r:embed="rId3"/>
          <a:srcRect/>
          <a:stretch>
            <a:fillRect/>
          </a:stretch>
        </p:blipFill>
        <p:spPr bwMode="auto">
          <a:xfrm>
            <a:off x="7494588" y="6381750"/>
            <a:ext cx="792162" cy="468313"/>
          </a:xfrm>
          <a:prstGeom prst="rect">
            <a:avLst/>
          </a:prstGeom>
          <a:noFill/>
          <a:ln w="9525">
            <a:noFill/>
            <a:miter lim="800000"/>
            <a:headEnd/>
            <a:tailEnd/>
          </a:ln>
        </p:spPr>
      </p:pic>
    </p:spTree>
  </p:cSld>
  <p:clrMapOvr>
    <a:masterClrMapping/>
  </p:clrMapOvr>
  <p:transition>
    <p:blinds/>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日期占位符 4"/>
          <p:cNvSpPr>
            <a:spLocks noGrp="1"/>
          </p:cNvSpPr>
          <p:nvPr>
            <p:ph type="dt" sz="quarter" idx="10"/>
          </p:nvPr>
        </p:nvSpPr>
        <p:spPr>
          <a:noFill/>
        </p:spPr>
        <p:txBody>
          <a:bodyPr/>
          <a:lstStyle/>
          <a:p>
            <a:fld id="{63B18EF9-42DB-441D-808C-0DEE711BE14A}" type="datetime7">
              <a:rPr lang="zh-CN" altLang="en-US" smtClean="0">
                <a:ea typeface="宋体" charset="-122"/>
              </a:rPr>
              <a:pPr/>
              <a:t>17.11.12</a:t>
            </a:fld>
            <a:endParaRPr lang="en-US" altLang="zh-CN" smtClean="0">
              <a:ea typeface="宋体" charset="-122"/>
            </a:endParaRPr>
          </a:p>
        </p:txBody>
      </p:sp>
      <p:sp>
        <p:nvSpPr>
          <p:cNvPr id="54275" name="页脚占位符 5"/>
          <p:cNvSpPr>
            <a:spLocks noGrp="1"/>
          </p:cNvSpPr>
          <p:nvPr>
            <p:ph type="ftr" sz="quarter" idx="11"/>
          </p:nvPr>
        </p:nvSpPr>
        <p:spPr>
          <a:noFill/>
        </p:spPr>
        <p:txBody>
          <a:bodyPr/>
          <a:lstStyle/>
          <a:p>
            <a:fld id="{7B6B0FE1-8666-47DD-AF13-8114A5995E17}" type="slidenum">
              <a:rPr lang="en-US" altLang="zh-CN" smtClean="0">
                <a:ea typeface="宋体" charset="-122"/>
              </a:rPr>
              <a:pPr/>
              <a:t>179</a:t>
            </a:fld>
            <a:endParaRPr lang="en-US" altLang="zh-CN" smtClean="0">
              <a:ea typeface="宋体" charset="-122"/>
            </a:endParaRPr>
          </a:p>
        </p:txBody>
      </p:sp>
      <p:sp>
        <p:nvSpPr>
          <p:cNvPr id="756738" name="Rectangle 2"/>
          <p:cNvSpPr>
            <a:spLocks noGrp="1" noChangeArrowheads="1"/>
          </p:cNvSpPr>
          <p:nvPr>
            <p:ph type="title"/>
          </p:nvPr>
        </p:nvSpPr>
        <p:spPr/>
        <p:txBody>
          <a:bodyPr/>
          <a:lstStyle/>
          <a:p>
            <a:pPr eaLnBrk="1" hangingPunct="1">
              <a:defRPr/>
            </a:pPr>
            <a:r>
              <a:rPr lang="en-US" altLang="zh-CN" b="1" dirty="0" smtClean="0">
                <a:latin typeface="Times New Roman" pitchFamily="18" charset="0"/>
              </a:rPr>
              <a:t>2.5.1.3 </a:t>
            </a:r>
            <a:r>
              <a:rPr lang="zh-CN" altLang="en-US" b="1" dirty="0" smtClean="0">
                <a:latin typeface="Times New Roman" pitchFamily="18" charset="0"/>
              </a:rPr>
              <a:t>影响表面张力的因素</a:t>
            </a:r>
          </a:p>
        </p:txBody>
      </p:sp>
      <p:sp>
        <p:nvSpPr>
          <p:cNvPr id="54277" name="Rectangle 3"/>
          <p:cNvSpPr>
            <a:spLocks noGrp="1" noChangeArrowheads="1"/>
          </p:cNvSpPr>
          <p:nvPr>
            <p:ph type="body" sz="half" idx="1"/>
          </p:nvPr>
        </p:nvSpPr>
        <p:spPr>
          <a:xfrm>
            <a:off x="838200" y="1371600"/>
            <a:ext cx="8043863" cy="1270000"/>
          </a:xfrm>
        </p:spPr>
        <p:txBody>
          <a:bodyPr/>
          <a:lstStyle/>
          <a:p>
            <a:pPr eaLnBrk="1" hangingPunct="1"/>
            <a:r>
              <a:rPr lang="zh-CN" altLang="en-US" sz="2800" smtClean="0"/>
              <a:t>同种物质的表面张力一般随温度升高而逐渐减小。 </a:t>
            </a:r>
          </a:p>
        </p:txBody>
      </p:sp>
      <p:graphicFrame>
        <p:nvGraphicFramePr>
          <p:cNvPr id="756740" name="Group 4"/>
          <p:cNvGraphicFramePr>
            <a:graphicFrameLocks noGrp="1"/>
          </p:cNvGraphicFramePr>
          <p:nvPr>
            <p:ph sz="half" idx="2"/>
          </p:nvPr>
        </p:nvGraphicFramePr>
        <p:xfrm>
          <a:off x="971550" y="2349500"/>
          <a:ext cx="7740650" cy="3017839"/>
        </p:xfrm>
        <a:graphic>
          <a:graphicData uri="http://schemas.openxmlformats.org/drawingml/2006/table">
            <a:tbl>
              <a:tblPr/>
              <a:tblGrid>
                <a:gridCol w="1455738"/>
                <a:gridCol w="968375"/>
                <a:gridCol w="1065212"/>
                <a:gridCol w="1062038"/>
                <a:gridCol w="1062037"/>
                <a:gridCol w="1065213"/>
                <a:gridCol w="1062037"/>
              </a:tblGrid>
              <a:tr h="6048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液体物质</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273K</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293K</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313K</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333K</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353K</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373K</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r>
              <a:tr h="6032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水</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75.64</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72.75</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69.56</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66.18</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62.61</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58.85</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r>
              <a:tr h="6048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乙醇</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24.05</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22.27</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20.60</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19.01</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r>
              <a:tr h="6000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苯</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31.6</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28.9</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26.3</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23.7</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21.3</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r>
              <a:tr h="6048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丙酮</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26.2</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23.7</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21.2</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18.6</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16.2</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txBody>
                  <a:tcPr anchor="ctr" horzOverflow="overflow">
                    <a:lnL w="19050" cap="flat" cmpd="sng" algn="ctr">
                      <a:solidFill>
                        <a:schemeClr val="tx1"/>
                      </a:solidFill>
                      <a:prstDash val="solid"/>
                      <a:miter lim="800000"/>
                      <a:headEnd type="none" w="med" len="med"/>
                      <a:tailEnd type="none" w="med" len="med"/>
                    </a:lnL>
                    <a:lnR w="19050" cap="flat" cmpd="sng" algn="ctr">
                      <a:solidFill>
                        <a:schemeClr val="tx1"/>
                      </a:solidFill>
                      <a:prstDash val="solid"/>
                      <a:miter lim="800000"/>
                      <a:headEnd type="none" w="med" len="med"/>
                      <a:tailEnd type="none" w="med" len="med"/>
                    </a:lnR>
                    <a:lnT w="19050" cap="flat" cmpd="sng" algn="ctr">
                      <a:solidFill>
                        <a:schemeClr val="tx1"/>
                      </a:solidFill>
                      <a:prstDash val="solid"/>
                      <a:miter lim="800000"/>
                      <a:headEnd type="none" w="med" len="med"/>
                      <a:tailEnd type="none" w="med" len="med"/>
                    </a:lnT>
                    <a:lnB w="19050"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54328" name="Line 54"/>
          <p:cNvSpPr>
            <a:spLocks noChangeShapeType="1"/>
          </p:cNvSpPr>
          <p:nvPr/>
        </p:nvSpPr>
        <p:spPr bwMode="auto">
          <a:xfrm>
            <a:off x="2484438" y="2846388"/>
            <a:ext cx="6121400" cy="0"/>
          </a:xfrm>
          <a:prstGeom prst="line">
            <a:avLst/>
          </a:prstGeom>
          <a:noFill/>
          <a:ln w="38100">
            <a:solidFill>
              <a:srgbClr val="FF0000"/>
            </a:solidFill>
            <a:miter lim="800000"/>
            <a:headEnd/>
            <a:tailEnd type="triangle" w="med" len="med"/>
          </a:ln>
        </p:spPr>
        <p:txBody>
          <a:bodyPr wrap="none"/>
          <a:lstStyle/>
          <a:p>
            <a:endParaRPr lang="zh-CN" altLang="en-US"/>
          </a:p>
        </p:txBody>
      </p:sp>
      <p:pic>
        <p:nvPicPr>
          <p:cNvPr id="54329" name="Picture 55" descr="返回">
            <a:hlinkClick r:id="rId2" action="ppaction://hlinksldjump"/>
          </p:cNvPr>
          <p:cNvPicPr>
            <a:picLocks noChangeAspect="1" noChangeArrowheads="1"/>
          </p:cNvPicPr>
          <p:nvPr/>
        </p:nvPicPr>
        <p:blipFill>
          <a:blip r:embed="rId3"/>
          <a:srcRect/>
          <a:stretch>
            <a:fillRect/>
          </a:stretch>
        </p:blipFill>
        <p:spPr bwMode="auto">
          <a:xfrm>
            <a:off x="7494588" y="6381750"/>
            <a:ext cx="792162" cy="468313"/>
          </a:xfrm>
          <a:prstGeom prst="rect">
            <a:avLst/>
          </a:prstGeom>
          <a:noFill/>
          <a:ln w="9525">
            <a:noFill/>
            <a:miter lim="800000"/>
            <a:headEnd/>
            <a:tailEnd/>
          </a:ln>
        </p:spPr>
      </p:pic>
      <p:sp>
        <p:nvSpPr>
          <p:cNvPr id="54330" name="Line 56"/>
          <p:cNvSpPr>
            <a:spLocks noChangeShapeType="1"/>
          </p:cNvSpPr>
          <p:nvPr/>
        </p:nvSpPr>
        <p:spPr bwMode="auto">
          <a:xfrm>
            <a:off x="2555875" y="3429000"/>
            <a:ext cx="6121400" cy="0"/>
          </a:xfrm>
          <a:prstGeom prst="line">
            <a:avLst/>
          </a:prstGeom>
          <a:noFill/>
          <a:ln w="38100">
            <a:solidFill>
              <a:srgbClr val="FF0000"/>
            </a:solidFill>
            <a:miter lim="800000"/>
            <a:headEnd/>
            <a:tailEnd type="triangle" w="med" len="med"/>
          </a:ln>
        </p:spPr>
        <p:txBody>
          <a:bodyPr wrap="none"/>
          <a:lstStyle/>
          <a:p>
            <a:endParaRPr lang="zh-CN" altLang="en-US"/>
          </a:p>
        </p:txBody>
      </p:sp>
    </p:spTree>
  </p:cSld>
  <p:clrMapOvr>
    <a:masterClrMapping/>
  </p:clrMapOvr>
  <p:transition>
    <p:blinds/>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2" name="Text Box 4"/>
          <p:cNvSpPr txBox="1">
            <a:spLocks noChangeArrowheads="1"/>
          </p:cNvSpPr>
          <p:nvPr/>
        </p:nvSpPr>
        <p:spPr bwMode="auto">
          <a:xfrm>
            <a:off x="392113" y="1316038"/>
            <a:ext cx="7848600" cy="1031875"/>
          </a:xfrm>
          <a:prstGeom prst="rect">
            <a:avLst/>
          </a:prstGeom>
          <a:noFill/>
          <a:ln w="9525">
            <a:noFill/>
            <a:miter lim="800000"/>
            <a:headEnd/>
            <a:tailEnd/>
          </a:ln>
          <a:effectLst/>
        </p:spPr>
        <p:txBody>
          <a:bodyPr>
            <a:spAutoFit/>
          </a:bodyPr>
          <a:lstStyle/>
          <a:p>
            <a:pPr algn="just">
              <a:spcBef>
                <a:spcPct val="20000"/>
              </a:spcBef>
            </a:pPr>
            <a:r>
              <a:rPr kumimoji="1" lang="zh-CN" altLang="en-US" sz="2800" b="1">
                <a:ea typeface="楷体_GB2312" pitchFamily="49" charset="-122"/>
              </a:rPr>
              <a:t>沸腾温度</a:t>
            </a:r>
            <a:r>
              <a:rPr kumimoji="1" lang="zh-CN" altLang="en-US" sz="2800">
                <a:ea typeface="楷体_GB2312" pitchFamily="49" charset="-122"/>
              </a:rPr>
              <a:t>：液体蒸气压与外界压力相等时的温度。</a:t>
            </a:r>
          </a:p>
          <a:p>
            <a:pPr algn="just">
              <a:spcBef>
                <a:spcPct val="20000"/>
              </a:spcBef>
            </a:pPr>
            <a:r>
              <a:rPr kumimoji="1" lang="zh-CN" altLang="en-US" sz="2800" b="1">
                <a:latin typeface="Times New Roman" pitchFamily="18" charset="0"/>
                <a:ea typeface="楷体_GB2312" pitchFamily="49" charset="-122"/>
              </a:rPr>
              <a:t>沸点</a:t>
            </a:r>
            <a:r>
              <a:rPr kumimoji="1" lang="zh-CN" altLang="en-US" sz="2800">
                <a:latin typeface="Times New Roman" pitchFamily="18" charset="0"/>
                <a:ea typeface="楷体_GB2312" pitchFamily="49" charset="-122"/>
              </a:rPr>
              <a:t>：液体蒸气压达到</a:t>
            </a:r>
            <a:r>
              <a:rPr kumimoji="1" lang="en-US" altLang="zh-CN" sz="2800">
                <a:latin typeface="Times New Roman" pitchFamily="18" charset="0"/>
                <a:ea typeface="楷体_GB2312" pitchFamily="49" charset="-122"/>
              </a:rPr>
              <a:t>101.325kPa(1atm)</a:t>
            </a:r>
            <a:r>
              <a:rPr kumimoji="1" lang="zh-CN" altLang="en-US" sz="2800">
                <a:latin typeface="Times New Roman" pitchFamily="18" charset="0"/>
                <a:ea typeface="楷体_GB2312" pitchFamily="49" charset="-122"/>
              </a:rPr>
              <a:t>时的温度。</a:t>
            </a:r>
          </a:p>
        </p:txBody>
      </p:sp>
      <p:sp>
        <p:nvSpPr>
          <p:cNvPr id="217093" name="Text Box 5"/>
          <p:cNvSpPr txBox="1">
            <a:spLocks noChangeArrowheads="1"/>
          </p:cNvSpPr>
          <p:nvPr/>
        </p:nvSpPr>
        <p:spPr bwMode="auto">
          <a:xfrm>
            <a:off x="468313" y="2781300"/>
            <a:ext cx="4025900" cy="2428875"/>
          </a:xfrm>
          <a:prstGeom prst="rect">
            <a:avLst/>
          </a:prstGeom>
          <a:noFill/>
          <a:ln w="9525">
            <a:noFill/>
            <a:miter lim="800000"/>
            <a:headEnd/>
            <a:tailEnd/>
          </a:ln>
          <a:effectLst/>
        </p:spPr>
        <p:txBody>
          <a:bodyPr>
            <a:spAutoFit/>
          </a:bodyPr>
          <a:lstStyle/>
          <a:p>
            <a:pPr>
              <a:spcBef>
                <a:spcPct val="20000"/>
              </a:spcBef>
            </a:pPr>
            <a:r>
              <a:rPr kumimoji="1" lang="zh-CN" altLang="en-US" sz="2400">
                <a:solidFill>
                  <a:srgbClr val="FF3300"/>
                </a:solidFill>
                <a:latin typeface="Times New Roman" pitchFamily="18" charset="0"/>
                <a:ea typeface="楷体_GB2312" pitchFamily="49" charset="-122"/>
              </a:rPr>
              <a:t>难挥发物质的溶液的沸点总是高于纯溶剂的沸点，</a:t>
            </a:r>
            <a:r>
              <a:rPr kumimoji="1" lang="zh-CN" altLang="en-US" sz="2400">
                <a:solidFill>
                  <a:srgbClr val="000000"/>
                </a:solidFill>
                <a:latin typeface="Times New Roman" pitchFamily="18" charset="0"/>
                <a:ea typeface="楷体_GB2312" pitchFamily="49" charset="-122"/>
              </a:rPr>
              <a:t>二者之差为：</a:t>
            </a:r>
            <a:endParaRPr kumimoji="1" lang="zh-CN" altLang="en-US" sz="2400">
              <a:latin typeface="Times New Roman" pitchFamily="18" charset="0"/>
              <a:ea typeface="楷体_GB2312" pitchFamily="49" charset="-122"/>
            </a:endParaRPr>
          </a:p>
          <a:p>
            <a:pPr>
              <a:spcBef>
                <a:spcPct val="20000"/>
              </a:spcBef>
            </a:pPr>
            <a:r>
              <a:rPr kumimoji="1" lang="zh-CN" altLang="en-US" sz="2400">
                <a:solidFill>
                  <a:srgbClr val="000000"/>
                </a:solidFill>
                <a:latin typeface="Times New Roman" pitchFamily="18" charset="0"/>
                <a:ea typeface="楷体_GB2312" pitchFamily="49" charset="-122"/>
              </a:rPr>
              <a:t>△</a:t>
            </a:r>
            <a:r>
              <a:rPr kumimoji="1" lang="en-US" altLang="zh-CN" sz="2400" i="1">
                <a:solidFill>
                  <a:srgbClr val="000000"/>
                </a:solidFill>
                <a:latin typeface="Times New Roman" pitchFamily="18" charset="0"/>
                <a:ea typeface="楷体_GB2312" pitchFamily="49" charset="-122"/>
              </a:rPr>
              <a:t>T</a:t>
            </a:r>
            <a:r>
              <a:rPr kumimoji="1" lang="en-US" altLang="zh-CN" sz="2400" baseline="-30000">
                <a:solidFill>
                  <a:srgbClr val="000000"/>
                </a:solidFill>
                <a:latin typeface="Times New Roman" pitchFamily="18" charset="0"/>
                <a:ea typeface="楷体_GB2312" pitchFamily="49" charset="-122"/>
              </a:rPr>
              <a:t>bp</a:t>
            </a:r>
            <a:r>
              <a:rPr kumimoji="1" lang="en-US" altLang="zh-CN" sz="2400" i="1">
                <a:solidFill>
                  <a:srgbClr val="000000"/>
                </a:solidFill>
                <a:latin typeface="Times New Roman" pitchFamily="18" charset="0"/>
                <a:ea typeface="楷体_GB2312" pitchFamily="49" charset="-122"/>
              </a:rPr>
              <a:t> </a:t>
            </a:r>
            <a:r>
              <a:rPr kumimoji="1" lang="en-US" altLang="zh-CN" sz="2400">
                <a:solidFill>
                  <a:srgbClr val="000000"/>
                </a:solidFill>
                <a:latin typeface="Times New Roman" pitchFamily="18" charset="0"/>
                <a:ea typeface="楷体_GB2312" pitchFamily="49" charset="-122"/>
              </a:rPr>
              <a:t>=</a:t>
            </a:r>
            <a:r>
              <a:rPr kumimoji="1" lang="en-US" altLang="zh-CN" sz="2400" i="1">
                <a:solidFill>
                  <a:srgbClr val="000000"/>
                </a:solidFill>
                <a:latin typeface="Times New Roman" pitchFamily="18" charset="0"/>
                <a:ea typeface="楷体_GB2312" pitchFamily="49" charset="-122"/>
              </a:rPr>
              <a:t>  T</a:t>
            </a:r>
            <a:r>
              <a:rPr kumimoji="1" lang="en-US" altLang="zh-CN" sz="2400" baseline="-25000">
                <a:solidFill>
                  <a:srgbClr val="000000"/>
                </a:solidFill>
                <a:latin typeface="Times New Roman" pitchFamily="18" charset="0"/>
                <a:ea typeface="楷体_GB2312" pitchFamily="49" charset="-122"/>
              </a:rPr>
              <a:t>bp</a:t>
            </a:r>
            <a:r>
              <a:rPr kumimoji="1" lang="en-US" altLang="zh-CN" sz="2400" i="1">
                <a:solidFill>
                  <a:srgbClr val="000000"/>
                </a:solidFill>
                <a:latin typeface="Times New Roman" pitchFamily="18" charset="0"/>
                <a:ea typeface="楷体_GB2312" pitchFamily="49" charset="-122"/>
              </a:rPr>
              <a:t> – T</a:t>
            </a:r>
            <a:r>
              <a:rPr kumimoji="1" lang="en-US" altLang="zh-CN" sz="2400" baseline="-25000">
                <a:solidFill>
                  <a:srgbClr val="000000"/>
                </a:solidFill>
                <a:latin typeface="Times New Roman" pitchFamily="18" charset="0"/>
                <a:ea typeface="楷体_GB2312" pitchFamily="49" charset="-122"/>
              </a:rPr>
              <a:t>bp</a:t>
            </a:r>
            <a:r>
              <a:rPr kumimoji="1" lang="en-US" altLang="zh-CN" sz="2400" baseline="30000">
                <a:solidFill>
                  <a:srgbClr val="000000"/>
                </a:solidFill>
                <a:latin typeface="Times New Roman" pitchFamily="18" charset="0"/>
                <a:ea typeface="楷体_GB2312" pitchFamily="49" charset="-122"/>
              </a:rPr>
              <a:t>*</a:t>
            </a:r>
            <a:r>
              <a:rPr kumimoji="1" lang="en-US" altLang="zh-CN" sz="2400" baseline="-25000">
                <a:solidFill>
                  <a:srgbClr val="000000"/>
                </a:solidFill>
                <a:latin typeface="Times New Roman" pitchFamily="18" charset="0"/>
                <a:ea typeface="楷体_GB2312" pitchFamily="49" charset="-122"/>
              </a:rPr>
              <a:t> </a:t>
            </a:r>
            <a:r>
              <a:rPr kumimoji="1" lang="en-US" altLang="zh-CN" sz="2400" i="1">
                <a:solidFill>
                  <a:srgbClr val="000000"/>
                </a:solidFill>
                <a:latin typeface="Times New Roman" pitchFamily="18" charset="0"/>
                <a:ea typeface="楷体_GB2312" pitchFamily="49" charset="-122"/>
              </a:rPr>
              <a:t>= </a:t>
            </a:r>
            <a:r>
              <a:rPr kumimoji="1" lang="en-US" altLang="zh-CN" sz="2400" i="1">
                <a:latin typeface="Times New Roman" pitchFamily="18" charset="0"/>
                <a:ea typeface="楷体_GB2312" pitchFamily="49" charset="-122"/>
              </a:rPr>
              <a:t>k</a:t>
            </a:r>
            <a:r>
              <a:rPr kumimoji="1" lang="en-US" altLang="zh-CN" sz="2400" baseline="-30000">
                <a:latin typeface="Times New Roman" pitchFamily="18" charset="0"/>
                <a:ea typeface="楷体_GB2312" pitchFamily="49" charset="-122"/>
              </a:rPr>
              <a:t>bp</a:t>
            </a:r>
            <a:r>
              <a:rPr kumimoji="1" lang="en-US" altLang="zh-CN" sz="1200">
                <a:latin typeface="Times New Roman" pitchFamily="18" charset="0"/>
                <a:cs typeface="Times New Roman" pitchFamily="18" charset="0"/>
              </a:rPr>
              <a:t>•</a:t>
            </a:r>
            <a:r>
              <a:rPr kumimoji="1" lang="en-US" altLang="zh-CN" sz="2400" i="1">
                <a:latin typeface="Times New Roman" pitchFamily="18" charset="0"/>
                <a:ea typeface="楷体_GB2312" pitchFamily="49" charset="-122"/>
              </a:rPr>
              <a:t>m</a:t>
            </a:r>
            <a:r>
              <a:rPr kumimoji="1" lang="en-US" altLang="zh-CN" sz="2400" i="1" baseline="-25000">
                <a:latin typeface="Times New Roman" pitchFamily="18" charset="0"/>
                <a:ea typeface="楷体_GB2312" pitchFamily="49" charset="-122"/>
              </a:rPr>
              <a:t>B</a:t>
            </a:r>
            <a:r>
              <a:rPr kumimoji="1" lang="en-US" altLang="zh-CN" sz="2400" i="1">
                <a:latin typeface="Times New Roman" pitchFamily="18" charset="0"/>
                <a:ea typeface="楷体_GB2312" pitchFamily="49" charset="-122"/>
              </a:rPr>
              <a:t> </a:t>
            </a:r>
            <a:endParaRPr kumimoji="1" lang="en-US" altLang="zh-CN" sz="2400">
              <a:latin typeface="Times New Roman" pitchFamily="18" charset="0"/>
              <a:ea typeface="楷体_GB2312" pitchFamily="49" charset="-122"/>
            </a:endParaRPr>
          </a:p>
          <a:p>
            <a:pPr>
              <a:spcBef>
                <a:spcPct val="20000"/>
              </a:spcBef>
            </a:pPr>
            <a:r>
              <a:rPr kumimoji="1" lang="en-US" altLang="zh-CN" sz="2400" i="1">
                <a:latin typeface="Times New Roman" pitchFamily="18" charset="0"/>
                <a:ea typeface="楷体_GB2312" pitchFamily="49" charset="-122"/>
              </a:rPr>
              <a:t>k</a:t>
            </a:r>
            <a:r>
              <a:rPr kumimoji="1" lang="en-US" altLang="zh-CN" sz="2400" baseline="-30000">
                <a:latin typeface="Times New Roman" pitchFamily="18" charset="0"/>
                <a:ea typeface="楷体_GB2312" pitchFamily="49" charset="-122"/>
              </a:rPr>
              <a:t>bp</a:t>
            </a:r>
            <a:r>
              <a:rPr kumimoji="1" lang="zh-CN" altLang="en-US" sz="2400">
                <a:latin typeface="Times New Roman" pitchFamily="18" charset="0"/>
                <a:ea typeface="楷体_GB2312" pitchFamily="49" charset="-122"/>
              </a:rPr>
              <a:t>称为溶剂的摩尔沸点上升常数，单位为</a:t>
            </a:r>
            <a:r>
              <a:rPr kumimoji="1" lang="en-US" altLang="zh-CN" sz="2400">
                <a:latin typeface="Times New Roman" pitchFamily="18" charset="0"/>
                <a:ea typeface="楷体_GB2312" pitchFamily="49" charset="-122"/>
              </a:rPr>
              <a:t>K·kg·mol</a:t>
            </a:r>
            <a:r>
              <a:rPr kumimoji="1" lang="en-US" altLang="zh-CN" sz="2400" baseline="30000">
                <a:latin typeface="Times New Roman" pitchFamily="18" charset="0"/>
                <a:ea typeface="楷体_GB2312" pitchFamily="49" charset="-122"/>
              </a:rPr>
              <a:t>-1</a:t>
            </a:r>
            <a:r>
              <a:rPr kumimoji="1" lang="zh-CN" altLang="en-US" sz="2400">
                <a:latin typeface="宋体" pitchFamily="2" charset="-122"/>
              </a:rPr>
              <a:t>。</a:t>
            </a:r>
            <a:r>
              <a:rPr kumimoji="1" lang="zh-CN" altLang="en-US" sz="2400">
                <a:latin typeface="Tahoma" pitchFamily="34" charset="0"/>
              </a:rPr>
              <a:t> </a:t>
            </a:r>
          </a:p>
        </p:txBody>
      </p:sp>
      <p:grpSp>
        <p:nvGrpSpPr>
          <p:cNvPr id="2" name="Group 6"/>
          <p:cNvGrpSpPr>
            <a:grpSpLocks/>
          </p:cNvGrpSpPr>
          <p:nvPr/>
        </p:nvGrpSpPr>
        <p:grpSpPr bwMode="auto">
          <a:xfrm>
            <a:off x="4811713" y="2763838"/>
            <a:ext cx="3886200" cy="3048000"/>
            <a:chOff x="3216" y="1536"/>
            <a:chExt cx="2448" cy="1920"/>
          </a:xfrm>
        </p:grpSpPr>
        <p:sp>
          <p:nvSpPr>
            <p:cNvPr id="217095" name="Line 7"/>
            <p:cNvSpPr>
              <a:spLocks noChangeShapeType="1"/>
            </p:cNvSpPr>
            <p:nvPr/>
          </p:nvSpPr>
          <p:spPr bwMode="auto">
            <a:xfrm flipV="1">
              <a:off x="3408" y="1536"/>
              <a:ext cx="0" cy="1728"/>
            </a:xfrm>
            <a:prstGeom prst="line">
              <a:avLst/>
            </a:prstGeom>
            <a:noFill/>
            <a:ln w="25400" cap="sq">
              <a:solidFill>
                <a:schemeClr val="tx1"/>
              </a:solidFill>
              <a:round/>
              <a:headEnd/>
              <a:tailEnd type="triangle" w="med" len="med"/>
            </a:ln>
            <a:effectLst/>
          </p:spPr>
          <p:txBody>
            <a:bodyPr tIns="0" bIns="0">
              <a:spAutoFit/>
            </a:bodyPr>
            <a:lstStyle/>
            <a:p>
              <a:endParaRPr lang="zh-CN" altLang="en-US"/>
            </a:p>
          </p:txBody>
        </p:sp>
        <p:sp>
          <p:nvSpPr>
            <p:cNvPr id="217096" name="Line 8"/>
            <p:cNvSpPr>
              <a:spLocks noChangeShapeType="1"/>
            </p:cNvSpPr>
            <p:nvPr/>
          </p:nvSpPr>
          <p:spPr bwMode="auto">
            <a:xfrm>
              <a:off x="3408" y="3264"/>
              <a:ext cx="1920" cy="0"/>
            </a:xfrm>
            <a:prstGeom prst="line">
              <a:avLst/>
            </a:prstGeom>
            <a:noFill/>
            <a:ln w="25400" cap="sq">
              <a:solidFill>
                <a:schemeClr val="tx1"/>
              </a:solidFill>
              <a:round/>
              <a:headEnd/>
              <a:tailEnd type="triangle" w="med" len="med"/>
            </a:ln>
            <a:effectLst/>
          </p:spPr>
          <p:txBody>
            <a:bodyPr tIns="0" bIns="0">
              <a:spAutoFit/>
            </a:bodyPr>
            <a:lstStyle/>
            <a:p>
              <a:endParaRPr lang="zh-CN" altLang="en-US"/>
            </a:p>
          </p:txBody>
        </p:sp>
        <p:sp>
          <p:nvSpPr>
            <p:cNvPr id="217097" name="Text Box 9"/>
            <p:cNvSpPr txBox="1">
              <a:spLocks noChangeArrowheads="1"/>
            </p:cNvSpPr>
            <p:nvPr/>
          </p:nvSpPr>
          <p:spPr bwMode="auto">
            <a:xfrm>
              <a:off x="3216" y="1584"/>
              <a:ext cx="240" cy="230"/>
            </a:xfrm>
            <a:prstGeom prst="rect">
              <a:avLst/>
            </a:prstGeom>
            <a:noFill/>
            <a:ln w="12700" cap="sq">
              <a:noFill/>
              <a:miter lim="800000"/>
              <a:headEnd/>
              <a:tailEnd/>
            </a:ln>
            <a:effectLst/>
          </p:spPr>
          <p:txBody>
            <a:bodyPr tIns="0" bIns="0">
              <a:spAutoFit/>
            </a:bodyPr>
            <a:lstStyle/>
            <a:p>
              <a:pPr>
                <a:spcBef>
                  <a:spcPct val="50000"/>
                </a:spcBef>
              </a:pPr>
              <a:r>
                <a:rPr kumimoji="1" lang="en-US" altLang="zh-CN" sz="2400" i="1">
                  <a:latin typeface="Times New Roman" pitchFamily="18" charset="0"/>
                </a:rPr>
                <a:t>p</a:t>
              </a:r>
            </a:p>
          </p:txBody>
        </p:sp>
        <p:sp>
          <p:nvSpPr>
            <p:cNvPr id="217098" name="Text Box 10"/>
            <p:cNvSpPr txBox="1">
              <a:spLocks noChangeArrowheads="1"/>
            </p:cNvSpPr>
            <p:nvPr/>
          </p:nvSpPr>
          <p:spPr bwMode="auto">
            <a:xfrm>
              <a:off x="5280" y="3264"/>
              <a:ext cx="384" cy="192"/>
            </a:xfrm>
            <a:prstGeom prst="rect">
              <a:avLst/>
            </a:prstGeom>
            <a:noFill/>
            <a:ln w="12700" cap="sq">
              <a:noFill/>
              <a:miter lim="800000"/>
              <a:headEnd/>
              <a:tailEnd/>
            </a:ln>
            <a:effectLst/>
          </p:spPr>
          <p:txBody>
            <a:bodyPr tIns="0" bIns="0">
              <a:spAutoFit/>
            </a:bodyPr>
            <a:lstStyle/>
            <a:p>
              <a:pPr>
                <a:spcBef>
                  <a:spcPct val="50000"/>
                </a:spcBef>
              </a:pPr>
              <a:r>
                <a:rPr kumimoji="1" lang="en-US" altLang="zh-CN" sz="2000" i="1">
                  <a:latin typeface="Times New Roman" pitchFamily="18" charset="0"/>
                </a:rPr>
                <a:t>T</a:t>
              </a:r>
            </a:p>
          </p:txBody>
        </p:sp>
      </p:grpSp>
      <p:grpSp>
        <p:nvGrpSpPr>
          <p:cNvPr id="3" name="Group 11"/>
          <p:cNvGrpSpPr>
            <a:grpSpLocks/>
          </p:cNvGrpSpPr>
          <p:nvPr/>
        </p:nvGrpSpPr>
        <p:grpSpPr bwMode="auto">
          <a:xfrm>
            <a:off x="5192713" y="2916238"/>
            <a:ext cx="2819400" cy="1981200"/>
            <a:chOff x="3696" y="1536"/>
            <a:chExt cx="1728" cy="1248"/>
          </a:xfrm>
        </p:grpSpPr>
        <p:sp>
          <p:nvSpPr>
            <p:cNvPr id="217100" name="Freeform 12"/>
            <p:cNvSpPr>
              <a:spLocks/>
            </p:cNvSpPr>
            <p:nvPr/>
          </p:nvSpPr>
          <p:spPr bwMode="auto">
            <a:xfrm>
              <a:off x="3696" y="1584"/>
              <a:ext cx="1248" cy="1200"/>
            </a:xfrm>
            <a:custGeom>
              <a:avLst/>
              <a:gdLst/>
              <a:ahLst/>
              <a:cxnLst>
                <a:cxn ang="0">
                  <a:pos x="0" y="864"/>
                </a:cxn>
                <a:cxn ang="0">
                  <a:pos x="960" y="624"/>
                </a:cxn>
                <a:cxn ang="0">
                  <a:pos x="1680" y="0"/>
                </a:cxn>
              </a:cxnLst>
              <a:rect l="0" t="0" r="r" b="b"/>
              <a:pathLst>
                <a:path w="1680" h="864">
                  <a:moveTo>
                    <a:pt x="0" y="864"/>
                  </a:moveTo>
                  <a:cubicBezTo>
                    <a:pt x="340" y="816"/>
                    <a:pt x="680" y="768"/>
                    <a:pt x="960" y="624"/>
                  </a:cubicBezTo>
                  <a:cubicBezTo>
                    <a:pt x="1240" y="480"/>
                    <a:pt x="1552" y="112"/>
                    <a:pt x="1680" y="0"/>
                  </a:cubicBezTo>
                </a:path>
              </a:pathLst>
            </a:custGeom>
            <a:noFill/>
            <a:ln w="25400" cap="sq" cmpd="sng">
              <a:solidFill>
                <a:schemeClr val="tx1"/>
              </a:solidFill>
              <a:prstDash val="solid"/>
              <a:round/>
              <a:headEnd/>
              <a:tailEnd/>
            </a:ln>
            <a:effectLst/>
          </p:spPr>
          <p:txBody>
            <a:bodyPr tIns="0" bIns="0">
              <a:spAutoFit/>
            </a:bodyPr>
            <a:lstStyle/>
            <a:p>
              <a:endParaRPr lang="zh-CN" altLang="en-US"/>
            </a:p>
          </p:txBody>
        </p:sp>
        <p:sp>
          <p:nvSpPr>
            <p:cNvPr id="217101" name="Text Box 13"/>
            <p:cNvSpPr txBox="1">
              <a:spLocks noChangeArrowheads="1"/>
            </p:cNvSpPr>
            <p:nvPr/>
          </p:nvSpPr>
          <p:spPr bwMode="auto">
            <a:xfrm>
              <a:off x="4944" y="1536"/>
              <a:ext cx="480" cy="192"/>
            </a:xfrm>
            <a:prstGeom prst="rect">
              <a:avLst/>
            </a:prstGeom>
            <a:noFill/>
            <a:ln w="12700" cap="sq">
              <a:noFill/>
              <a:miter lim="800000"/>
              <a:headEnd/>
              <a:tailEnd/>
            </a:ln>
            <a:effectLst/>
          </p:spPr>
          <p:txBody>
            <a:bodyPr tIns="0" bIns="0">
              <a:spAutoFit/>
            </a:bodyPr>
            <a:lstStyle/>
            <a:p>
              <a:pPr>
                <a:spcBef>
                  <a:spcPct val="50000"/>
                </a:spcBef>
              </a:pPr>
              <a:r>
                <a:rPr kumimoji="1" lang="zh-CN" altLang="en-US" sz="2000">
                  <a:latin typeface="Times New Roman" pitchFamily="18" charset="0"/>
                  <a:ea typeface="楷体_GB2312" pitchFamily="49" charset="-122"/>
                </a:rPr>
                <a:t>溶剂</a:t>
              </a:r>
            </a:p>
          </p:txBody>
        </p:sp>
      </p:grpSp>
      <p:grpSp>
        <p:nvGrpSpPr>
          <p:cNvPr id="4" name="Group 14"/>
          <p:cNvGrpSpPr>
            <a:grpSpLocks/>
          </p:cNvGrpSpPr>
          <p:nvPr/>
        </p:nvGrpSpPr>
        <p:grpSpPr bwMode="auto">
          <a:xfrm>
            <a:off x="5192713" y="3221038"/>
            <a:ext cx="2971800" cy="1981200"/>
            <a:chOff x="3696" y="1728"/>
            <a:chExt cx="1728" cy="1248"/>
          </a:xfrm>
        </p:grpSpPr>
        <p:sp>
          <p:nvSpPr>
            <p:cNvPr id="217103" name="Freeform 15"/>
            <p:cNvSpPr>
              <a:spLocks/>
            </p:cNvSpPr>
            <p:nvPr/>
          </p:nvSpPr>
          <p:spPr bwMode="auto">
            <a:xfrm>
              <a:off x="3696" y="1776"/>
              <a:ext cx="1248" cy="1200"/>
            </a:xfrm>
            <a:custGeom>
              <a:avLst/>
              <a:gdLst/>
              <a:ahLst/>
              <a:cxnLst>
                <a:cxn ang="0">
                  <a:pos x="0" y="864"/>
                </a:cxn>
                <a:cxn ang="0">
                  <a:pos x="960" y="624"/>
                </a:cxn>
                <a:cxn ang="0">
                  <a:pos x="1680" y="0"/>
                </a:cxn>
              </a:cxnLst>
              <a:rect l="0" t="0" r="r" b="b"/>
              <a:pathLst>
                <a:path w="1680" h="864">
                  <a:moveTo>
                    <a:pt x="0" y="864"/>
                  </a:moveTo>
                  <a:cubicBezTo>
                    <a:pt x="340" y="816"/>
                    <a:pt x="680" y="768"/>
                    <a:pt x="960" y="624"/>
                  </a:cubicBezTo>
                  <a:cubicBezTo>
                    <a:pt x="1240" y="480"/>
                    <a:pt x="1552" y="112"/>
                    <a:pt x="1680" y="0"/>
                  </a:cubicBezTo>
                </a:path>
              </a:pathLst>
            </a:custGeom>
            <a:noFill/>
            <a:ln w="25400" cap="sq" cmpd="sng">
              <a:solidFill>
                <a:schemeClr val="accent2"/>
              </a:solidFill>
              <a:prstDash val="solid"/>
              <a:round/>
              <a:headEnd/>
              <a:tailEnd/>
            </a:ln>
            <a:effectLst/>
          </p:spPr>
          <p:txBody>
            <a:bodyPr tIns="0" bIns="0">
              <a:spAutoFit/>
            </a:bodyPr>
            <a:lstStyle/>
            <a:p>
              <a:endParaRPr lang="zh-CN" altLang="en-US"/>
            </a:p>
          </p:txBody>
        </p:sp>
        <p:sp>
          <p:nvSpPr>
            <p:cNvPr id="217104" name="Text Box 16"/>
            <p:cNvSpPr txBox="1">
              <a:spLocks noChangeArrowheads="1"/>
            </p:cNvSpPr>
            <p:nvPr/>
          </p:nvSpPr>
          <p:spPr bwMode="auto">
            <a:xfrm>
              <a:off x="4944" y="1728"/>
              <a:ext cx="480" cy="192"/>
            </a:xfrm>
            <a:prstGeom prst="rect">
              <a:avLst/>
            </a:prstGeom>
            <a:noFill/>
            <a:ln w="12700" cap="sq">
              <a:noFill/>
              <a:miter lim="800000"/>
              <a:headEnd/>
              <a:tailEnd/>
            </a:ln>
            <a:effectLst/>
          </p:spPr>
          <p:txBody>
            <a:bodyPr tIns="0" bIns="0">
              <a:spAutoFit/>
            </a:bodyPr>
            <a:lstStyle/>
            <a:p>
              <a:pPr>
                <a:spcBef>
                  <a:spcPct val="50000"/>
                </a:spcBef>
              </a:pPr>
              <a:r>
                <a:rPr kumimoji="1" lang="zh-CN" altLang="en-US" sz="2000">
                  <a:solidFill>
                    <a:schemeClr val="hlink"/>
                  </a:solidFill>
                  <a:latin typeface="Times New Roman" pitchFamily="18" charset="0"/>
                  <a:ea typeface="楷体_GB2312" pitchFamily="49" charset="-122"/>
                </a:rPr>
                <a:t>溶液</a:t>
              </a:r>
            </a:p>
          </p:txBody>
        </p:sp>
      </p:grpSp>
      <p:grpSp>
        <p:nvGrpSpPr>
          <p:cNvPr id="5" name="Group 17"/>
          <p:cNvGrpSpPr>
            <a:grpSpLocks/>
          </p:cNvGrpSpPr>
          <p:nvPr/>
        </p:nvGrpSpPr>
        <p:grpSpPr bwMode="auto">
          <a:xfrm>
            <a:off x="5116513" y="3221038"/>
            <a:ext cx="3048000" cy="381000"/>
            <a:chOff x="3408" y="1728"/>
            <a:chExt cx="1920" cy="240"/>
          </a:xfrm>
        </p:grpSpPr>
        <p:sp>
          <p:nvSpPr>
            <p:cNvPr id="217106" name="Line 18"/>
            <p:cNvSpPr>
              <a:spLocks noChangeShapeType="1"/>
            </p:cNvSpPr>
            <p:nvPr/>
          </p:nvSpPr>
          <p:spPr bwMode="auto">
            <a:xfrm>
              <a:off x="3408" y="1968"/>
              <a:ext cx="1920" cy="0"/>
            </a:xfrm>
            <a:prstGeom prst="line">
              <a:avLst/>
            </a:prstGeom>
            <a:noFill/>
            <a:ln w="25400">
              <a:solidFill>
                <a:srgbClr val="FF0000"/>
              </a:solidFill>
              <a:prstDash val="dash"/>
              <a:round/>
              <a:headEnd/>
              <a:tailEnd/>
            </a:ln>
            <a:effectLst/>
          </p:spPr>
          <p:txBody>
            <a:bodyPr tIns="0" bIns="0">
              <a:spAutoFit/>
            </a:bodyPr>
            <a:lstStyle/>
            <a:p>
              <a:endParaRPr lang="zh-CN" altLang="en-US"/>
            </a:p>
          </p:txBody>
        </p:sp>
        <p:sp>
          <p:nvSpPr>
            <p:cNvPr id="217107" name="Text Box 19"/>
            <p:cNvSpPr txBox="1">
              <a:spLocks noChangeArrowheads="1"/>
            </p:cNvSpPr>
            <p:nvPr/>
          </p:nvSpPr>
          <p:spPr bwMode="auto">
            <a:xfrm>
              <a:off x="3456" y="1728"/>
              <a:ext cx="1200" cy="192"/>
            </a:xfrm>
            <a:prstGeom prst="rect">
              <a:avLst/>
            </a:prstGeom>
            <a:noFill/>
            <a:ln w="12700" cap="sq">
              <a:noFill/>
              <a:miter lim="800000"/>
              <a:headEnd/>
              <a:tailEnd/>
            </a:ln>
            <a:effectLst/>
          </p:spPr>
          <p:txBody>
            <a:bodyPr tIns="0" bIns="0">
              <a:spAutoFit/>
            </a:bodyPr>
            <a:lstStyle/>
            <a:p>
              <a:pPr>
                <a:spcBef>
                  <a:spcPct val="50000"/>
                </a:spcBef>
              </a:pPr>
              <a:r>
                <a:rPr kumimoji="1" lang="en-US" altLang="zh-CN" sz="2000">
                  <a:latin typeface="Times New Roman" pitchFamily="18" charset="0"/>
                </a:rPr>
                <a:t>101.325kPa</a:t>
              </a:r>
            </a:p>
          </p:txBody>
        </p:sp>
      </p:grpSp>
      <p:sp>
        <p:nvSpPr>
          <p:cNvPr id="217108" name="Line 20"/>
          <p:cNvSpPr>
            <a:spLocks noChangeShapeType="1"/>
          </p:cNvSpPr>
          <p:nvPr/>
        </p:nvSpPr>
        <p:spPr bwMode="auto">
          <a:xfrm>
            <a:off x="6869113" y="3602038"/>
            <a:ext cx="1587" cy="1905000"/>
          </a:xfrm>
          <a:prstGeom prst="line">
            <a:avLst/>
          </a:prstGeom>
          <a:noFill/>
          <a:ln w="25400">
            <a:solidFill>
              <a:srgbClr val="FF0000"/>
            </a:solidFill>
            <a:prstDash val="dash"/>
            <a:round/>
            <a:headEnd/>
            <a:tailEnd/>
          </a:ln>
          <a:effectLst/>
        </p:spPr>
        <p:txBody>
          <a:bodyPr tIns="0" bIns="0">
            <a:spAutoFit/>
          </a:bodyPr>
          <a:lstStyle/>
          <a:p>
            <a:endParaRPr lang="zh-CN" altLang="en-US"/>
          </a:p>
        </p:txBody>
      </p:sp>
      <p:sp>
        <p:nvSpPr>
          <p:cNvPr id="217109" name="Text Box 21"/>
          <p:cNvSpPr txBox="1">
            <a:spLocks noChangeArrowheads="1"/>
          </p:cNvSpPr>
          <p:nvPr/>
        </p:nvSpPr>
        <p:spPr bwMode="auto">
          <a:xfrm>
            <a:off x="6716713" y="5583238"/>
            <a:ext cx="762000" cy="739775"/>
          </a:xfrm>
          <a:prstGeom prst="rect">
            <a:avLst/>
          </a:prstGeom>
          <a:noFill/>
          <a:ln w="12700" cap="sq">
            <a:noFill/>
            <a:miter lim="800000"/>
            <a:headEnd/>
            <a:tailEnd/>
          </a:ln>
          <a:effectLst/>
        </p:spPr>
        <p:txBody>
          <a:bodyPr tIns="0" bIns="0">
            <a:spAutoFit/>
          </a:bodyPr>
          <a:lstStyle/>
          <a:p>
            <a:pPr>
              <a:spcBef>
                <a:spcPct val="50000"/>
              </a:spcBef>
              <a:spcAft>
                <a:spcPct val="45000"/>
              </a:spcAft>
            </a:pPr>
            <a:r>
              <a:rPr kumimoji="1" lang="en-US" altLang="zh-CN" sz="2000" i="1">
                <a:latin typeface="Times New Roman" pitchFamily="18" charset="0"/>
              </a:rPr>
              <a:t>T</a:t>
            </a:r>
            <a:r>
              <a:rPr kumimoji="1" lang="en-US" altLang="zh-CN" sz="2000" baseline="-25000">
                <a:latin typeface="Times New Roman" pitchFamily="18" charset="0"/>
              </a:rPr>
              <a:t>bp</a:t>
            </a:r>
          </a:p>
          <a:p>
            <a:pPr>
              <a:spcBef>
                <a:spcPct val="50000"/>
              </a:spcBef>
              <a:spcAft>
                <a:spcPct val="45000"/>
              </a:spcAft>
            </a:pPr>
            <a:endParaRPr kumimoji="1" lang="en-US" altLang="zh-CN" sz="2000" baseline="-25000">
              <a:latin typeface="Times New Roman" pitchFamily="18" charset="0"/>
            </a:endParaRPr>
          </a:p>
        </p:txBody>
      </p:sp>
      <p:sp>
        <p:nvSpPr>
          <p:cNvPr id="217110" name="Line 22"/>
          <p:cNvSpPr>
            <a:spLocks noChangeShapeType="1"/>
          </p:cNvSpPr>
          <p:nvPr/>
        </p:nvSpPr>
        <p:spPr bwMode="auto">
          <a:xfrm>
            <a:off x="7173913" y="3602038"/>
            <a:ext cx="0" cy="1905000"/>
          </a:xfrm>
          <a:prstGeom prst="line">
            <a:avLst/>
          </a:prstGeom>
          <a:noFill/>
          <a:ln w="25400">
            <a:solidFill>
              <a:schemeClr val="tx1"/>
            </a:solidFill>
            <a:prstDash val="dash"/>
            <a:round/>
            <a:headEnd/>
            <a:tailEnd/>
          </a:ln>
          <a:effectLst/>
        </p:spPr>
        <p:txBody>
          <a:bodyPr tIns="0" bIns="0">
            <a:spAutoFit/>
          </a:bodyPr>
          <a:lstStyle/>
          <a:p>
            <a:endParaRPr lang="zh-CN" altLang="en-US"/>
          </a:p>
        </p:txBody>
      </p:sp>
      <p:sp>
        <p:nvSpPr>
          <p:cNvPr id="217111" name="Text Box 23"/>
          <p:cNvSpPr txBox="1">
            <a:spLocks noChangeArrowheads="1"/>
          </p:cNvSpPr>
          <p:nvPr/>
        </p:nvSpPr>
        <p:spPr bwMode="auto">
          <a:xfrm>
            <a:off x="7097713" y="5583238"/>
            <a:ext cx="457200" cy="304800"/>
          </a:xfrm>
          <a:prstGeom prst="rect">
            <a:avLst/>
          </a:prstGeom>
          <a:noFill/>
          <a:ln w="12700" cap="sq">
            <a:noFill/>
            <a:miter lim="800000"/>
            <a:headEnd/>
            <a:tailEnd/>
          </a:ln>
          <a:effectLst/>
        </p:spPr>
        <p:txBody>
          <a:bodyPr tIns="0" bIns="0">
            <a:spAutoFit/>
          </a:bodyPr>
          <a:lstStyle/>
          <a:p>
            <a:pPr>
              <a:spcBef>
                <a:spcPct val="50000"/>
              </a:spcBef>
            </a:pPr>
            <a:r>
              <a:rPr kumimoji="1" lang="en-US" altLang="zh-CN" sz="2000" i="1">
                <a:latin typeface="Times New Roman" pitchFamily="18" charset="0"/>
              </a:rPr>
              <a:t>T</a:t>
            </a:r>
            <a:r>
              <a:rPr kumimoji="1" lang="en-US" altLang="zh-CN" sz="2000" baseline="-25000">
                <a:latin typeface="Times New Roman" pitchFamily="18" charset="0"/>
              </a:rPr>
              <a:t>b    </a:t>
            </a:r>
          </a:p>
        </p:txBody>
      </p:sp>
      <p:sp>
        <p:nvSpPr>
          <p:cNvPr id="217112" name="Text Box 24"/>
          <p:cNvSpPr txBox="1">
            <a:spLocks noChangeArrowheads="1"/>
          </p:cNvSpPr>
          <p:nvPr/>
        </p:nvSpPr>
        <p:spPr bwMode="auto">
          <a:xfrm>
            <a:off x="5040313" y="6116638"/>
            <a:ext cx="3505200" cy="304800"/>
          </a:xfrm>
          <a:prstGeom prst="rect">
            <a:avLst/>
          </a:prstGeom>
          <a:noFill/>
          <a:ln w="12700" cap="sq">
            <a:noFill/>
            <a:miter lim="800000"/>
            <a:headEnd/>
            <a:tailEnd/>
          </a:ln>
          <a:effectLst/>
        </p:spPr>
        <p:txBody>
          <a:bodyPr tIns="0" bIns="0">
            <a:spAutoFit/>
          </a:bodyPr>
          <a:lstStyle/>
          <a:p>
            <a:pPr algn="ctr">
              <a:spcBef>
                <a:spcPct val="50000"/>
              </a:spcBef>
            </a:pPr>
            <a:r>
              <a:rPr kumimoji="1" lang="zh-CN" altLang="en-US" sz="2000">
                <a:latin typeface="Times New Roman" pitchFamily="18" charset="0"/>
                <a:ea typeface="楷体_GB2312" pitchFamily="49" charset="-122"/>
              </a:rPr>
              <a:t>图</a:t>
            </a:r>
            <a:r>
              <a:rPr kumimoji="1" lang="en-US" altLang="zh-CN" sz="2000">
                <a:latin typeface="Times New Roman" pitchFamily="18" charset="0"/>
                <a:ea typeface="楷体_GB2312" pitchFamily="49" charset="-122"/>
              </a:rPr>
              <a:t>3.1 </a:t>
            </a:r>
            <a:r>
              <a:rPr kumimoji="1" lang="zh-CN" altLang="en-US" sz="2000">
                <a:latin typeface="Times New Roman" pitchFamily="18" charset="0"/>
                <a:ea typeface="楷体_GB2312" pitchFamily="49" charset="-122"/>
              </a:rPr>
              <a:t>沸点上升示意图</a:t>
            </a:r>
          </a:p>
        </p:txBody>
      </p:sp>
      <p:sp>
        <p:nvSpPr>
          <p:cNvPr id="217113" name="Rectangle 25"/>
          <p:cNvSpPr>
            <a:spLocks noChangeArrowheads="1"/>
          </p:cNvSpPr>
          <p:nvPr/>
        </p:nvSpPr>
        <p:spPr bwMode="auto">
          <a:xfrm>
            <a:off x="838200" y="152400"/>
            <a:ext cx="7772400" cy="685800"/>
          </a:xfrm>
          <a:prstGeom prst="rect">
            <a:avLst/>
          </a:prstGeom>
          <a:noFill/>
          <a:ln w="9525">
            <a:noFill/>
            <a:miter lim="800000"/>
            <a:headEnd/>
            <a:tailEnd/>
          </a:ln>
          <a:effectLst/>
        </p:spPr>
        <p:txBody>
          <a:bodyPr anchor="ctr"/>
          <a:lstStyle/>
          <a:p>
            <a:pPr algn="ctr"/>
            <a:r>
              <a:rPr lang="en-US" altLang="zh-CN" sz="4000" b="1">
                <a:solidFill>
                  <a:srgbClr val="FF3300"/>
                </a:solidFill>
                <a:latin typeface="华文新魏" pitchFamily="2" charset="-122"/>
              </a:rPr>
              <a:t>2.  </a:t>
            </a:r>
            <a:r>
              <a:rPr lang="zh-CN" altLang="en-US" sz="4000" b="1">
                <a:solidFill>
                  <a:srgbClr val="FF3300"/>
                </a:solidFill>
                <a:latin typeface="华文新魏" pitchFamily="2" charset="-122"/>
              </a:rPr>
              <a:t>溶液的沸点上升</a:t>
            </a:r>
            <a:endParaRPr lang="zh-CN" altLang="en-US" sz="4000" b="1">
              <a:solidFill>
                <a:srgbClr val="FF3300"/>
              </a:solidFill>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70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17110"/>
                                        </p:tgtEl>
                                        <p:attrNameLst>
                                          <p:attrName>style.visibility</p:attrName>
                                        </p:attrNameLst>
                                      </p:cBhvr>
                                      <p:to>
                                        <p:strVal val="visible"/>
                                      </p:to>
                                    </p:set>
                                    <p:animEffect transition="in" filter="wipe(up)">
                                      <p:cBhvr>
                                        <p:cTn id="27" dur="500"/>
                                        <p:tgtEl>
                                          <p:spTgt spid="217110"/>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499"/>
                                          </p:stCondLst>
                                        </p:cTn>
                                        <p:tgtEl>
                                          <p:spTgt spid="2171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217108"/>
                                        </p:tgtEl>
                                        <p:attrNameLst>
                                          <p:attrName>style.visibility</p:attrName>
                                        </p:attrNameLst>
                                      </p:cBhvr>
                                      <p:to>
                                        <p:strVal val="visible"/>
                                      </p:to>
                                    </p:set>
                                    <p:animEffect transition="in" filter="wipe(up)">
                                      <p:cBhvr>
                                        <p:cTn id="35" dur="500"/>
                                        <p:tgtEl>
                                          <p:spTgt spid="21710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217109"/>
                                        </p:tgtEl>
                                        <p:attrNameLst>
                                          <p:attrName>style.visibility</p:attrName>
                                        </p:attrNameLst>
                                      </p:cBhvr>
                                      <p:to>
                                        <p:strVal val="visible"/>
                                      </p:to>
                                    </p:se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499"/>
                                          </p:stCondLst>
                                        </p:cTn>
                                        <p:tgtEl>
                                          <p:spTgt spid="217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3" grpId="0" autoUpdateAnimBg="0"/>
      <p:bldP spid="217108" grpId="0" animBg="1"/>
      <p:bldP spid="217109" grpId="0" autoUpdateAnimBg="0"/>
      <p:bldP spid="217110" grpId="0" animBg="1"/>
      <p:bldP spid="217111" grpId="0" autoUpdateAnimBg="0"/>
      <p:bldP spid="217112" grpId="0" autoUpdateAnimBg="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Times New Roman" pitchFamily="18" charset="0"/>
              </a:rPr>
              <a:t>2.5.2  </a:t>
            </a:r>
            <a:r>
              <a:rPr lang="zh-CN" altLang="en-US" b="1" dirty="0" smtClean="0">
                <a:latin typeface="Times New Roman" pitchFamily="18" charset="0"/>
              </a:rPr>
              <a:t>表面活性剂</a:t>
            </a:r>
            <a:endParaRPr lang="zh-CN" altLang="en-US" dirty="0"/>
          </a:p>
        </p:txBody>
      </p:sp>
      <p:sp>
        <p:nvSpPr>
          <p:cNvPr id="3" name="文本占位符 2"/>
          <p:cNvSpPr>
            <a:spLocks noGrp="1"/>
          </p:cNvSpPr>
          <p:nvPr>
            <p:ph type="body" sz="half" idx="1"/>
          </p:nvPr>
        </p:nvSpPr>
        <p:spPr>
          <a:xfrm>
            <a:off x="1214414" y="1857364"/>
            <a:ext cx="6643734" cy="3700474"/>
          </a:xfrm>
        </p:spPr>
        <p:txBody>
          <a:bodyPr/>
          <a:lstStyle/>
          <a:p>
            <a:pPr marL="0" lvl="0" indent="0">
              <a:lnSpc>
                <a:spcPct val="100000"/>
              </a:lnSpc>
              <a:spcBef>
                <a:spcPct val="0"/>
              </a:spcBef>
              <a:buClrTx/>
              <a:buNone/>
              <a:defRPr/>
            </a:pPr>
            <a:r>
              <a:rPr lang="en-US" altLang="zh-CN" b="1" dirty="0" smtClean="0"/>
              <a:t>2.5.2.1</a:t>
            </a:r>
            <a:r>
              <a:rPr lang="en-US" altLang="zh-CN" b="1" dirty="0" smtClean="0">
                <a:effectLst>
                  <a:outerShdw blurRad="38100" dist="38100" dir="2700000" algn="tl">
                    <a:srgbClr val="C0C0C0"/>
                  </a:outerShdw>
                </a:effectLst>
                <a:latin typeface="Times New Roman" pitchFamily="18" charset="0"/>
              </a:rPr>
              <a:t> </a:t>
            </a:r>
            <a:r>
              <a:rPr lang="zh-CN" altLang="en-US" b="1" dirty="0" smtClean="0">
                <a:effectLst>
                  <a:outerShdw blurRad="38100" dist="38100" dir="2700000" algn="tl">
                    <a:srgbClr val="C0C0C0"/>
                  </a:outerShdw>
                </a:effectLst>
                <a:latin typeface="Times New Roman" pitchFamily="18" charset="0"/>
              </a:rPr>
              <a:t>表面活性剂及其分类</a:t>
            </a:r>
            <a:endParaRPr lang="en-US" altLang="zh-CN" b="1" dirty="0" smtClean="0">
              <a:effectLst>
                <a:outerShdw blurRad="38100" dist="38100" dir="2700000" algn="tl">
                  <a:srgbClr val="C0C0C0"/>
                </a:outerShdw>
              </a:effectLst>
              <a:latin typeface="Times New Roman" pitchFamily="18" charset="0"/>
            </a:endParaRPr>
          </a:p>
          <a:p>
            <a:pPr marL="0" lvl="0" indent="0">
              <a:lnSpc>
                <a:spcPct val="100000"/>
              </a:lnSpc>
              <a:spcBef>
                <a:spcPct val="0"/>
              </a:spcBef>
              <a:buClrTx/>
              <a:buNone/>
              <a:defRPr/>
            </a:pPr>
            <a:endParaRPr lang="en-US" altLang="zh-CN" b="1" dirty="0" smtClean="0">
              <a:effectLst>
                <a:outerShdw blurRad="38100" dist="38100" dir="2700000" algn="tl">
                  <a:srgbClr val="C0C0C0"/>
                </a:outerShdw>
              </a:effectLst>
              <a:latin typeface="Times New Roman" pitchFamily="18" charset="0"/>
            </a:endParaRPr>
          </a:p>
          <a:p>
            <a:pPr marL="0" lvl="0" indent="0">
              <a:lnSpc>
                <a:spcPct val="100000"/>
              </a:lnSpc>
              <a:spcBef>
                <a:spcPct val="0"/>
              </a:spcBef>
              <a:buClrTx/>
              <a:buNone/>
              <a:defRPr/>
            </a:pPr>
            <a:r>
              <a:rPr lang="en-US" altLang="zh-CN" b="1" dirty="0" smtClean="0">
                <a:effectLst>
                  <a:outerShdw blurRad="38100" dist="38100" dir="2700000" algn="tl">
                    <a:srgbClr val="C0C0C0"/>
                  </a:outerShdw>
                </a:effectLst>
                <a:latin typeface="Times New Roman" pitchFamily="18" charset="0"/>
              </a:rPr>
              <a:t>2.5.2.2 </a:t>
            </a:r>
            <a:r>
              <a:rPr lang="zh-CN" altLang="en-US" b="1" dirty="0" smtClean="0">
                <a:effectLst>
                  <a:outerShdw blurRad="38100" dist="38100" dir="2700000" algn="tl">
                    <a:srgbClr val="C0C0C0"/>
                  </a:outerShdw>
                </a:effectLst>
                <a:latin typeface="Times New Roman" pitchFamily="18" charset="0"/>
              </a:rPr>
              <a:t>表面活性剂的基本性质</a:t>
            </a:r>
            <a:endParaRPr lang="en-US" altLang="zh-CN" b="1" dirty="0" smtClean="0">
              <a:effectLst>
                <a:outerShdw blurRad="38100" dist="38100" dir="2700000" algn="tl">
                  <a:srgbClr val="C0C0C0"/>
                </a:outerShdw>
              </a:effectLst>
              <a:latin typeface="Times New Roman" pitchFamily="18" charset="0"/>
            </a:endParaRPr>
          </a:p>
          <a:p>
            <a:pPr marL="0" lvl="0" indent="0">
              <a:lnSpc>
                <a:spcPct val="100000"/>
              </a:lnSpc>
              <a:spcBef>
                <a:spcPct val="0"/>
              </a:spcBef>
              <a:buClrTx/>
              <a:buNone/>
              <a:defRPr/>
            </a:pPr>
            <a:endParaRPr lang="en-US" altLang="zh-CN" b="1" dirty="0" smtClean="0">
              <a:effectLst>
                <a:outerShdw blurRad="38100" dist="38100" dir="2700000" algn="tl">
                  <a:srgbClr val="C0C0C0"/>
                </a:outerShdw>
              </a:effectLst>
              <a:latin typeface="Times New Roman" pitchFamily="18" charset="0"/>
            </a:endParaRPr>
          </a:p>
          <a:p>
            <a:pPr marL="0" lvl="0" indent="0">
              <a:lnSpc>
                <a:spcPct val="100000"/>
              </a:lnSpc>
              <a:spcBef>
                <a:spcPct val="0"/>
              </a:spcBef>
              <a:buClrTx/>
              <a:buNone/>
              <a:defRPr/>
            </a:pPr>
            <a:r>
              <a:rPr lang="en-US" altLang="zh-CN" b="1" dirty="0" smtClean="0">
                <a:effectLst>
                  <a:outerShdw blurRad="38100" dist="38100" dir="2700000" algn="tl">
                    <a:srgbClr val="C0C0C0"/>
                  </a:outerShdw>
                </a:effectLst>
                <a:latin typeface="Times New Roman" pitchFamily="18" charset="0"/>
              </a:rPr>
              <a:t>2.5.2.3 </a:t>
            </a:r>
            <a:r>
              <a:rPr lang="zh-CN" altLang="en-US" b="1" dirty="0" smtClean="0">
                <a:effectLst>
                  <a:outerShdw blurRad="38100" dist="38100" dir="2700000" algn="tl">
                    <a:srgbClr val="C0C0C0"/>
                  </a:outerShdw>
                </a:effectLst>
                <a:latin typeface="Times New Roman" pitchFamily="18" charset="0"/>
              </a:rPr>
              <a:t>表面活性剂的应用</a:t>
            </a:r>
          </a:p>
          <a:p>
            <a:endParaRPr lang="zh-CN" altLang="en-US" dirty="0"/>
          </a:p>
        </p:txBody>
      </p:sp>
    </p:spTree>
  </p:cSld>
  <p:clrMapOvr>
    <a:masterClrMapping/>
  </p:clrMapOvr>
  <p:transition>
    <p:blinds/>
  </p:transition>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日期占位符 3"/>
          <p:cNvSpPr>
            <a:spLocks noGrp="1"/>
          </p:cNvSpPr>
          <p:nvPr>
            <p:ph type="dt" sz="quarter" idx="10"/>
          </p:nvPr>
        </p:nvSpPr>
        <p:spPr>
          <a:noFill/>
        </p:spPr>
        <p:txBody>
          <a:bodyPr/>
          <a:lstStyle/>
          <a:p>
            <a:fld id="{2EAC6C6C-07B8-46DF-96B4-0209697A8918}" type="datetime7">
              <a:rPr lang="zh-CN" altLang="en-US" smtClean="0">
                <a:ea typeface="宋体" charset="-122"/>
              </a:rPr>
              <a:pPr/>
              <a:t>17.11.12</a:t>
            </a:fld>
            <a:endParaRPr lang="en-US" altLang="zh-CN" smtClean="0">
              <a:ea typeface="宋体" charset="-122"/>
            </a:endParaRPr>
          </a:p>
        </p:txBody>
      </p:sp>
      <p:sp>
        <p:nvSpPr>
          <p:cNvPr id="55299" name="页脚占位符 4"/>
          <p:cNvSpPr>
            <a:spLocks noGrp="1"/>
          </p:cNvSpPr>
          <p:nvPr>
            <p:ph type="ftr" sz="quarter" idx="11"/>
          </p:nvPr>
        </p:nvSpPr>
        <p:spPr>
          <a:noFill/>
        </p:spPr>
        <p:txBody>
          <a:bodyPr/>
          <a:lstStyle/>
          <a:p>
            <a:fld id="{CA6CAD52-C4DE-4BD3-A837-57CA991CAA7E}" type="slidenum">
              <a:rPr lang="en-US" altLang="zh-CN" smtClean="0">
                <a:ea typeface="宋体" charset="-122"/>
              </a:rPr>
              <a:pPr/>
              <a:t>181</a:t>
            </a:fld>
            <a:endParaRPr lang="en-US" altLang="zh-CN" smtClean="0">
              <a:ea typeface="宋体" charset="-122"/>
            </a:endParaRPr>
          </a:p>
        </p:txBody>
      </p:sp>
      <p:sp>
        <p:nvSpPr>
          <p:cNvPr id="55300" name="Rectangle 2"/>
          <p:cNvSpPr>
            <a:spLocks noChangeArrowheads="1"/>
          </p:cNvSpPr>
          <p:nvPr/>
        </p:nvSpPr>
        <p:spPr bwMode="auto">
          <a:xfrm>
            <a:off x="785786" y="1785926"/>
            <a:ext cx="4191000" cy="4745915"/>
          </a:xfrm>
          <a:prstGeom prst="rect">
            <a:avLst/>
          </a:prstGeom>
          <a:noFill/>
          <a:ln w="9525">
            <a:noFill/>
            <a:miter lim="800000"/>
            <a:headEnd/>
            <a:tailEnd/>
          </a:ln>
        </p:spPr>
        <p:txBody>
          <a:bodyPr>
            <a:spAutoFit/>
          </a:bodyPr>
          <a:lstStyle/>
          <a:p>
            <a:pPr>
              <a:lnSpc>
                <a:spcPct val="120000"/>
              </a:lnSpc>
              <a:spcBef>
                <a:spcPct val="0"/>
              </a:spcBef>
              <a:buFont typeface="Wingdings" pitchFamily="2" charset="2"/>
              <a:buChar char="v"/>
            </a:pPr>
            <a:r>
              <a:rPr lang="zh-CN" altLang="en-US" sz="2800" dirty="0">
                <a:solidFill>
                  <a:schemeClr val="hlink"/>
                </a:solidFill>
                <a:latin typeface="Times New Roman" pitchFamily="18" charset="0"/>
              </a:rPr>
              <a:t>凡是能使溶液的表面张力升高的物质，皆称为</a:t>
            </a:r>
            <a:r>
              <a:rPr lang="zh-CN" altLang="en-US" sz="2800" dirty="0">
                <a:solidFill>
                  <a:schemeClr val="folHlink"/>
                </a:solidFill>
                <a:latin typeface="Times New Roman" pitchFamily="18" charset="0"/>
              </a:rPr>
              <a:t>表面惰性物质</a:t>
            </a:r>
            <a:r>
              <a:rPr lang="zh-CN" altLang="en-US" sz="2800" dirty="0">
                <a:solidFill>
                  <a:schemeClr val="hlink"/>
                </a:solidFill>
                <a:latin typeface="Times New Roman" pitchFamily="18" charset="0"/>
              </a:rPr>
              <a:t>。（</a:t>
            </a:r>
            <a:r>
              <a:rPr lang="en-US" altLang="zh-CN" sz="2800" dirty="0">
                <a:solidFill>
                  <a:schemeClr val="hlink"/>
                </a:solidFill>
                <a:latin typeface="Times New Roman" pitchFamily="18" charset="0"/>
              </a:rPr>
              <a:t>I</a:t>
            </a:r>
            <a:r>
              <a:rPr lang="zh-CN" altLang="en-US" sz="2800" dirty="0">
                <a:solidFill>
                  <a:schemeClr val="hlink"/>
                </a:solidFill>
                <a:latin typeface="Times New Roman" pitchFamily="18" charset="0"/>
              </a:rPr>
              <a:t>）</a:t>
            </a:r>
          </a:p>
          <a:p>
            <a:pPr>
              <a:lnSpc>
                <a:spcPct val="120000"/>
              </a:lnSpc>
              <a:spcBef>
                <a:spcPct val="0"/>
              </a:spcBef>
              <a:buFont typeface="Wingdings" pitchFamily="2" charset="2"/>
              <a:buChar char="v"/>
            </a:pPr>
            <a:r>
              <a:rPr lang="zh-CN" altLang="en-US" sz="2800" dirty="0">
                <a:solidFill>
                  <a:schemeClr val="hlink"/>
                </a:solidFill>
                <a:latin typeface="Times New Roman" pitchFamily="18" charset="0"/>
              </a:rPr>
              <a:t>凡是能使溶液的表面张力降低的物质，从广义来讲，皆可称之为</a:t>
            </a:r>
            <a:r>
              <a:rPr lang="zh-CN" altLang="en-US" sz="2800" dirty="0">
                <a:solidFill>
                  <a:schemeClr val="folHlink"/>
                </a:solidFill>
                <a:latin typeface="Times New Roman" pitchFamily="18" charset="0"/>
              </a:rPr>
              <a:t>表面活性物质或表面活性剂</a:t>
            </a:r>
            <a:r>
              <a:rPr lang="zh-CN" altLang="en-US" sz="2800" dirty="0">
                <a:solidFill>
                  <a:schemeClr val="hlink"/>
                </a:solidFill>
                <a:latin typeface="Times New Roman" pitchFamily="18" charset="0"/>
              </a:rPr>
              <a:t>（</a:t>
            </a:r>
            <a:r>
              <a:rPr lang="en-US" altLang="zh-CN" sz="2800" dirty="0">
                <a:solidFill>
                  <a:schemeClr val="hlink"/>
                </a:solidFill>
                <a:latin typeface="Times New Roman" pitchFamily="18" charset="0"/>
              </a:rPr>
              <a:t>surface active agent</a:t>
            </a:r>
            <a:r>
              <a:rPr lang="zh-CN" altLang="en-US" sz="2800" dirty="0">
                <a:solidFill>
                  <a:schemeClr val="hlink"/>
                </a:solidFill>
                <a:latin typeface="Times New Roman" pitchFamily="18" charset="0"/>
              </a:rPr>
              <a:t>，</a:t>
            </a:r>
            <a:r>
              <a:rPr lang="en-US" altLang="zh-CN" sz="2800" dirty="0">
                <a:solidFill>
                  <a:schemeClr val="hlink"/>
                </a:solidFill>
                <a:latin typeface="Times New Roman" pitchFamily="18" charset="0"/>
              </a:rPr>
              <a:t>SAA</a:t>
            </a:r>
            <a:r>
              <a:rPr lang="zh-CN" altLang="en-US" sz="2800" dirty="0">
                <a:solidFill>
                  <a:schemeClr val="hlink"/>
                </a:solidFill>
                <a:latin typeface="Times New Roman" pitchFamily="18" charset="0"/>
              </a:rPr>
              <a:t>）。 （</a:t>
            </a:r>
            <a:r>
              <a:rPr lang="en-US" altLang="zh-CN" sz="2800" dirty="0">
                <a:solidFill>
                  <a:schemeClr val="hlink"/>
                </a:solidFill>
                <a:latin typeface="Times New Roman" pitchFamily="18" charset="0"/>
              </a:rPr>
              <a:t>II</a:t>
            </a:r>
            <a:r>
              <a:rPr lang="zh-CN" altLang="en-US" sz="2800" dirty="0">
                <a:solidFill>
                  <a:schemeClr val="hlink"/>
                </a:solidFill>
                <a:latin typeface="Times New Roman" pitchFamily="18" charset="0"/>
              </a:rPr>
              <a:t>、</a:t>
            </a:r>
            <a:r>
              <a:rPr lang="en-US" altLang="zh-CN" sz="2800" dirty="0">
                <a:solidFill>
                  <a:schemeClr val="hlink"/>
                </a:solidFill>
                <a:latin typeface="Times New Roman" pitchFamily="18" charset="0"/>
              </a:rPr>
              <a:t>III</a:t>
            </a:r>
            <a:r>
              <a:rPr lang="zh-CN" altLang="en-US" sz="2800" dirty="0">
                <a:solidFill>
                  <a:schemeClr val="hlink"/>
                </a:solidFill>
                <a:latin typeface="Times New Roman" pitchFamily="18" charset="0"/>
              </a:rPr>
              <a:t>）</a:t>
            </a:r>
          </a:p>
        </p:txBody>
      </p:sp>
      <p:pic>
        <p:nvPicPr>
          <p:cNvPr id="55301" name="Picture 3" descr="返回">
            <a:hlinkClick r:id="rId3" action="ppaction://hlinksldjump"/>
          </p:cNvPr>
          <p:cNvPicPr>
            <a:picLocks noChangeAspect="1" noChangeArrowheads="1"/>
          </p:cNvPicPr>
          <p:nvPr/>
        </p:nvPicPr>
        <p:blipFill>
          <a:blip r:embed="rId4"/>
          <a:srcRect/>
          <a:stretch>
            <a:fillRect/>
          </a:stretch>
        </p:blipFill>
        <p:spPr bwMode="auto">
          <a:xfrm>
            <a:off x="7494588" y="6381750"/>
            <a:ext cx="792162" cy="468313"/>
          </a:xfrm>
          <a:prstGeom prst="rect">
            <a:avLst/>
          </a:prstGeom>
          <a:noFill/>
          <a:ln w="9525">
            <a:noFill/>
            <a:miter lim="800000"/>
            <a:headEnd/>
            <a:tailEnd/>
          </a:ln>
        </p:spPr>
      </p:pic>
      <p:sp>
        <p:nvSpPr>
          <p:cNvPr id="55302" name="Rectangle 4"/>
          <p:cNvSpPr>
            <a:spLocks noChangeArrowheads="1"/>
          </p:cNvSpPr>
          <p:nvPr/>
        </p:nvSpPr>
        <p:spPr bwMode="auto">
          <a:xfrm>
            <a:off x="714348" y="1285860"/>
            <a:ext cx="8229600" cy="579438"/>
          </a:xfrm>
          <a:prstGeom prst="rect">
            <a:avLst/>
          </a:prstGeom>
          <a:noFill/>
          <a:ln w="9525">
            <a:noFill/>
            <a:miter lim="800000"/>
            <a:headEnd/>
            <a:tailEnd/>
          </a:ln>
        </p:spPr>
        <p:txBody>
          <a:bodyPr>
            <a:spAutoFit/>
          </a:bodyPr>
          <a:lstStyle/>
          <a:p>
            <a:pPr>
              <a:lnSpc>
                <a:spcPct val="100000"/>
              </a:lnSpc>
              <a:spcBef>
                <a:spcPct val="0"/>
              </a:spcBef>
              <a:buClrTx/>
              <a:buFontTx/>
              <a:buNone/>
            </a:pPr>
            <a:r>
              <a:rPr lang="en-US" altLang="zh-CN" dirty="0" smtClean="0">
                <a:solidFill>
                  <a:schemeClr val="folHlink"/>
                </a:solidFill>
                <a:latin typeface="Times New Roman" pitchFamily="18" charset="0"/>
              </a:rPr>
              <a:t>2.5.2.1.1 </a:t>
            </a:r>
            <a:r>
              <a:rPr lang="zh-CN" altLang="en-US" dirty="0">
                <a:solidFill>
                  <a:schemeClr val="folHlink"/>
                </a:solidFill>
                <a:latin typeface="Times New Roman" pitchFamily="18" charset="0"/>
              </a:rPr>
              <a:t>溶液的表面张力与表面活性剂 </a:t>
            </a:r>
          </a:p>
        </p:txBody>
      </p:sp>
      <p:sp>
        <p:nvSpPr>
          <p:cNvPr id="55303" name="Rectangle 5"/>
          <p:cNvSpPr>
            <a:spLocks noChangeArrowheads="1"/>
          </p:cNvSpPr>
          <p:nvPr/>
        </p:nvSpPr>
        <p:spPr bwMode="auto">
          <a:xfrm>
            <a:off x="0" y="2676525"/>
            <a:ext cx="9144000" cy="0"/>
          </a:xfrm>
          <a:prstGeom prst="rect">
            <a:avLst/>
          </a:prstGeom>
          <a:noFill/>
          <a:ln w="9525">
            <a:noFill/>
            <a:miter lim="800000"/>
            <a:headEnd/>
            <a:tailEnd/>
          </a:ln>
        </p:spPr>
        <p:txBody>
          <a:bodyPr wrap="none" anchor="ctr">
            <a:spAutoFit/>
          </a:bodyPr>
          <a:lstStyle/>
          <a:p>
            <a:endParaRPr lang="zh-CN" altLang="en-US"/>
          </a:p>
        </p:txBody>
      </p:sp>
      <p:sp>
        <p:nvSpPr>
          <p:cNvPr id="55304" name="Rectangle 6"/>
          <p:cNvSpPr>
            <a:spLocks noChangeArrowheads="1"/>
          </p:cNvSpPr>
          <p:nvPr/>
        </p:nvSpPr>
        <p:spPr bwMode="auto">
          <a:xfrm>
            <a:off x="5200650" y="5500702"/>
            <a:ext cx="3943350" cy="579438"/>
          </a:xfrm>
          <a:prstGeom prst="rect">
            <a:avLst/>
          </a:prstGeom>
          <a:noFill/>
          <a:ln w="9525">
            <a:noFill/>
            <a:miter lim="800000"/>
            <a:headEnd/>
            <a:tailEnd/>
          </a:ln>
        </p:spPr>
        <p:txBody>
          <a:bodyPr wrap="none" anchor="ctr">
            <a:spAutoFit/>
          </a:bodyPr>
          <a:lstStyle/>
          <a:p>
            <a:pPr>
              <a:lnSpc>
                <a:spcPct val="100000"/>
              </a:lnSpc>
              <a:spcBef>
                <a:spcPct val="0"/>
              </a:spcBef>
              <a:buClrTx/>
              <a:buFontTx/>
              <a:buNone/>
            </a:pPr>
            <a:r>
              <a:rPr lang="zh-CN" altLang="en-US" sz="2400" dirty="0">
                <a:solidFill>
                  <a:schemeClr val="tx1"/>
                </a:solidFill>
                <a:latin typeface="Times New Roman" pitchFamily="18" charset="0"/>
              </a:rPr>
              <a:t>表面张力与浓度关系示意图</a:t>
            </a:r>
            <a:r>
              <a:rPr lang="zh-CN" altLang="en-US" dirty="0">
                <a:solidFill>
                  <a:schemeClr val="tx1"/>
                </a:solidFill>
                <a:latin typeface="Times New Roman" pitchFamily="18" charset="0"/>
              </a:rPr>
              <a:t> </a:t>
            </a:r>
          </a:p>
        </p:txBody>
      </p:sp>
      <p:pic>
        <p:nvPicPr>
          <p:cNvPr id="55305" name="Picture 7" descr="图5-5"/>
          <p:cNvPicPr>
            <a:picLocks noChangeAspect="1" noChangeArrowheads="1"/>
          </p:cNvPicPr>
          <p:nvPr/>
        </p:nvPicPr>
        <p:blipFill>
          <a:blip r:embed="rId5"/>
          <a:srcRect/>
          <a:stretch>
            <a:fillRect/>
          </a:stretch>
        </p:blipFill>
        <p:spPr bwMode="auto">
          <a:xfrm>
            <a:off x="5214942" y="2000240"/>
            <a:ext cx="3457575" cy="3341688"/>
          </a:xfrm>
          <a:prstGeom prst="rect">
            <a:avLst/>
          </a:prstGeom>
          <a:noFill/>
          <a:ln w="9525">
            <a:solidFill>
              <a:srgbClr val="FF9900"/>
            </a:solidFill>
            <a:miter lim="800000"/>
            <a:headEnd/>
            <a:tailEnd/>
          </a:ln>
        </p:spPr>
      </p:pic>
      <p:sp>
        <p:nvSpPr>
          <p:cNvPr id="11" name="Rectangle 2"/>
          <p:cNvSpPr txBox="1">
            <a:spLocks noChangeArrowheads="1"/>
          </p:cNvSpPr>
          <p:nvPr/>
        </p:nvSpPr>
        <p:spPr bwMode="auto">
          <a:xfrm>
            <a:off x="1030287" y="428604"/>
            <a:ext cx="8113713" cy="661986"/>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4000" b="1" i="0" u="none" strike="noStrike" kern="0" cap="none" spc="0" normalizeH="0" baseline="0" noProof="0" dirty="0" smtClean="0">
                <a:ln>
                  <a:noFill/>
                </a:ln>
                <a:solidFill>
                  <a:srgbClr val="FF3300"/>
                </a:solidFill>
                <a:effectLst/>
                <a:uLnTx/>
                <a:uFillTx/>
                <a:latin typeface="+mj-lt"/>
                <a:ea typeface="+mj-ea"/>
                <a:cs typeface="+mj-cs"/>
              </a:rPr>
              <a:t>2.5.2</a:t>
            </a:r>
            <a:r>
              <a:rPr lang="en-US" altLang="zh-CN" sz="4000" b="1" kern="0" dirty="0" smtClean="0">
                <a:solidFill>
                  <a:srgbClr val="FF3300"/>
                </a:solidFill>
                <a:latin typeface="+mj-lt"/>
                <a:ea typeface="+mj-ea"/>
                <a:cs typeface="+mj-cs"/>
              </a:rPr>
              <a:t>.1</a:t>
            </a:r>
            <a:r>
              <a:rPr kumimoji="1" lang="en-US" altLang="zh-CN" sz="4000" b="1"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Times New Roman" pitchFamily="18" charset="0"/>
                <a:ea typeface="+mj-ea"/>
                <a:cs typeface="+mj-cs"/>
              </a:rPr>
              <a:t> </a:t>
            </a:r>
            <a:r>
              <a:rPr kumimoji="1" lang="zh-CN" altLang="en-US" sz="4000" b="1"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Times New Roman" pitchFamily="18" charset="0"/>
                <a:ea typeface="+mj-ea"/>
                <a:cs typeface="+mj-cs"/>
              </a:rPr>
              <a:t>表面活性剂及其分类</a:t>
            </a:r>
          </a:p>
        </p:txBody>
      </p:sp>
    </p:spTree>
  </p:cSld>
  <p:clrMapOvr>
    <a:masterClrMapping/>
  </p:clrMapOv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日期占位符 3"/>
          <p:cNvSpPr>
            <a:spLocks noGrp="1"/>
          </p:cNvSpPr>
          <p:nvPr>
            <p:ph type="dt" sz="quarter" idx="10"/>
          </p:nvPr>
        </p:nvSpPr>
        <p:spPr>
          <a:noFill/>
        </p:spPr>
        <p:txBody>
          <a:bodyPr/>
          <a:lstStyle/>
          <a:p>
            <a:fld id="{13EFCF6F-7ABD-4299-85E7-236E93B3FE8F}" type="datetime7">
              <a:rPr lang="zh-CN" altLang="en-US" smtClean="0">
                <a:ea typeface="宋体" charset="-122"/>
              </a:rPr>
              <a:pPr/>
              <a:t>17.11.12</a:t>
            </a:fld>
            <a:endParaRPr lang="en-US" altLang="zh-CN" smtClean="0">
              <a:ea typeface="宋体" charset="-122"/>
            </a:endParaRPr>
          </a:p>
        </p:txBody>
      </p:sp>
      <p:sp>
        <p:nvSpPr>
          <p:cNvPr id="56323" name="页脚占位符 4"/>
          <p:cNvSpPr>
            <a:spLocks noGrp="1"/>
          </p:cNvSpPr>
          <p:nvPr>
            <p:ph type="ftr" sz="quarter" idx="11"/>
          </p:nvPr>
        </p:nvSpPr>
        <p:spPr>
          <a:noFill/>
        </p:spPr>
        <p:txBody>
          <a:bodyPr/>
          <a:lstStyle/>
          <a:p>
            <a:fld id="{568CD874-2F0E-4CD5-97A3-E3D26DA493D8}" type="slidenum">
              <a:rPr lang="en-US" altLang="zh-CN" smtClean="0">
                <a:ea typeface="宋体" charset="-122"/>
              </a:rPr>
              <a:pPr/>
              <a:t>182</a:t>
            </a:fld>
            <a:endParaRPr lang="en-US" altLang="zh-CN" smtClean="0">
              <a:ea typeface="宋体" charset="-122"/>
            </a:endParaRPr>
          </a:p>
        </p:txBody>
      </p:sp>
      <p:sp>
        <p:nvSpPr>
          <p:cNvPr id="759810" name="Rectangle 2"/>
          <p:cNvSpPr>
            <a:spLocks noGrp="1" noChangeArrowheads="1"/>
          </p:cNvSpPr>
          <p:nvPr>
            <p:ph type="title"/>
          </p:nvPr>
        </p:nvSpPr>
        <p:spPr/>
        <p:txBody>
          <a:bodyPr/>
          <a:lstStyle/>
          <a:p>
            <a:pPr eaLnBrk="1" hangingPunct="1">
              <a:defRPr/>
            </a:pPr>
            <a:r>
              <a:rPr lang="en-US" altLang="zh-CN" b="1" dirty="0" smtClean="0">
                <a:effectLst/>
              </a:rPr>
              <a:t>2.5.2.1</a:t>
            </a:r>
            <a:r>
              <a:rPr lang="en-US" altLang="zh-CN" b="1" dirty="0" smtClean="0">
                <a:latin typeface="Times New Roman" pitchFamily="18" charset="0"/>
              </a:rPr>
              <a:t> </a:t>
            </a:r>
            <a:r>
              <a:rPr lang="zh-CN" altLang="en-US" b="1" dirty="0" smtClean="0">
                <a:latin typeface="Times New Roman" pitchFamily="18" charset="0"/>
              </a:rPr>
              <a:t>表面活性剂及其分类</a:t>
            </a:r>
          </a:p>
        </p:txBody>
      </p:sp>
      <p:sp>
        <p:nvSpPr>
          <p:cNvPr id="56325" name="Rectangle 3"/>
          <p:cNvSpPr>
            <a:spLocks noGrp="1" noChangeArrowheads="1"/>
          </p:cNvSpPr>
          <p:nvPr>
            <p:ph type="body" idx="1"/>
          </p:nvPr>
        </p:nvSpPr>
        <p:spPr>
          <a:xfrm>
            <a:off x="755650" y="1196975"/>
            <a:ext cx="8077200" cy="5081588"/>
          </a:xfrm>
        </p:spPr>
        <p:txBody>
          <a:bodyPr/>
          <a:lstStyle/>
          <a:p>
            <a:pPr eaLnBrk="1" hangingPunct="1">
              <a:lnSpc>
                <a:spcPct val="100000"/>
              </a:lnSpc>
              <a:buFont typeface="Wingdings" pitchFamily="2" charset="2"/>
              <a:buNone/>
            </a:pPr>
            <a:r>
              <a:rPr lang="en-US" altLang="zh-CN" sz="2800" dirty="0" smtClean="0">
                <a:solidFill>
                  <a:schemeClr val="folHlink"/>
                </a:solidFill>
              </a:rPr>
              <a:t>2.5.2.1.2</a:t>
            </a:r>
            <a:r>
              <a:rPr lang="en-US" altLang="zh-CN" sz="2800" dirty="0" smtClean="0">
                <a:solidFill>
                  <a:schemeClr val="folHlink"/>
                </a:solidFill>
                <a:latin typeface="Times New Roman" pitchFamily="18" charset="0"/>
              </a:rPr>
              <a:t> </a:t>
            </a:r>
            <a:r>
              <a:rPr lang="zh-CN" altLang="en-US" sz="2800" dirty="0" smtClean="0">
                <a:solidFill>
                  <a:schemeClr val="folHlink"/>
                </a:solidFill>
                <a:latin typeface="Times New Roman" pitchFamily="18" charset="0"/>
              </a:rPr>
              <a:t>表面活性剂的结构特点</a:t>
            </a:r>
          </a:p>
          <a:p>
            <a:pPr eaLnBrk="1" hangingPunct="1">
              <a:lnSpc>
                <a:spcPct val="100000"/>
              </a:lnSpc>
            </a:pPr>
            <a:r>
              <a:rPr lang="zh-CN" altLang="en-US" sz="2800" dirty="0" smtClean="0">
                <a:solidFill>
                  <a:schemeClr val="hlink"/>
                </a:solidFill>
                <a:latin typeface="Times New Roman" pitchFamily="18" charset="0"/>
              </a:rPr>
              <a:t>表面活性剂（</a:t>
            </a:r>
            <a:r>
              <a:rPr lang="en-US" altLang="zh-CN" sz="2800" dirty="0" smtClean="0">
                <a:solidFill>
                  <a:schemeClr val="hlink"/>
                </a:solidFill>
                <a:latin typeface="Times New Roman" pitchFamily="18" charset="0"/>
              </a:rPr>
              <a:t>surface active agent</a:t>
            </a:r>
            <a:r>
              <a:rPr lang="zh-CN" altLang="en-US" sz="2800" dirty="0" smtClean="0">
                <a:solidFill>
                  <a:schemeClr val="hlink"/>
                </a:solidFill>
                <a:latin typeface="Times New Roman" pitchFamily="18" charset="0"/>
              </a:rPr>
              <a:t>）分子具有不对称两亲结构 </a:t>
            </a:r>
          </a:p>
          <a:p>
            <a:pPr lvl="1" eaLnBrk="1" hangingPunct="1">
              <a:buFontTx/>
              <a:buNone/>
            </a:pPr>
            <a:r>
              <a:rPr lang="zh-CN" altLang="en-US" dirty="0" smtClean="0">
                <a:latin typeface="Times New Roman" pitchFamily="18" charset="0"/>
              </a:rPr>
              <a:t>一端是非极性的碳氢链（烃基）</a:t>
            </a:r>
            <a:r>
              <a:rPr lang="en-US" altLang="zh-CN" dirty="0" smtClean="0">
                <a:latin typeface="Times New Roman" pitchFamily="18" charset="0"/>
              </a:rPr>
              <a:t>,</a:t>
            </a:r>
            <a:r>
              <a:rPr lang="zh-CN" altLang="en-US" dirty="0" smtClean="0">
                <a:latin typeface="Times New Roman" pitchFamily="18" charset="0"/>
              </a:rPr>
              <a:t>与水的亲和力极小，常称</a:t>
            </a:r>
            <a:r>
              <a:rPr lang="zh-CN" altLang="en-US" dirty="0" smtClean="0">
                <a:solidFill>
                  <a:srgbClr val="CC0000"/>
                </a:solidFill>
                <a:latin typeface="Times New Roman" pitchFamily="18" charset="0"/>
              </a:rPr>
              <a:t>疏水基</a:t>
            </a:r>
            <a:r>
              <a:rPr lang="zh-CN" altLang="en-US" dirty="0" smtClean="0">
                <a:latin typeface="Times New Roman" pitchFamily="18" charset="0"/>
              </a:rPr>
              <a:t>（</a:t>
            </a:r>
            <a:r>
              <a:rPr lang="en-US" altLang="zh-CN" dirty="0" smtClean="0">
                <a:latin typeface="Times New Roman" pitchFamily="18" charset="0"/>
              </a:rPr>
              <a:t>hydrophobic group</a:t>
            </a:r>
            <a:r>
              <a:rPr lang="zh-CN" altLang="en-US" dirty="0" smtClean="0">
                <a:latin typeface="Times New Roman" pitchFamily="18" charset="0"/>
              </a:rPr>
              <a:t>）。</a:t>
            </a:r>
          </a:p>
          <a:p>
            <a:pPr lvl="1" eaLnBrk="1" hangingPunct="1">
              <a:buFontTx/>
              <a:buNone/>
            </a:pPr>
            <a:r>
              <a:rPr lang="zh-CN" altLang="en-US" dirty="0" smtClean="0">
                <a:latin typeface="Times New Roman" pitchFamily="18" charset="0"/>
              </a:rPr>
              <a:t>另一端则是极性基团（如－</a:t>
            </a:r>
            <a:r>
              <a:rPr lang="en-US" altLang="zh-CN" dirty="0" smtClean="0">
                <a:latin typeface="Times New Roman" pitchFamily="18" charset="0"/>
              </a:rPr>
              <a:t>OH</a:t>
            </a:r>
            <a:r>
              <a:rPr lang="zh-CN" altLang="en-US" dirty="0" smtClean="0">
                <a:latin typeface="Times New Roman" pitchFamily="18" charset="0"/>
              </a:rPr>
              <a:t>、－ </a:t>
            </a:r>
            <a:r>
              <a:rPr lang="en-US" altLang="zh-CN" dirty="0" smtClean="0">
                <a:latin typeface="Times New Roman" pitchFamily="18" charset="0"/>
              </a:rPr>
              <a:t>NH</a:t>
            </a:r>
            <a:r>
              <a:rPr lang="en-US" altLang="zh-CN" baseline="-25000" dirty="0" smtClean="0">
                <a:latin typeface="Times New Roman" pitchFamily="18" charset="0"/>
              </a:rPr>
              <a:t>2</a:t>
            </a:r>
            <a:r>
              <a:rPr lang="zh-CN" altLang="en-US" dirty="0" smtClean="0">
                <a:latin typeface="Times New Roman" pitchFamily="18" charset="0"/>
              </a:rPr>
              <a:t>、 －</a:t>
            </a:r>
            <a:r>
              <a:rPr lang="en-US" altLang="zh-CN" dirty="0" smtClean="0">
                <a:latin typeface="Times New Roman" pitchFamily="18" charset="0"/>
              </a:rPr>
              <a:t>COOH</a:t>
            </a:r>
            <a:r>
              <a:rPr lang="zh-CN" altLang="en-US" dirty="0" smtClean="0">
                <a:latin typeface="Times New Roman" pitchFamily="18" charset="0"/>
              </a:rPr>
              <a:t>、－</a:t>
            </a:r>
            <a:r>
              <a:rPr lang="en-US" altLang="zh-CN" dirty="0" smtClean="0">
                <a:latin typeface="Times New Roman" pitchFamily="18" charset="0"/>
              </a:rPr>
              <a:t>SO</a:t>
            </a:r>
            <a:r>
              <a:rPr lang="en-US" altLang="zh-CN" baseline="-25000" dirty="0" smtClean="0">
                <a:latin typeface="Times New Roman" pitchFamily="18" charset="0"/>
              </a:rPr>
              <a:t>3</a:t>
            </a:r>
            <a:r>
              <a:rPr lang="en-US" altLang="zh-CN" dirty="0" smtClean="0">
                <a:latin typeface="Times New Roman" pitchFamily="18" charset="0"/>
              </a:rPr>
              <a:t>H</a:t>
            </a:r>
            <a:r>
              <a:rPr lang="zh-CN" altLang="en-US" dirty="0" smtClean="0">
                <a:latin typeface="Times New Roman" pitchFamily="18" charset="0"/>
              </a:rPr>
              <a:t>、－</a:t>
            </a:r>
            <a:r>
              <a:rPr lang="en-US" altLang="zh-CN" dirty="0" smtClean="0">
                <a:latin typeface="Times New Roman" pitchFamily="18" charset="0"/>
              </a:rPr>
              <a:t>CONH</a:t>
            </a:r>
            <a:r>
              <a:rPr lang="en-US" altLang="zh-CN" baseline="-25000" dirty="0" smtClean="0">
                <a:latin typeface="Times New Roman" pitchFamily="18" charset="0"/>
              </a:rPr>
              <a:t>2</a:t>
            </a:r>
            <a:r>
              <a:rPr lang="zh-CN" altLang="en-US" dirty="0" smtClean="0">
                <a:latin typeface="Times New Roman" pitchFamily="18" charset="0"/>
              </a:rPr>
              <a:t>等），与水有很大的亲和力，故称</a:t>
            </a:r>
            <a:r>
              <a:rPr lang="zh-CN" altLang="en-US" dirty="0" smtClean="0">
                <a:solidFill>
                  <a:srgbClr val="CC0000"/>
                </a:solidFill>
                <a:latin typeface="Times New Roman" pitchFamily="18" charset="0"/>
              </a:rPr>
              <a:t>亲水基</a:t>
            </a:r>
            <a:r>
              <a:rPr lang="zh-CN" altLang="en-US" dirty="0" smtClean="0">
                <a:latin typeface="Times New Roman" pitchFamily="18" charset="0"/>
              </a:rPr>
              <a:t>（</a:t>
            </a:r>
            <a:r>
              <a:rPr lang="en-US" altLang="zh-CN" dirty="0" smtClean="0">
                <a:latin typeface="Times New Roman" pitchFamily="18" charset="0"/>
              </a:rPr>
              <a:t>hydrophilic group</a:t>
            </a:r>
            <a:r>
              <a:rPr lang="zh-CN" altLang="en-US" dirty="0" smtClean="0">
                <a:latin typeface="Times New Roman" pitchFamily="18" charset="0"/>
              </a:rPr>
              <a:t>）。</a:t>
            </a:r>
          </a:p>
          <a:p>
            <a:pPr eaLnBrk="1" hangingPunct="1">
              <a:lnSpc>
                <a:spcPct val="100000"/>
              </a:lnSpc>
              <a:buFont typeface="Wingdings" pitchFamily="2" charset="2"/>
              <a:buNone/>
            </a:pPr>
            <a:r>
              <a:rPr lang="zh-CN" altLang="en-US" sz="2800" b="1" dirty="0" smtClean="0">
                <a:ea typeface="楷体_GB2312" pitchFamily="49" charset="-122"/>
              </a:rPr>
              <a:t>      多数表面活性剂的疏水基呈长链状</a:t>
            </a:r>
            <a:r>
              <a:rPr lang="en-US" altLang="zh-CN" sz="2800" b="1" dirty="0" smtClean="0">
                <a:latin typeface="Times New Roman" pitchFamily="18" charset="0"/>
                <a:ea typeface="楷体_GB2312" pitchFamily="49" charset="-122"/>
              </a:rPr>
              <a:t>——</a:t>
            </a:r>
            <a:r>
              <a:rPr lang="zh-CN" altLang="en-US" sz="2800" b="1" dirty="0" smtClean="0">
                <a:ea typeface="楷体_GB2312" pitchFamily="49" charset="-122"/>
              </a:rPr>
              <a:t>尾巴</a:t>
            </a:r>
          </a:p>
          <a:p>
            <a:pPr eaLnBrk="1" hangingPunct="1">
              <a:lnSpc>
                <a:spcPct val="100000"/>
              </a:lnSpc>
              <a:buFont typeface="Wingdings" pitchFamily="2" charset="2"/>
              <a:buNone/>
            </a:pPr>
            <a:r>
              <a:rPr lang="zh-CN" altLang="en-US" sz="2800" b="1" dirty="0" smtClean="0">
                <a:ea typeface="楷体_GB2312" pitchFamily="49" charset="-122"/>
              </a:rPr>
              <a:t>                                                            亲水基</a:t>
            </a:r>
            <a:r>
              <a:rPr lang="en-US" altLang="zh-CN" sz="2800" b="1" dirty="0" smtClean="0">
                <a:latin typeface="Times New Roman" pitchFamily="18" charset="0"/>
                <a:ea typeface="楷体_GB2312" pitchFamily="49" charset="-122"/>
              </a:rPr>
              <a:t>——</a:t>
            </a:r>
            <a:r>
              <a:rPr lang="zh-CN" altLang="en-US" sz="2800" b="1" dirty="0" smtClean="0">
                <a:ea typeface="楷体_GB2312" pitchFamily="49" charset="-122"/>
              </a:rPr>
              <a:t>头</a:t>
            </a:r>
          </a:p>
        </p:txBody>
      </p:sp>
      <p:pic>
        <p:nvPicPr>
          <p:cNvPr id="56326" name="Picture 4" descr="返回">
            <a:hlinkClick r:id="rId3" action="ppaction://hlinksldjump"/>
          </p:cNvPr>
          <p:cNvPicPr>
            <a:picLocks noChangeAspect="1" noChangeArrowheads="1"/>
          </p:cNvPicPr>
          <p:nvPr/>
        </p:nvPicPr>
        <p:blipFill>
          <a:blip r:embed="rId4"/>
          <a:srcRect/>
          <a:stretch>
            <a:fillRect/>
          </a:stretch>
        </p:blipFill>
        <p:spPr bwMode="auto">
          <a:xfrm>
            <a:off x="7494588" y="6381750"/>
            <a:ext cx="792162" cy="4683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日期占位符 3"/>
          <p:cNvSpPr>
            <a:spLocks noGrp="1"/>
          </p:cNvSpPr>
          <p:nvPr>
            <p:ph type="dt" sz="quarter" idx="10"/>
          </p:nvPr>
        </p:nvSpPr>
        <p:spPr>
          <a:noFill/>
        </p:spPr>
        <p:txBody>
          <a:bodyPr/>
          <a:lstStyle/>
          <a:p>
            <a:fld id="{EB6D0B40-CEE6-4A7F-B3DF-55BF671D39AB}" type="datetime7">
              <a:rPr lang="zh-CN" altLang="en-US" smtClean="0">
                <a:ea typeface="宋体" charset="-122"/>
              </a:rPr>
              <a:pPr/>
              <a:t>17.11.12</a:t>
            </a:fld>
            <a:endParaRPr lang="en-US" altLang="zh-CN" smtClean="0">
              <a:ea typeface="宋体" charset="-122"/>
            </a:endParaRPr>
          </a:p>
        </p:txBody>
      </p:sp>
      <p:sp>
        <p:nvSpPr>
          <p:cNvPr id="59395" name="页脚占位符 4"/>
          <p:cNvSpPr>
            <a:spLocks noGrp="1"/>
          </p:cNvSpPr>
          <p:nvPr>
            <p:ph type="ftr" sz="quarter" idx="11"/>
          </p:nvPr>
        </p:nvSpPr>
        <p:spPr>
          <a:noFill/>
        </p:spPr>
        <p:txBody>
          <a:bodyPr/>
          <a:lstStyle/>
          <a:p>
            <a:fld id="{5797DC28-5729-4C4A-98E3-B303CCE9506B}" type="slidenum">
              <a:rPr lang="en-US" altLang="zh-CN" smtClean="0">
                <a:ea typeface="宋体" charset="-122"/>
              </a:rPr>
              <a:pPr/>
              <a:t>183</a:t>
            </a:fld>
            <a:endParaRPr lang="en-US" altLang="zh-CN" smtClean="0">
              <a:ea typeface="宋体" charset="-122"/>
            </a:endParaRPr>
          </a:p>
        </p:txBody>
      </p:sp>
      <p:sp>
        <p:nvSpPr>
          <p:cNvPr id="59396" name="Rectangle 2"/>
          <p:cNvSpPr>
            <a:spLocks noChangeArrowheads="1"/>
          </p:cNvSpPr>
          <p:nvPr/>
        </p:nvSpPr>
        <p:spPr bwMode="auto">
          <a:xfrm>
            <a:off x="827088" y="1628775"/>
            <a:ext cx="7772400" cy="604838"/>
          </a:xfrm>
          <a:prstGeom prst="rect">
            <a:avLst/>
          </a:prstGeom>
          <a:noFill/>
          <a:ln w="9525">
            <a:noFill/>
            <a:miter lim="800000"/>
            <a:headEnd/>
            <a:tailEnd/>
          </a:ln>
        </p:spPr>
        <p:txBody>
          <a:bodyPr>
            <a:spAutoFit/>
          </a:bodyPr>
          <a:lstStyle/>
          <a:p>
            <a:pPr>
              <a:lnSpc>
                <a:spcPct val="120000"/>
              </a:lnSpc>
              <a:spcBef>
                <a:spcPct val="0"/>
              </a:spcBef>
              <a:buFont typeface="Wingdings" pitchFamily="2" charset="2"/>
              <a:buChar char="v"/>
            </a:pPr>
            <a:r>
              <a:rPr lang="zh-CN" altLang="en-US" sz="2800">
                <a:solidFill>
                  <a:schemeClr val="hlink"/>
                </a:solidFill>
                <a:latin typeface="Times New Roman" pitchFamily="18" charset="0"/>
              </a:rPr>
              <a:t>表面活性分子具有不对称两亲结构 </a:t>
            </a:r>
          </a:p>
        </p:txBody>
      </p:sp>
      <p:sp>
        <p:nvSpPr>
          <p:cNvPr id="59397" name="AutoShape 3"/>
          <p:cNvSpPr>
            <a:spLocks noChangeArrowheads="1"/>
          </p:cNvSpPr>
          <p:nvPr/>
        </p:nvSpPr>
        <p:spPr bwMode="auto">
          <a:xfrm>
            <a:off x="3635375" y="4868863"/>
            <a:ext cx="3313113" cy="1296987"/>
          </a:xfrm>
          <a:prstGeom prst="cloudCallout">
            <a:avLst>
              <a:gd name="adj1" fmla="val -65523"/>
              <a:gd name="adj2" fmla="val -104588"/>
            </a:avLst>
          </a:prstGeom>
          <a:solidFill>
            <a:srgbClr val="CCFFFF"/>
          </a:solidFill>
          <a:ln w="9525">
            <a:solidFill>
              <a:srgbClr val="FF00FF"/>
            </a:solidFill>
            <a:miter lim="800000"/>
            <a:headEnd/>
            <a:tailEnd/>
          </a:ln>
        </p:spPr>
        <p:txBody>
          <a:bodyPr/>
          <a:lstStyle/>
          <a:p>
            <a:pPr algn="ctr">
              <a:lnSpc>
                <a:spcPct val="100000"/>
              </a:lnSpc>
              <a:spcBef>
                <a:spcPct val="0"/>
              </a:spcBef>
              <a:buClrTx/>
              <a:buFontTx/>
              <a:buNone/>
            </a:pPr>
            <a:r>
              <a:rPr kumimoji="0" lang="zh-CN" altLang="en-US" sz="2400">
                <a:solidFill>
                  <a:schemeClr val="hlink"/>
                </a:solidFill>
                <a:latin typeface="Arial" charset="0"/>
              </a:rPr>
              <a:t>硬脂酸盐</a:t>
            </a:r>
          </a:p>
          <a:p>
            <a:pPr algn="ctr">
              <a:lnSpc>
                <a:spcPct val="100000"/>
              </a:lnSpc>
              <a:spcBef>
                <a:spcPct val="0"/>
              </a:spcBef>
              <a:buClrTx/>
              <a:buFontTx/>
              <a:buNone/>
            </a:pPr>
            <a:r>
              <a:rPr kumimoji="0" lang="en-US" altLang="zh-CN" sz="2400">
                <a:solidFill>
                  <a:schemeClr val="hlink"/>
                </a:solidFill>
                <a:latin typeface="Arial" charset="0"/>
              </a:rPr>
              <a:t>C</a:t>
            </a:r>
            <a:r>
              <a:rPr kumimoji="0" lang="en-US" altLang="zh-CN" sz="2400" baseline="-25000">
                <a:solidFill>
                  <a:schemeClr val="hlink"/>
                </a:solidFill>
                <a:latin typeface="Arial" charset="0"/>
              </a:rPr>
              <a:t>17</a:t>
            </a:r>
            <a:r>
              <a:rPr kumimoji="0" lang="en-US" altLang="zh-CN" sz="2400">
                <a:solidFill>
                  <a:schemeClr val="hlink"/>
                </a:solidFill>
                <a:latin typeface="Arial" charset="0"/>
              </a:rPr>
              <a:t>H</a:t>
            </a:r>
            <a:r>
              <a:rPr kumimoji="0" lang="en-US" altLang="zh-CN" sz="2400" baseline="-25000">
                <a:solidFill>
                  <a:schemeClr val="hlink"/>
                </a:solidFill>
                <a:latin typeface="Arial" charset="0"/>
              </a:rPr>
              <a:t>35</a:t>
            </a:r>
            <a:r>
              <a:rPr kumimoji="0" lang="en-US" altLang="zh-CN" sz="2400">
                <a:solidFill>
                  <a:schemeClr val="hlink"/>
                </a:solidFill>
                <a:latin typeface="Arial" charset="0"/>
              </a:rPr>
              <a:t>COONa</a:t>
            </a:r>
          </a:p>
        </p:txBody>
      </p:sp>
      <p:pic>
        <p:nvPicPr>
          <p:cNvPr id="59398" name="Picture 5" descr="返回">
            <a:hlinkClick r:id="rId2" action="ppaction://hlinksldjump"/>
          </p:cNvPr>
          <p:cNvPicPr>
            <a:picLocks noChangeAspect="1" noChangeArrowheads="1"/>
          </p:cNvPicPr>
          <p:nvPr/>
        </p:nvPicPr>
        <p:blipFill>
          <a:blip r:embed="rId3"/>
          <a:srcRect/>
          <a:stretch>
            <a:fillRect/>
          </a:stretch>
        </p:blipFill>
        <p:spPr bwMode="auto">
          <a:xfrm>
            <a:off x="7494588" y="6381750"/>
            <a:ext cx="792162" cy="468313"/>
          </a:xfrm>
          <a:prstGeom prst="rect">
            <a:avLst/>
          </a:prstGeom>
          <a:noFill/>
          <a:ln w="9525">
            <a:noFill/>
            <a:miter lim="800000"/>
            <a:headEnd/>
            <a:tailEnd/>
          </a:ln>
        </p:spPr>
      </p:pic>
      <p:sp>
        <p:nvSpPr>
          <p:cNvPr id="780294" name="Rectangle 6"/>
          <p:cNvSpPr>
            <a:spLocks noGrp="1" noChangeArrowheads="1"/>
          </p:cNvSpPr>
          <p:nvPr>
            <p:ph type="title"/>
          </p:nvPr>
        </p:nvSpPr>
        <p:spPr/>
        <p:txBody>
          <a:bodyPr/>
          <a:lstStyle/>
          <a:p>
            <a:pPr eaLnBrk="1" hangingPunct="1">
              <a:defRPr/>
            </a:pPr>
            <a:r>
              <a:rPr lang="en-US" altLang="zh-CN" b="1" dirty="0" smtClean="0">
                <a:effectLst/>
              </a:rPr>
              <a:t>2.5.2.1</a:t>
            </a:r>
            <a:r>
              <a:rPr lang="en-US" altLang="zh-CN" b="1" dirty="0" smtClean="0">
                <a:latin typeface="Times New Roman" pitchFamily="18" charset="0"/>
              </a:rPr>
              <a:t> </a:t>
            </a:r>
            <a:r>
              <a:rPr lang="zh-CN" altLang="en-US" b="1" dirty="0" smtClean="0">
                <a:latin typeface="Times New Roman" pitchFamily="18" charset="0"/>
              </a:rPr>
              <a:t>表面活性剂及其分类</a:t>
            </a:r>
          </a:p>
        </p:txBody>
      </p:sp>
      <p:pic>
        <p:nvPicPr>
          <p:cNvPr id="59400" name="Picture 7" descr="十二烷基磺酸钠"/>
          <p:cNvPicPr>
            <a:picLocks noChangeAspect="1" noChangeArrowheads="1"/>
          </p:cNvPicPr>
          <p:nvPr/>
        </p:nvPicPr>
        <p:blipFill>
          <a:blip r:embed="rId4"/>
          <a:srcRect/>
          <a:stretch>
            <a:fillRect/>
          </a:stretch>
        </p:blipFill>
        <p:spPr bwMode="auto">
          <a:xfrm>
            <a:off x="971550" y="3213100"/>
            <a:ext cx="7461250" cy="10906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日期占位符 1"/>
          <p:cNvSpPr>
            <a:spLocks noGrp="1"/>
          </p:cNvSpPr>
          <p:nvPr>
            <p:ph type="dt" sz="quarter" idx="10"/>
          </p:nvPr>
        </p:nvSpPr>
        <p:spPr>
          <a:noFill/>
        </p:spPr>
        <p:txBody>
          <a:bodyPr/>
          <a:lstStyle/>
          <a:p>
            <a:fld id="{2D0DCD26-2176-4F12-B58E-6D081419F419}" type="datetime7">
              <a:rPr lang="zh-CN" altLang="en-US" smtClean="0">
                <a:ea typeface="宋体" charset="-122"/>
              </a:rPr>
              <a:pPr/>
              <a:t>17.11.12</a:t>
            </a:fld>
            <a:endParaRPr lang="en-US" altLang="zh-CN" smtClean="0">
              <a:ea typeface="宋体" charset="-122"/>
            </a:endParaRPr>
          </a:p>
        </p:txBody>
      </p:sp>
      <p:sp>
        <p:nvSpPr>
          <p:cNvPr id="57347" name="页脚占位符 2"/>
          <p:cNvSpPr>
            <a:spLocks noGrp="1"/>
          </p:cNvSpPr>
          <p:nvPr>
            <p:ph type="ftr" sz="quarter" idx="11"/>
          </p:nvPr>
        </p:nvSpPr>
        <p:spPr>
          <a:noFill/>
        </p:spPr>
        <p:txBody>
          <a:bodyPr/>
          <a:lstStyle/>
          <a:p>
            <a:fld id="{DED868CA-4EA1-48EB-B726-DEDB3D9D0ABB}" type="slidenum">
              <a:rPr lang="en-US" altLang="zh-CN" smtClean="0">
                <a:ea typeface="宋体" charset="-122"/>
              </a:rPr>
              <a:pPr/>
              <a:t>184</a:t>
            </a:fld>
            <a:endParaRPr lang="en-US" altLang="zh-CN" smtClean="0">
              <a:ea typeface="宋体" charset="-122"/>
            </a:endParaRPr>
          </a:p>
        </p:txBody>
      </p:sp>
      <p:sp>
        <p:nvSpPr>
          <p:cNvPr id="57348" name="Rectangle 2"/>
          <p:cNvSpPr>
            <a:spLocks noChangeArrowheads="1"/>
          </p:cNvSpPr>
          <p:nvPr/>
        </p:nvSpPr>
        <p:spPr bwMode="auto">
          <a:xfrm>
            <a:off x="534988" y="1341438"/>
            <a:ext cx="5045075" cy="584775"/>
          </a:xfrm>
          <a:prstGeom prst="rect">
            <a:avLst/>
          </a:prstGeom>
          <a:noFill/>
          <a:ln w="63500" algn="ctr">
            <a:noFill/>
            <a:miter lim="800000"/>
            <a:headEnd/>
            <a:tailEnd/>
          </a:ln>
        </p:spPr>
        <p:txBody>
          <a:bodyPr>
            <a:spAutoFit/>
          </a:bodyPr>
          <a:lstStyle/>
          <a:p>
            <a:pPr algn="ctr">
              <a:lnSpc>
                <a:spcPct val="100000"/>
              </a:lnSpc>
              <a:spcBef>
                <a:spcPct val="0"/>
              </a:spcBef>
              <a:buClrTx/>
              <a:buFontTx/>
              <a:buNone/>
            </a:pPr>
            <a:r>
              <a:rPr lang="en-US" altLang="zh-CN" b="1" dirty="0" smtClean="0">
                <a:solidFill>
                  <a:srgbClr val="FF00FF"/>
                </a:solidFill>
                <a:latin typeface="Times New Roman" pitchFamily="18" charset="0"/>
              </a:rPr>
              <a:t>2.5.2.1.3</a:t>
            </a:r>
            <a:r>
              <a:rPr lang="en-US" altLang="zh-CN" dirty="0" smtClean="0">
                <a:solidFill>
                  <a:schemeClr val="folHlink"/>
                </a:solidFill>
                <a:latin typeface="Times New Roman" pitchFamily="18" charset="0"/>
              </a:rPr>
              <a:t> </a:t>
            </a:r>
            <a:r>
              <a:rPr lang="zh-CN" altLang="en-US" dirty="0">
                <a:solidFill>
                  <a:schemeClr val="folHlink"/>
                </a:solidFill>
                <a:latin typeface="Times New Roman" pitchFamily="18" charset="0"/>
              </a:rPr>
              <a:t>表面活性剂的分类</a:t>
            </a:r>
          </a:p>
        </p:txBody>
      </p:sp>
      <p:pic>
        <p:nvPicPr>
          <p:cNvPr id="57349" name="Picture 3" descr="返回">
            <a:hlinkClick r:id="rId3" action="ppaction://hlinksldjump"/>
          </p:cNvPr>
          <p:cNvPicPr>
            <a:picLocks noChangeAspect="1" noChangeArrowheads="1"/>
          </p:cNvPicPr>
          <p:nvPr/>
        </p:nvPicPr>
        <p:blipFill>
          <a:blip r:embed="rId4"/>
          <a:srcRect/>
          <a:stretch>
            <a:fillRect/>
          </a:stretch>
        </p:blipFill>
        <p:spPr bwMode="auto">
          <a:xfrm>
            <a:off x="7494588" y="6381750"/>
            <a:ext cx="792162" cy="468313"/>
          </a:xfrm>
          <a:prstGeom prst="rect">
            <a:avLst/>
          </a:prstGeom>
          <a:noFill/>
          <a:ln w="9525">
            <a:noFill/>
            <a:miter lim="800000"/>
            <a:headEnd/>
            <a:tailEnd/>
          </a:ln>
        </p:spPr>
      </p:pic>
      <p:sp>
        <p:nvSpPr>
          <p:cNvPr id="762884" name="Rectangle 4"/>
          <p:cNvSpPr>
            <a:spLocks noGrp="1" noChangeArrowheads="1"/>
          </p:cNvSpPr>
          <p:nvPr>
            <p:ph type="title" idx="4294967295"/>
          </p:nvPr>
        </p:nvSpPr>
        <p:spPr/>
        <p:txBody>
          <a:bodyPr/>
          <a:lstStyle/>
          <a:p>
            <a:pPr eaLnBrk="1" hangingPunct="1">
              <a:defRPr/>
            </a:pPr>
            <a:r>
              <a:rPr lang="en-US" altLang="zh-CN" b="1" dirty="0" smtClean="0">
                <a:effectLst/>
              </a:rPr>
              <a:t>2.5.2.1  </a:t>
            </a:r>
            <a:r>
              <a:rPr lang="zh-CN" altLang="en-US" b="1" dirty="0" smtClean="0">
                <a:latin typeface="Times New Roman" pitchFamily="18" charset="0"/>
              </a:rPr>
              <a:t>表面活性剂及其分类</a:t>
            </a:r>
          </a:p>
        </p:txBody>
      </p:sp>
      <p:sp>
        <p:nvSpPr>
          <p:cNvPr id="57351" name="Text Box 5"/>
          <p:cNvSpPr txBox="1">
            <a:spLocks noChangeArrowheads="1"/>
          </p:cNvSpPr>
          <p:nvPr/>
        </p:nvSpPr>
        <p:spPr bwMode="auto">
          <a:xfrm>
            <a:off x="755650" y="1989138"/>
            <a:ext cx="1584325" cy="519112"/>
          </a:xfrm>
          <a:prstGeom prst="rect">
            <a:avLst/>
          </a:prstGeom>
          <a:solidFill>
            <a:srgbClr val="99CC00"/>
          </a:solidFill>
          <a:ln w="63500" algn="ctr">
            <a:noFill/>
            <a:miter lim="800000"/>
            <a:headEnd/>
            <a:tailEnd/>
          </a:ln>
        </p:spPr>
        <p:txBody>
          <a:bodyPr>
            <a:spAutoFit/>
          </a:bodyPr>
          <a:lstStyle/>
          <a:p>
            <a:pPr algn="ctr">
              <a:lnSpc>
                <a:spcPct val="100000"/>
              </a:lnSpc>
              <a:spcBef>
                <a:spcPct val="50000"/>
              </a:spcBef>
              <a:buClrTx/>
              <a:buFontTx/>
              <a:buNone/>
            </a:pPr>
            <a:r>
              <a:rPr lang="zh-CN" altLang="en-US" sz="2800">
                <a:solidFill>
                  <a:schemeClr val="tx1"/>
                </a:solidFill>
                <a:latin typeface="Times New Roman" pitchFamily="18" charset="0"/>
              </a:rPr>
              <a:t>亲水基</a:t>
            </a:r>
          </a:p>
        </p:txBody>
      </p:sp>
      <p:sp>
        <p:nvSpPr>
          <p:cNvPr id="57352" name="Text Box 6"/>
          <p:cNvSpPr txBox="1">
            <a:spLocks noChangeArrowheads="1"/>
          </p:cNvSpPr>
          <p:nvPr/>
        </p:nvSpPr>
        <p:spPr bwMode="auto">
          <a:xfrm>
            <a:off x="827088" y="4437063"/>
            <a:ext cx="1584325" cy="519112"/>
          </a:xfrm>
          <a:prstGeom prst="rect">
            <a:avLst/>
          </a:prstGeom>
          <a:solidFill>
            <a:srgbClr val="99CC00"/>
          </a:solidFill>
          <a:ln w="63500" algn="ctr">
            <a:noFill/>
            <a:miter lim="800000"/>
            <a:headEnd/>
            <a:tailEnd/>
          </a:ln>
        </p:spPr>
        <p:txBody>
          <a:bodyPr>
            <a:spAutoFit/>
          </a:bodyPr>
          <a:lstStyle/>
          <a:p>
            <a:pPr algn="ctr">
              <a:lnSpc>
                <a:spcPct val="100000"/>
              </a:lnSpc>
              <a:spcBef>
                <a:spcPct val="50000"/>
              </a:spcBef>
              <a:buClrTx/>
              <a:buFontTx/>
              <a:buNone/>
            </a:pPr>
            <a:r>
              <a:rPr lang="zh-CN" altLang="en-US" sz="2800">
                <a:solidFill>
                  <a:schemeClr val="tx1"/>
                </a:solidFill>
                <a:latin typeface="Times New Roman" pitchFamily="18" charset="0"/>
              </a:rPr>
              <a:t>疏水基</a:t>
            </a:r>
          </a:p>
        </p:txBody>
      </p:sp>
      <p:sp>
        <p:nvSpPr>
          <p:cNvPr id="57353" name="Text Box 7"/>
          <p:cNvSpPr txBox="1">
            <a:spLocks noChangeArrowheads="1"/>
          </p:cNvSpPr>
          <p:nvPr/>
        </p:nvSpPr>
        <p:spPr bwMode="auto">
          <a:xfrm>
            <a:off x="2843213" y="2997200"/>
            <a:ext cx="2808287" cy="989013"/>
          </a:xfrm>
          <a:prstGeom prst="rect">
            <a:avLst/>
          </a:prstGeom>
          <a:solidFill>
            <a:srgbClr val="00CCFF"/>
          </a:solidFill>
          <a:ln w="63500" algn="ctr">
            <a:noFill/>
            <a:miter lim="800000"/>
            <a:headEnd/>
            <a:tailEnd/>
          </a:ln>
        </p:spPr>
        <p:txBody>
          <a:bodyPr>
            <a:spAutoFit/>
          </a:bodyPr>
          <a:lstStyle/>
          <a:p>
            <a:pPr algn="ctr">
              <a:lnSpc>
                <a:spcPct val="80000"/>
              </a:lnSpc>
              <a:spcBef>
                <a:spcPct val="50000"/>
              </a:spcBef>
              <a:buClrTx/>
              <a:buFontTx/>
              <a:buNone/>
            </a:pPr>
            <a:r>
              <a:rPr lang="zh-CN" altLang="en-US" sz="2800">
                <a:solidFill>
                  <a:schemeClr val="tx1"/>
                </a:solidFill>
                <a:latin typeface="Times New Roman" pitchFamily="18" charset="0"/>
              </a:rPr>
              <a:t>表面活性剂分子</a:t>
            </a:r>
          </a:p>
          <a:p>
            <a:pPr algn="ctr">
              <a:lnSpc>
                <a:spcPct val="80000"/>
              </a:lnSpc>
              <a:spcBef>
                <a:spcPct val="50000"/>
              </a:spcBef>
              <a:buClrTx/>
              <a:buFontTx/>
              <a:buNone/>
            </a:pPr>
            <a:r>
              <a:rPr lang="zh-CN" altLang="en-US" sz="2800">
                <a:solidFill>
                  <a:schemeClr val="tx1"/>
                </a:solidFill>
                <a:latin typeface="Times New Roman" pitchFamily="18" charset="0"/>
              </a:rPr>
              <a:t>（两亲分子）</a:t>
            </a:r>
          </a:p>
        </p:txBody>
      </p:sp>
      <p:sp>
        <p:nvSpPr>
          <p:cNvPr id="57354" name="Text Box 8"/>
          <p:cNvSpPr txBox="1">
            <a:spLocks noChangeArrowheads="1"/>
          </p:cNvSpPr>
          <p:nvPr/>
        </p:nvSpPr>
        <p:spPr bwMode="auto">
          <a:xfrm>
            <a:off x="6156325" y="4076700"/>
            <a:ext cx="2808288" cy="989013"/>
          </a:xfrm>
          <a:prstGeom prst="rect">
            <a:avLst/>
          </a:prstGeom>
          <a:solidFill>
            <a:srgbClr val="FF99CC"/>
          </a:solidFill>
          <a:ln w="63500" algn="ctr">
            <a:noFill/>
            <a:miter lim="800000"/>
            <a:headEnd/>
            <a:tailEnd/>
          </a:ln>
        </p:spPr>
        <p:txBody>
          <a:bodyPr>
            <a:spAutoFit/>
          </a:bodyPr>
          <a:lstStyle/>
          <a:p>
            <a:pPr algn="ctr">
              <a:lnSpc>
                <a:spcPct val="80000"/>
              </a:lnSpc>
              <a:spcBef>
                <a:spcPct val="50000"/>
              </a:spcBef>
              <a:buClrTx/>
              <a:buFontTx/>
              <a:buNone/>
            </a:pPr>
            <a:r>
              <a:rPr lang="zh-CN" altLang="en-US" sz="2800">
                <a:solidFill>
                  <a:schemeClr val="tx1"/>
                </a:solidFill>
                <a:latin typeface="Times New Roman" pitchFamily="18" charset="0"/>
              </a:rPr>
              <a:t>离子型</a:t>
            </a:r>
          </a:p>
          <a:p>
            <a:pPr algn="ctr">
              <a:lnSpc>
                <a:spcPct val="80000"/>
              </a:lnSpc>
              <a:spcBef>
                <a:spcPct val="50000"/>
              </a:spcBef>
              <a:buClrTx/>
              <a:buFontTx/>
              <a:buNone/>
            </a:pPr>
            <a:r>
              <a:rPr lang="zh-CN" altLang="en-US" sz="2800">
                <a:solidFill>
                  <a:schemeClr val="tx1"/>
                </a:solidFill>
                <a:latin typeface="Times New Roman" pitchFamily="18" charset="0"/>
              </a:rPr>
              <a:t>表面活性剂</a:t>
            </a:r>
          </a:p>
        </p:txBody>
      </p:sp>
      <p:sp>
        <p:nvSpPr>
          <p:cNvPr id="57355" name="Text Box 9"/>
          <p:cNvSpPr txBox="1">
            <a:spLocks noChangeArrowheads="1"/>
          </p:cNvSpPr>
          <p:nvPr/>
        </p:nvSpPr>
        <p:spPr bwMode="auto">
          <a:xfrm>
            <a:off x="6156325" y="1844675"/>
            <a:ext cx="2808288" cy="989013"/>
          </a:xfrm>
          <a:prstGeom prst="rect">
            <a:avLst/>
          </a:prstGeom>
          <a:solidFill>
            <a:srgbClr val="FF99CC"/>
          </a:solidFill>
          <a:ln w="63500" algn="ctr">
            <a:noFill/>
            <a:miter lim="800000"/>
            <a:headEnd/>
            <a:tailEnd/>
          </a:ln>
        </p:spPr>
        <p:txBody>
          <a:bodyPr>
            <a:spAutoFit/>
          </a:bodyPr>
          <a:lstStyle/>
          <a:p>
            <a:pPr algn="ctr">
              <a:lnSpc>
                <a:spcPct val="80000"/>
              </a:lnSpc>
              <a:spcBef>
                <a:spcPct val="50000"/>
              </a:spcBef>
              <a:buClrTx/>
              <a:buFontTx/>
              <a:buNone/>
            </a:pPr>
            <a:r>
              <a:rPr lang="zh-CN" altLang="en-US" sz="2800">
                <a:solidFill>
                  <a:schemeClr val="tx1"/>
                </a:solidFill>
                <a:latin typeface="Times New Roman" pitchFamily="18" charset="0"/>
              </a:rPr>
              <a:t>非离子型</a:t>
            </a:r>
          </a:p>
          <a:p>
            <a:pPr algn="ctr">
              <a:lnSpc>
                <a:spcPct val="80000"/>
              </a:lnSpc>
              <a:spcBef>
                <a:spcPct val="50000"/>
              </a:spcBef>
              <a:buClrTx/>
              <a:buFontTx/>
              <a:buNone/>
            </a:pPr>
            <a:r>
              <a:rPr lang="zh-CN" altLang="en-US" sz="2800">
                <a:solidFill>
                  <a:schemeClr val="tx1"/>
                </a:solidFill>
                <a:latin typeface="Times New Roman" pitchFamily="18" charset="0"/>
              </a:rPr>
              <a:t>表面活性剂</a:t>
            </a:r>
          </a:p>
        </p:txBody>
      </p:sp>
      <p:sp>
        <p:nvSpPr>
          <p:cNvPr id="57356" name="Text Box 10"/>
          <p:cNvSpPr txBox="1">
            <a:spLocks noChangeArrowheads="1"/>
          </p:cNvSpPr>
          <p:nvPr/>
        </p:nvSpPr>
        <p:spPr bwMode="auto">
          <a:xfrm>
            <a:off x="1979613" y="5589588"/>
            <a:ext cx="2016125" cy="433387"/>
          </a:xfrm>
          <a:prstGeom prst="rect">
            <a:avLst/>
          </a:prstGeom>
          <a:solidFill>
            <a:srgbClr val="CC99FF"/>
          </a:solidFill>
          <a:ln w="63500" algn="ctr">
            <a:noFill/>
            <a:miter lim="800000"/>
            <a:headEnd/>
            <a:tailEnd/>
          </a:ln>
        </p:spPr>
        <p:txBody>
          <a:bodyPr>
            <a:spAutoFit/>
          </a:bodyPr>
          <a:lstStyle/>
          <a:p>
            <a:pPr algn="ctr">
              <a:lnSpc>
                <a:spcPct val="80000"/>
              </a:lnSpc>
              <a:spcBef>
                <a:spcPct val="50000"/>
              </a:spcBef>
              <a:buClrTx/>
              <a:buFontTx/>
              <a:buNone/>
            </a:pPr>
            <a:r>
              <a:rPr lang="zh-CN" altLang="en-US" sz="2800">
                <a:solidFill>
                  <a:schemeClr val="tx1"/>
                </a:solidFill>
                <a:latin typeface="Times New Roman" pitchFamily="18" charset="0"/>
              </a:rPr>
              <a:t>阳离子型</a:t>
            </a:r>
          </a:p>
        </p:txBody>
      </p:sp>
      <p:sp>
        <p:nvSpPr>
          <p:cNvPr id="57357" name="Text Box 11"/>
          <p:cNvSpPr txBox="1">
            <a:spLocks noChangeArrowheads="1"/>
          </p:cNvSpPr>
          <p:nvPr/>
        </p:nvSpPr>
        <p:spPr bwMode="auto">
          <a:xfrm>
            <a:off x="7164388" y="5589588"/>
            <a:ext cx="1081087" cy="433387"/>
          </a:xfrm>
          <a:prstGeom prst="rect">
            <a:avLst/>
          </a:prstGeom>
          <a:solidFill>
            <a:srgbClr val="CC99FF"/>
          </a:solidFill>
          <a:ln w="63500" algn="ctr">
            <a:noFill/>
            <a:miter lim="800000"/>
            <a:headEnd/>
            <a:tailEnd/>
          </a:ln>
        </p:spPr>
        <p:txBody>
          <a:bodyPr>
            <a:spAutoFit/>
          </a:bodyPr>
          <a:lstStyle/>
          <a:p>
            <a:pPr algn="ctr">
              <a:lnSpc>
                <a:spcPct val="80000"/>
              </a:lnSpc>
              <a:spcBef>
                <a:spcPct val="50000"/>
              </a:spcBef>
              <a:buClrTx/>
              <a:buFontTx/>
              <a:buNone/>
            </a:pPr>
            <a:r>
              <a:rPr lang="zh-CN" altLang="en-US" sz="2800">
                <a:solidFill>
                  <a:schemeClr val="tx1"/>
                </a:solidFill>
                <a:latin typeface="Times New Roman" pitchFamily="18" charset="0"/>
              </a:rPr>
              <a:t>两性</a:t>
            </a:r>
          </a:p>
        </p:txBody>
      </p:sp>
      <p:sp>
        <p:nvSpPr>
          <p:cNvPr id="57358" name="Text Box 12"/>
          <p:cNvSpPr txBox="1">
            <a:spLocks noChangeArrowheads="1"/>
          </p:cNvSpPr>
          <p:nvPr/>
        </p:nvSpPr>
        <p:spPr bwMode="auto">
          <a:xfrm>
            <a:off x="4645025" y="5589588"/>
            <a:ext cx="1943100" cy="433387"/>
          </a:xfrm>
          <a:prstGeom prst="rect">
            <a:avLst/>
          </a:prstGeom>
          <a:solidFill>
            <a:srgbClr val="CC99FF"/>
          </a:solidFill>
          <a:ln w="63500" algn="ctr">
            <a:noFill/>
            <a:miter lim="800000"/>
            <a:headEnd/>
            <a:tailEnd/>
          </a:ln>
        </p:spPr>
        <p:txBody>
          <a:bodyPr>
            <a:spAutoFit/>
          </a:bodyPr>
          <a:lstStyle/>
          <a:p>
            <a:pPr algn="ctr">
              <a:lnSpc>
                <a:spcPct val="80000"/>
              </a:lnSpc>
              <a:spcBef>
                <a:spcPct val="50000"/>
              </a:spcBef>
              <a:buClrTx/>
              <a:buFontTx/>
              <a:buNone/>
            </a:pPr>
            <a:r>
              <a:rPr lang="zh-CN" altLang="en-US" sz="2800">
                <a:solidFill>
                  <a:schemeClr val="tx1"/>
                </a:solidFill>
                <a:latin typeface="Times New Roman" pitchFamily="18" charset="0"/>
              </a:rPr>
              <a:t>阴离子型</a:t>
            </a:r>
          </a:p>
        </p:txBody>
      </p:sp>
      <p:sp>
        <p:nvSpPr>
          <p:cNvPr id="57359" name="Line 13"/>
          <p:cNvSpPr>
            <a:spLocks noChangeShapeType="1"/>
          </p:cNvSpPr>
          <p:nvPr/>
        </p:nvSpPr>
        <p:spPr bwMode="auto">
          <a:xfrm flipH="1" flipV="1">
            <a:off x="2339975" y="2276475"/>
            <a:ext cx="503238" cy="1223963"/>
          </a:xfrm>
          <a:prstGeom prst="line">
            <a:avLst/>
          </a:prstGeom>
          <a:noFill/>
          <a:ln w="19050">
            <a:solidFill>
              <a:srgbClr val="FF0000"/>
            </a:solidFill>
            <a:miter lim="800000"/>
            <a:headEnd/>
            <a:tailEnd type="triangle" w="med" len="med"/>
          </a:ln>
        </p:spPr>
        <p:txBody>
          <a:bodyPr wrap="none"/>
          <a:lstStyle/>
          <a:p>
            <a:endParaRPr lang="zh-CN" altLang="en-US"/>
          </a:p>
        </p:txBody>
      </p:sp>
      <p:sp>
        <p:nvSpPr>
          <p:cNvPr id="57360" name="Line 14"/>
          <p:cNvSpPr>
            <a:spLocks noChangeShapeType="1"/>
          </p:cNvSpPr>
          <p:nvPr/>
        </p:nvSpPr>
        <p:spPr bwMode="auto">
          <a:xfrm flipH="1">
            <a:off x="2411413" y="3500438"/>
            <a:ext cx="431800" cy="1223962"/>
          </a:xfrm>
          <a:prstGeom prst="line">
            <a:avLst/>
          </a:prstGeom>
          <a:noFill/>
          <a:ln w="19050">
            <a:solidFill>
              <a:srgbClr val="FF0000"/>
            </a:solidFill>
            <a:miter lim="800000"/>
            <a:headEnd/>
            <a:tailEnd type="triangle" w="med" len="med"/>
          </a:ln>
        </p:spPr>
        <p:txBody>
          <a:bodyPr wrap="none"/>
          <a:lstStyle/>
          <a:p>
            <a:endParaRPr lang="zh-CN" altLang="en-US"/>
          </a:p>
        </p:txBody>
      </p:sp>
      <p:sp>
        <p:nvSpPr>
          <p:cNvPr id="57361" name="Line 15"/>
          <p:cNvSpPr>
            <a:spLocks noChangeShapeType="1"/>
          </p:cNvSpPr>
          <p:nvPr/>
        </p:nvSpPr>
        <p:spPr bwMode="auto">
          <a:xfrm flipV="1">
            <a:off x="5651500" y="2276475"/>
            <a:ext cx="504825" cy="1223963"/>
          </a:xfrm>
          <a:prstGeom prst="line">
            <a:avLst/>
          </a:prstGeom>
          <a:noFill/>
          <a:ln w="19050">
            <a:solidFill>
              <a:srgbClr val="FF0000"/>
            </a:solidFill>
            <a:miter lim="800000"/>
            <a:headEnd/>
            <a:tailEnd type="triangle" w="med" len="med"/>
          </a:ln>
        </p:spPr>
        <p:txBody>
          <a:bodyPr wrap="none"/>
          <a:lstStyle/>
          <a:p>
            <a:endParaRPr lang="zh-CN" altLang="en-US"/>
          </a:p>
        </p:txBody>
      </p:sp>
      <p:sp>
        <p:nvSpPr>
          <p:cNvPr id="57362" name="Line 16"/>
          <p:cNvSpPr>
            <a:spLocks noChangeShapeType="1"/>
          </p:cNvSpPr>
          <p:nvPr/>
        </p:nvSpPr>
        <p:spPr bwMode="auto">
          <a:xfrm>
            <a:off x="5651500" y="3500438"/>
            <a:ext cx="504825" cy="1152525"/>
          </a:xfrm>
          <a:prstGeom prst="line">
            <a:avLst/>
          </a:prstGeom>
          <a:noFill/>
          <a:ln w="19050">
            <a:solidFill>
              <a:srgbClr val="FF0000"/>
            </a:solidFill>
            <a:miter lim="800000"/>
            <a:headEnd/>
            <a:tailEnd type="triangle" w="med" len="med"/>
          </a:ln>
        </p:spPr>
        <p:txBody>
          <a:bodyPr wrap="none"/>
          <a:lstStyle/>
          <a:p>
            <a:endParaRPr lang="zh-CN" altLang="en-US"/>
          </a:p>
        </p:txBody>
      </p:sp>
      <p:sp>
        <p:nvSpPr>
          <p:cNvPr id="57363" name="Line 17"/>
          <p:cNvSpPr>
            <a:spLocks noChangeShapeType="1"/>
          </p:cNvSpPr>
          <p:nvPr/>
        </p:nvSpPr>
        <p:spPr bwMode="auto">
          <a:xfrm flipH="1">
            <a:off x="3492500" y="5084763"/>
            <a:ext cx="3887788" cy="504825"/>
          </a:xfrm>
          <a:prstGeom prst="line">
            <a:avLst/>
          </a:prstGeom>
          <a:noFill/>
          <a:ln w="19050">
            <a:solidFill>
              <a:srgbClr val="FF0000"/>
            </a:solidFill>
            <a:miter lim="800000"/>
            <a:headEnd/>
            <a:tailEnd type="triangle" w="med" len="med"/>
          </a:ln>
        </p:spPr>
        <p:txBody>
          <a:bodyPr wrap="none"/>
          <a:lstStyle/>
          <a:p>
            <a:endParaRPr lang="zh-CN" altLang="en-US"/>
          </a:p>
        </p:txBody>
      </p:sp>
      <p:sp>
        <p:nvSpPr>
          <p:cNvPr id="57364" name="Line 18"/>
          <p:cNvSpPr>
            <a:spLocks noChangeShapeType="1"/>
          </p:cNvSpPr>
          <p:nvPr/>
        </p:nvSpPr>
        <p:spPr bwMode="auto">
          <a:xfrm flipH="1">
            <a:off x="5651500" y="5084763"/>
            <a:ext cx="1728788" cy="504825"/>
          </a:xfrm>
          <a:prstGeom prst="line">
            <a:avLst/>
          </a:prstGeom>
          <a:noFill/>
          <a:ln w="19050">
            <a:solidFill>
              <a:srgbClr val="FF0000"/>
            </a:solidFill>
            <a:miter lim="800000"/>
            <a:headEnd/>
            <a:tailEnd type="triangle" w="med" len="med"/>
          </a:ln>
        </p:spPr>
        <p:txBody>
          <a:bodyPr wrap="none"/>
          <a:lstStyle/>
          <a:p>
            <a:endParaRPr lang="zh-CN" altLang="en-US"/>
          </a:p>
        </p:txBody>
      </p:sp>
      <p:sp>
        <p:nvSpPr>
          <p:cNvPr id="57365" name="Line 19"/>
          <p:cNvSpPr>
            <a:spLocks noChangeShapeType="1"/>
          </p:cNvSpPr>
          <p:nvPr/>
        </p:nvSpPr>
        <p:spPr bwMode="auto">
          <a:xfrm>
            <a:off x="7380288" y="5084763"/>
            <a:ext cx="287337" cy="504825"/>
          </a:xfrm>
          <a:prstGeom prst="line">
            <a:avLst/>
          </a:prstGeom>
          <a:noFill/>
          <a:ln w="19050">
            <a:solidFill>
              <a:srgbClr val="FF0000"/>
            </a:solidFill>
            <a:miter lim="800000"/>
            <a:headEnd/>
            <a:tailEnd type="triangle" w="med" len="med"/>
          </a:ln>
        </p:spPr>
        <p:txBody>
          <a:bodyPr wrap="none"/>
          <a:lstStyle/>
          <a:p>
            <a:endParaRPr lang="zh-CN" altLang="en-US"/>
          </a:p>
        </p:txBody>
      </p:sp>
    </p:spTree>
  </p:cSld>
  <p:clrMapOvr>
    <a:masterClrMapping/>
  </p:clrMapOvr>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pPr>
              <a:defRPr/>
            </a:pPr>
            <a:r>
              <a:rPr lang="zh-CN" altLang="en-US"/>
              <a:t>表面活性剂举例</a:t>
            </a:r>
            <a:endParaRPr lang="zh-CN" altLang="en-US" sz="3200"/>
          </a:p>
        </p:txBody>
      </p:sp>
      <p:sp>
        <p:nvSpPr>
          <p:cNvPr id="418819" name="Rectangle 3"/>
          <p:cNvSpPr>
            <a:spLocks noChangeArrowheads="1"/>
          </p:cNvSpPr>
          <p:nvPr/>
        </p:nvSpPr>
        <p:spPr bwMode="auto">
          <a:xfrm>
            <a:off x="768350" y="1676400"/>
            <a:ext cx="3041650" cy="519113"/>
          </a:xfrm>
          <a:prstGeom prst="rect">
            <a:avLst/>
          </a:prstGeom>
          <a:noFill/>
          <a:ln w="9525">
            <a:noFill/>
            <a:miter lim="800000"/>
            <a:headEnd/>
            <a:tailEnd/>
          </a:ln>
        </p:spPr>
        <p:txBody>
          <a:bodyPr wrap="none">
            <a:spAutoFit/>
          </a:bodyPr>
          <a:lstStyle/>
          <a:p>
            <a:r>
              <a:rPr lang="zh-CN" altLang="en-US" sz="2800" b="1">
                <a:latin typeface="楷体_GB2312" pitchFamily="49" charset="-122"/>
                <a:ea typeface="楷体_GB2312" pitchFamily="49" charset="-122"/>
              </a:rPr>
              <a:t>阴离子表面活性剂</a:t>
            </a:r>
          </a:p>
        </p:txBody>
      </p:sp>
      <p:grpSp>
        <p:nvGrpSpPr>
          <p:cNvPr id="2" name="Group 4"/>
          <p:cNvGrpSpPr>
            <a:grpSpLocks/>
          </p:cNvGrpSpPr>
          <p:nvPr/>
        </p:nvGrpSpPr>
        <p:grpSpPr bwMode="auto">
          <a:xfrm>
            <a:off x="3886200" y="1050925"/>
            <a:ext cx="3816350" cy="1809750"/>
            <a:chOff x="2448" y="662"/>
            <a:chExt cx="2404" cy="1140"/>
          </a:xfrm>
        </p:grpSpPr>
        <p:sp>
          <p:nvSpPr>
            <p:cNvPr id="58381" name="AutoShape 5"/>
            <p:cNvSpPr>
              <a:spLocks/>
            </p:cNvSpPr>
            <p:nvPr/>
          </p:nvSpPr>
          <p:spPr bwMode="auto">
            <a:xfrm>
              <a:off x="2448" y="768"/>
              <a:ext cx="192" cy="912"/>
            </a:xfrm>
            <a:prstGeom prst="leftBrace">
              <a:avLst>
                <a:gd name="adj1" fmla="val 39583"/>
                <a:gd name="adj2" fmla="val 50000"/>
              </a:avLst>
            </a:prstGeom>
            <a:noFill/>
            <a:ln w="12700" cap="sq">
              <a:solidFill>
                <a:schemeClr val="tx1"/>
              </a:solidFill>
              <a:round/>
              <a:headEnd/>
              <a:tailEnd/>
            </a:ln>
          </p:spPr>
          <p:txBody>
            <a:bodyPr wrap="none" tIns="0" bIns="0" anchor="ctr"/>
            <a:lstStyle/>
            <a:p>
              <a:endParaRPr lang="zh-CN" altLang="en-US"/>
            </a:p>
          </p:txBody>
        </p:sp>
        <p:sp>
          <p:nvSpPr>
            <p:cNvPr id="58382" name="Rectangle 6"/>
            <p:cNvSpPr>
              <a:spLocks noChangeArrowheads="1"/>
            </p:cNvSpPr>
            <p:nvPr/>
          </p:nvSpPr>
          <p:spPr bwMode="auto">
            <a:xfrm>
              <a:off x="2688" y="912"/>
              <a:ext cx="2164" cy="334"/>
            </a:xfrm>
            <a:prstGeom prst="rect">
              <a:avLst/>
            </a:prstGeom>
            <a:noFill/>
            <a:ln w="9525">
              <a:noFill/>
              <a:miter lim="800000"/>
              <a:headEnd/>
              <a:tailEnd/>
            </a:ln>
          </p:spPr>
          <p:txBody>
            <a:bodyPr>
              <a:spAutoFit/>
            </a:bodyPr>
            <a:lstStyle/>
            <a:p>
              <a:pPr>
                <a:lnSpc>
                  <a:spcPct val="120000"/>
                </a:lnSpc>
              </a:pPr>
              <a:r>
                <a:rPr lang="en-US" altLang="zh-CN" sz="2400">
                  <a:solidFill>
                    <a:srgbClr val="1C1C1C"/>
                  </a:solidFill>
                  <a:latin typeface="Times New Roman" pitchFamily="18" charset="0"/>
                </a:rPr>
                <a:t>R-OSO</a:t>
              </a:r>
              <a:r>
                <a:rPr lang="en-US" altLang="zh-CN" sz="2400" baseline="-25000">
                  <a:solidFill>
                    <a:srgbClr val="1C1C1C"/>
                  </a:solidFill>
                  <a:latin typeface="Times New Roman" pitchFamily="18" charset="0"/>
                </a:rPr>
                <a:t>3</a:t>
              </a:r>
              <a:r>
                <a:rPr lang="en-US" altLang="zh-CN" sz="2400">
                  <a:solidFill>
                    <a:srgbClr val="1C1C1C"/>
                  </a:solidFill>
                  <a:latin typeface="Times New Roman" pitchFamily="18" charset="0"/>
                </a:rPr>
                <a:t>Na</a:t>
              </a:r>
              <a:r>
                <a:rPr lang="en-US" altLang="zh-CN" sz="2400">
                  <a:solidFill>
                    <a:srgbClr val="1C1C1C"/>
                  </a:solidFill>
                  <a:latin typeface="黑体" pitchFamily="2" charset="-122"/>
                </a:rPr>
                <a:t>	</a:t>
              </a:r>
              <a:r>
                <a:rPr lang="zh-CN" altLang="zh-CN" sz="2400">
                  <a:solidFill>
                    <a:srgbClr val="1C1C1C"/>
                  </a:solidFill>
                  <a:latin typeface="楷体_GB2312" pitchFamily="49" charset="-122"/>
                  <a:ea typeface="楷体_GB2312" pitchFamily="49" charset="-122"/>
                </a:rPr>
                <a:t>硫酸酯盐</a:t>
              </a:r>
              <a:endParaRPr lang="zh-CN" altLang="en-US" sz="2400">
                <a:solidFill>
                  <a:srgbClr val="1C1C1C"/>
                </a:solidFill>
                <a:latin typeface="楷体_GB2312" pitchFamily="49" charset="-122"/>
                <a:ea typeface="楷体_GB2312" pitchFamily="49" charset="-122"/>
              </a:endParaRPr>
            </a:p>
          </p:txBody>
        </p:sp>
        <p:sp>
          <p:nvSpPr>
            <p:cNvPr id="58383" name="Rectangle 7"/>
            <p:cNvSpPr>
              <a:spLocks noChangeArrowheads="1"/>
            </p:cNvSpPr>
            <p:nvPr/>
          </p:nvSpPr>
          <p:spPr bwMode="auto">
            <a:xfrm>
              <a:off x="2688" y="1232"/>
              <a:ext cx="1844" cy="288"/>
            </a:xfrm>
            <a:prstGeom prst="rect">
              <a:avLst/>
            </a:prstGeom>
            <a:noFill/>
            <a:ln w="9525">
              <a:noFill/>
              <a:miter lim="800000"/>
              <a:headEnd/>
              <a:tailEnd/>
            </a:ln>
          </p:spPr>
          <p:txBody>
            <a:bodyPr wrap="none">
              <a:spAutoFit/>
            </a:bodyPr>
            <a:lstStyle/>
            <a:p>
              <a:r>
                <a:rPr lang="en-US" altLang="zh-CN" sz="2400">
                  <a:solidFill>
                    <a:srgbClr val="1C1C1C"/>
                  </a:solidFill>
                  <a:latin typeface="Times New Roman" pitchFamily="18" charset="0"/>
                </a:rPr>
                <a:t>R-SO</a:t>
              </a:r>
              <a:r>
                <a:rPr lang="en-US" altLang="zh-CN" sz="2400" baseline="-25000">
                  <a:solidFill>
                    <a:srgbClr val="1C1C1C"/>
                  </a:solidFill>
                  <a:latin typeface="Times New Roman" pitchFamily="18" charset="0"/>
                </a:rPr>
                <a:t>3</a:t>
              </a:r>
              <a:r>
                <a:rPr lang="en-US" altLang="zh-CN" sz="2400">
                  <a:solidFill>
                    <a:srgbClr val="1C1C1C"/>
                  </a:solidFill>
                  <a:latin typeface="Times New Roman" pitchFamily="18" charset="0"/>
                </a:rPr>
                <a:t>Na</a:t>
              </a:r>
              <a:r>
                <a:rPr lang="en-US" altLang="zh-CN" sz="2400">
                  <a:solidFill>
                    <a:srgbClr val="1C1C1C"/>
                  </a:solidFill>
                  <a:latin typeface="黑体" pitchFamily="2" charset="-122"/>
                </a:rPr>
                <a:t>	</a:t>
              </a:r>
              <a:r>
                <a:rPr lang="zh-CN" altLang="zh-CN" sz="2400">
                  <a:solidFill>
                    <a:srgbClr val="1C1C1C"/>
                  </a:solidFill>
                  <a:latin typeface="楷体_GB2312" pitchFamily="49" charset="-122"/>
                  <a:ea typeface="楷体_GB2312" pitchFamily="49" charset="-122"/>
                </a:rPr>
                <a:t>磺酸盐</a:t>
              </a:r>
              <a:endParaRPr lang="zh-CN" altLang="en-US" sz="2400">
                <a:solidFill>
                  <a:srgbClr val="1C1C1C"/>
                </a:solidFill>
                <a:latin typeface="楷体_GB2312" pitchFamily="49" charset="-122"/>
                <a:ea typeface="楷体_GB2312" pitchFamily="49" charset="-122"/>
              </a:endParaRPr>
            </a:p>
          </p:txBody>
        </p:sp>
        <p:sp>
          <p:nvSpPr>
            <p:cNvPr id="58384" name="Rectangle 8"/>
            <p:cNvSpPr>
              <a:spLocks noChangeArrowheads="1"/>
            </p:cNvSpPr>
            <p:nvPr/>
          </p:nvSpPr>
          <p:spPr bwMode="auto">
            <a:xfrm>
              <a:off x="2688" y="662"/>
              <a:ext cx="1844" cy="276"/>
            </a:xfrm>
            <a:prstGeom prst="rect">
              <a:avLst/>
            </a:prstGeom>
            <a:noFill/>
            <a:ln w="12700" cap="sq">
              <a:noFill/>
              <a:miter lim="800000"/>
              <a:headEnd/>
              <a:tailEnd/>
            </a:ln>
          </p:spPr>
          <p:txBody>
            <a:bodyPr wrap="none" tIns="0" bIns="0">
              <a:spAutoFit/>
            </a:bodyPr>
            <a:lstStyle/>
            <a:p>
              <a:pPr>
                <a:lnSpc>
                  <a:spcPct val="120000"/>
                </a:lnSpc>
              </a:pPr>
              <a:r>
                <a:rPr lang="en-US" altLang="zh-CN" sz="2400">
                  <a:solidFill>
                    <a:srgbClr val="1C1C1C"/>
                  </a:solidFill>
                  <a:latin typeface="Times New Roman" pitchFamily="18" charset="0"/>
                </a:rPr>
                <a:t>RCOONa</a:t>
              </a:r>
              <a:r>
                <a:rPr lang="en-US" altLang="zh-CN" sz="2400">
                  <a:solidFill>
                    <a:srgbClr val="1C1C1C"/>
                  </a:solidFill>
                  <a:latin typeface="黑体" pitchFamily="2" charset="-122"/>
                </a:rPr>
                <a:t>	</a:t>
              </a:r>
              <a:r>
                <a:rPr lang="zh-CN" altLang="zh-CN" sz="2400">
                  <a:solidFill>
                    <a:srgbClr val="1C1C1C"/>
                  </a:solidFill>
                  <a:latin typeface="楷体_GB2312" pitchFamily="49" charset="-122"/>
                  <a:ea typeface="楷体_GB2312" pitchFamily="49" charset="-122"/>
                </a:rPr>
                <a:t>羧酸盐</a:t>
              </a:r>
              <a:endParaRPr lang="zh-CN" altLang="en-US" sz="2400">
                <a:solidFill>
                  <a:srgbClr val="1C1C1C"/>
                </a:solidFill>
                <a:latin typeface="楷体_GB2312" pitchFamily="49" charset="-122"/>
                <a:ea typeface="楷体_GB2312" pitchFamily="49" charset="-122"/>
              </a:endParaRPr>
            </a:p>
          </p:txBody>
        </p:sp>
        <p:sp>
          <p:nvSpPr>
            <p:cNvPr id="58385" name="Rectangle 9"/>
            <p:cNvSpPr>
              <a:spLocks noChangeArrowheads="1"/>
            </p:cNvSpPr>
            <p:nvPr/>
          </p:nvSpPr>
          <p:spPr bwMode="auto">
            <a:xfrm>
              <a:off x="2688" y="1526"/>
              <a:ext cx="2036" cy="276"/>
            </a:xfrm>
            <a:prstGeom prst="rect">
              <a:avLst/>
            </a:prstGeom>
            <a:noFill/>
            <a:ln w="12700" cap="sq">
              <a:noFill/>
              <a:miter lim="800000"/>
              <a:headEnd/>
              <a:tailEnd/>
            </a:ln>
          </p:spPr>
          <p:txBody>
            <a:bodyPr wrap="none" tIns="0" bIns="0">
              <a:spAutoFit/>
            </a:bodyPr>
            <a:lstStyle/>
            <a:p>
              <a:pPr>
                <a:lnSpc>
                  <a:spcPct val="120000"/>
                </a:lnSpc>
              </a:pPr>
              <a:r>
                <a:rPr lang="en-US" altLang="zh-CN" sz="2400">
                  <a:solidFill>
                    <a:srgbClr val="1C1C1C"/>
                  </a:solidFill>
                  <a:latin typeface="Times New Roman" pitchFamily="18" charset="0"/>
                </a:rPr>
                <a:t>R-OPO</a:t>
              </a:r>
              <a:r>
                <a:rPr lang="en-US" altLang="zh-CN" sz="2400" baseline="-25000">
                  <a:solidFill>
                    <a:srgbClr val="1C1C1C"/>
                  </a:solidFill>
                  <a:latin typeface="Times New Roman" pitchFamily="18" charset="0"/>
                </a:rPr>
                <a:t>3</a:t>
              </a:r>
              <a:r>
                <a:rPr lang="en-US" altLang="zh-CN" sz="2400">
                  <a:solidFill>
                    <a:srgbClr val="1C1C1C"/>
                  </a:solidFill>
                  <a:latin typeface="Times New Roman" pitchFamily="18" charset="0"/>
                </a:rPr>
                <a:t>Na</a:t>
              </a:r>
              <a:r>
                <a:rPr lang="en-US" altLang="zh-CN" sz="2400" baseline="-25000">
                  <a:solidFill>
                    <a:srgbClr val="1C1C1C"/>
                  </a:solidFill>
                  <a:latin typeface="Times New Roman" pitchFamily="18" charset="0"/>
                </a:rPr>
                <a:t>2</a:t>
              </a:r>
              <a:r>
                <a:rPr lang="en-US" altLang="zh-CN" sz="2400">
                  <a:solidFill>
                    <a:srgbClr val="1C1C1C"/>
                  </a:solidFill>
                  <a:latin typeface="黑体" pitchFamily="2" charset="-122"/>
                </a:rPr>
                <a:t>	</a:t>
              </a:r>
              <a:r>
                <a:rPr lang="zh-CN" altLang="zh-CN" sz="2400">
                  <a:solidFill>
                    <a:srgbClr val="1C1C1C"/>
                  </a:solidFill>
                  <a:latin typeface="楷体_GB2312" pitchFamily="49" charset="-122"/>
                  <a:ea typeface="楷体_GB2312" pitchFamily="49" charset="-122"/>
                </a:rPr>
                <a:t>磷酸酯盐</a:t>
              </a:r>
              <a:endParaRPr lang="zh-CN" altLang="en-US" sz="2400">
                <a:solidFill>
                  <a:srgbClr val="1C1C1C"/>
                </a:solidFill>
                <a:latin typeface="楷体_GB2312" pitchFamily="49" charset="-122"/>
                <a:ea typeface="楷体_GB2312" pitchFamily="49" charset="-122"/>
              </a:endParaRPr>
            </a:p>
          </p:txBody>
        </p:sp>
      </p:grpSp>
      <p:grpSp>
        <p:nvGrpSpPr>
          <p:cNvPr id="3" name="Group 10"/>
          <p:cNvGrpSpPr>
            <a:grpSpLocks/>
          </p:cNvGrpSpPr>
          <p:nvPr/>
        </p:nvGrpSpPr>
        <p:grpSpPr bwMode="auto">
          <a:xfrm>
            <a:off x="762000" y="3429000"/>
            <a:ext cx="7799388" cy="1728788"/>
            <a:chOff x="480" y="2160"/>
            <a:chExt cx="4913" cy="1089"/>
          </a:xfrm>
        </p:grpSpPr>
        <p:sp>
          <p:nvSpPr>
            <p:cNvPr id="58377" name="Rectangle 11"/>
            <p:cNvSpPr>
              <a:spLocks noChangeArrowheads="1"/>
            </p:cNvSpPr>
            <p:nvPr/>
          </p:nvSpPr>
          <p:spPr bwMode="auto">
            <a:xfrm>
              <a:off x="480" y="2464"/>
              <a:ext cx="1684" cy="323"/>
            </a:xfrm>
            <a:prstGeom prst="rect">
              <a:avLst/>
            </a:prstGeom>
            <a:noFill/>
            <a:ln w="12700" cap="sq">
              <a:noFill/>
              <a:miter lim="800000"/>
              <a:headEnd/>
              <a:tailEnd/>
            </a:ln>
          </p:spPr>
          <p:txBody>
            <a:bodyPr wrap="none" tIns="0" bIns="0">
              <a:spAutoFit/>
            </a:bodyPr>
            <a:lstStyle/>
            <a:p>
              <a:pPr>
                <a:lnSpc>
                  <a:spcPct val="120000"/>
                </a:lnSpc>
              </a:pPr>
              <a:r>
                <a:rPr lang="zh-CN" altLang="en-US" sz="2800" b="1">
                  <a:latin typeface="楷体_GB2312" pitchFamily="49" charset="-122"/>
                  <a:ea typeface="楷体_GB2312" pitchFamily="49" charset="-122"/>
                </a:rPr>
                <a:t>两性表面活性剂</a:t>
              </a:r>
            </a:p>
          </p:txBody>
        </p:sp>
        <p:sp>
          <p:nvSpPr>
            <p:cNvPr id="58378" name="AutoShape 12"/>
            <p:cNvSpPr>
              <a:spLocks/>
            </p:cNvSpPr>
            <p:nvPr/>
          </p:nvSpPr>
          <p:spPr bwMode="auto">
            <a:xfrm>
              <a:off x="2304" y="2360"/>
              <a:ext cx="222" cy="533"/>
            </a:xfrm>
            <a:prstGeom prst="leftBrace">
              <a:avLst>
                <a:gd name="adj1" fmla="val 20008"/>
                <a:gd name="adj2" fmla="val 50000"/>
              </a:avLst>
            </a:prstGeom>
            <a:noFill/>
            <a:ln w="12700" cap="sq">
              <a:solidFill>
                <a:srgbClr val="000066"/>
              </a:solidFill>
              <a:round/>
              <a:headEnd/>
              <a:tailEnd/>
            </a:ln>
          </p:spPr>
          <p:txBody>
            <a:bodyPr wrap="none" tIns="0" bIns="0" anchor="ctr"/>
            <a:lstStyle/>
            <a:p>
              <a:endParaRPr lang="zh-CN" altLang="en-US"/>
            </a:p>
          </p:txBody>
        </p:sp>
        <p:sp>
          <p:nvSpPr>
            <p:cNvPr id="58379" name="Rectangle 13"/>
            <p:cNvSpPr>
              <a:spLocks noChangeArrowheads="1"/>
            </p:cNvSpPr>
            <p:nvPr/>
          </p:nvSpPr>
          <p:spPr bwMode="auto">
            <a:xfrm>
              <a:off x="2544" y="2160"/>
              <a:ext cx="2849" cy="323"/>
            </a:xfrm>
            <a:prstGeom prst="rect">
              <a:avLst/>
            </a:prstGeom>
            <a:noFill/>
            <a:ln w="12700" cap="sq">
              <a:noFill/>
              <a:miter lim="800000"/>
              <a:headEnd/>
              <a:tailEnd/>
            </a:ln>
          </p:spPr>
          <p:txBody>
            <a:bodyPr wrap="none" tIns="0" bIns="0">
              <a:spAutoFit/>
            </a:bodyPr>
            <a:lstStyle/>
            <a:p>
              <a:pPr>
                <a:lnSpc>
                  <a:spcPct val="120000"/>
                </a:lnSpc>
              </a:pPr>
              <a:r>
                <a:rPr lang="en-US" altLang="zh-CN" sz="2400">
                  <a:solidFill>
                    <a:srgbClr val="1C1C1C"/>
                  </a:solidFill>
                  <a:latin typeface="Times New Roman" pitchFamily="18" charset="0"/>
                </a:rPr>
                <a:t>R-NHCH</a:t>
              </a:r>
              <a:r>
                <a:rPr lang="en-US" altLang="zh-CN" sz="2400" baseline="-25000">
                  <a:solidFill>
                    <a:srgbClr val="1C1C1C"/>
                  </a:solidFill>
                  <a:latin typeface="Times New Roman" pitchFamily="18" charset="0"/>
                </a:rPr>
                <a:t>2</a:t>
              </a:r>
              <a:r>
                <a:rPr lang="en-US" altLang="zh-CN" sz="2400">
                  <a:solidFill>
                    <a:srgbClr val="1C1C1C"/>
                  </a:solidFill>
                  <a:latin typeface="Times New Roman" pitchFamily="18" charset="0"/>
                </a:rPr>
                <a:t>-CH</a:t>
              </a:r>
              <a:r>
                <a:rPr lang="en-US" altLang="zh-CN" sz="2400" baseline="-25000">
                  <a:solidFill>
                    <a:srgbClr val="1C1C1C"/>
                  </a:solidFill>
                  <a:latin typeface="Times New Roman" pitchFamily="18" charset="0"/>
                </a:rPr>
                <a:t>2</a:t>
              </a:r>
              <a:r>
                <a:rPr lang="en-US" altLang="zh-CN" sz="2400">
                  <a:solidFill>
                    <a:srgbClr val="1C1C1C"/>
                  </a:solidFill>
                  <a:latin typeface="Times New Roman" pitchFamily="18" charset="0"/>
                </a:rPr>
                <a:t>COOH  </a:t>
              </a:r>
              <a:r>
                <a:rPr lang="zh-CN" altLang="en-US" sz="2800">
                  <a:solidFill>
                    <a:srgbClr val="1C1C1C"/>
                  </a:solidFill>
                  <a:latin typeface="Times New Roman" pitchFamily="18" charset="0"/>
                  <a:ea typeface="楷体_GB2312" pitchFamily="49" charset="-122"/>
                </a:rPr>
                <a:t>氨基酸型</a:t>
              </a:r>
            </a:p>
          </p:txBody>
        </p:sp>
        <p:sp>
          <p:nvSpPr>
            <p:cNvPr id="58380" name="Rectangle 14"/>
            <p:cNvSpPr>
              <a:spLocks noChangeArrowheads="1"/>
            </p:cNvSpPr>
            <p:nvPr/>
          </p:nvSpPr>
          <p:spPr bwMode="auto">
            <a:xfrm>
              <a:off x="2592" y="2570"/>
              <a:ext cx="2355" cy="679"/>
            </a:xfrm>
            <a:prstGeom prst="rect">
              <a:avLst/>
            </a:prstGeom>
            <a:noFill/>
            <a:ln w="12700" cap="sq">
              <a:noFill/>
              <a:miter lim="800000"/>
              <a:headEnd/>
              <a:tailEnd/>
            </a:ln>
          </p:spPr>
          <p:txBody>
            <a:bodyPr wrap="none" tIns="0" bIns="0">
              <a:spAutoFit/>
            </a:bodyPr>
            <a:lstStyle/>
            <a:p>
              <a:pPr>
                <a:lnSpc>
                  <a:spcPct val="60000"/>
                </a:lnSpc>
              </a:pPr>
              <a:r>
                <a:rPr lang="en-US" altLang="zh-CN" sz="2400">
                  <a:solidFill>
                    <a:srgbClr val="1C1C1C"/>
                  </a:solidFill>
                  <a:latin typeface="Times New Roman" pitchFamily="18" charset="0"/>
                </a:rPr>
                <a:t>    CH</a:t>
              </a:r>
              <a:r>
                <a:rPr lang="en-US" altLang="zh-CN" sz="2400" baseline="-25000">
                  <a:solidFill>
                    <a:srgbClr val="1C1C1C"/>
                  </a:solidFill>
                  <a:latin typeface="Times New Roman" pitchFamily="18" charset="0"/>
                </a:rPr>
                <a:t>3</a:t>
              </a:r>
            </a:p>
            <a:p>
              <a:pPr>
                <a:lnSpc>
                  <a:spcPct val="60000"/>
                </a:lnSpc>
              </a:pPr>
              <a:r>
                <a:rPr lang="en-US" altLang="zh-CN" sz="2400">
                  <a:solidFill>
                    <a:srgbClr val="1C1C1C"/>
                  </a:solidFill>
                  <a:latin typeface="Times New Roman" pitchFamily="18" charset="0"/>
                </a:rPr>
                <a:t>     </a:t>
              </a:r>
              <a:r>
                <a:rPr lang="en-US" altLang="zh-CN" sz="1800">
                  <a:solidFill>
                    <a:srgbClr val="1C1C1C"/>
                  </a:solidFill>
                  <a:latin typeface="Times New Roman" pitchFamily="18" charset="0"/>
                </a:rPr>
                <a:t>|</a:t>
              </a:r>
            </a:p>
            <a:p>
              <a:pPr>
                <a:lnSpc>
                  <a:spcPct val="60000"/>
                </a:lnSpc>
              </a:pPr>
              <a:r>
                <a:rPr lang="en-US" altLang="zh-CN" sz="2400">
                  <a:solidFill>
                    <a:srgbClr val="1C1C1C"/>
                  </a:solidFill>
                  <a:latin typeface="Times New Roman" pitchFamily="18" charset="0"/>
                </a:rPr>
                <a:t>R-N</a:t>
              </a:r>
              <a:r>
                <a:rPr lang="en-US" altLang="zh-CN" sz="2400" baseline="30000">
                  <a:solidFill>
                    <a:srgbClr val="1C1C1C"/>
                  </a:solidFill>
                  <a:latin typeface="Times New Roman" pitchFamily="18" charset="0"/>
                </a:rPr>
                <a:t>+</a:t>
              </a:r>
              <a:r>
                <a:rPr lang="en-US" altLang="zh-CN" sz="2400">
                  <a:solidFill>
                    <a:srgbClr val="1C1C1C"/>
                  </a:solidFill>
                  <a:latin typeface="Times New Roman" pitchFamily="18" charset="0"/>
                </a:rPr>
                <a:t>-CH</a:t>
              </a:r>
              <a:r>
                <a:rPr lang="en-US" altLang="zh-CN" sz="2400" baseline="-25000">
                  <a:solidFill>
                    <a:srgbClr val="1C1C1C"/>
                  </a:solidFill>
                  <a:latin typeface="Times New Roman" pitchFamily="18" charset="0"/>
                </a:rPr>
                <a:t>2</a:t>
              </a:r>
              <a:r>
                <a:rPr lang="en-US" altLang="zh-CN" sz="2400">
                  <a:solidFill>
                    <a:srgbClr val="1C1C1C"/>
                  </a:solidFill>
                  <a:latin typeface="Times New Roman" pitchFamily="18" charset="0"/>
                </a:rPr>
                <a:t>COO</a:t>
              </a:r>
              <a:r>
                <a:rPr lang="en-US" altLang="zh-CN" sz="2400" baseline="30000">
                  <a:solidFill>
                    <a:srgbClr val="1C1C1C"/>
                  </a:solidFill>
                  <a:latin typeface="Times New Roman" pitchFamily="18" charset="0"/>
                </a:rPr>
                <a:t>-</a:t>
              </a:r>
              <a:r>
                <a:rPr lang="en-US" altLang="zh-CN" sz="2400">
                  <a:solidFill>
                    <a:srgbClr val="1C1C1C"/>
                  </a:solidFill>
                  <a:latin typeface="Times New Roman" pitchFamily="18" charset="0"/>
                </a:rPr>
                <a:t>  </a:t>
              </a:r>
              <a:r>
                <a:rPr lang="zh-CN" altLang="zh-CN" sz="2800">
                  <a:solidFill>
                    <a:srgbClr val="1C1C1C"/>
                  </a:solidFill>
                  <a:latin typeface="楷体_GB2312" pitchFamily="49" charset="-122"/>
                  <a:ea typeface="楷体_GB2312" pitchFamily="49" charset="-122"/>
                </a:rPr>
                <a:t>甜菜碱型</a:t>
              </a:r>
              <a:endParaRPr lang="zh-CN" altLang="zh-CN" sz="2400">
                <a:solidFill>
                  <a:srgbClr val="1C1C1C"/>
                </a:solidFill>
                <a:latin typeface="楷体_GB2312" pitchFamily="49" charset="-122"/>
                <a:ea typeface="楷体_GB2312" pitchFamily="49" charset="-122"/>
              </a:endParaRPr>
            </a:p>
            <a:p>
              <a:pPr>
                <a:lnSpc>
                  <a:spcPct val="60000"/>
                </a:lnSpc>
              </a:pPr>
              <a:r>
                <a:rPr lang="zh-CN" altLang="zh-CN" sz="1800">
                  <a:solidFill>
                    <a:srgbClr val="1C1C1C"/>
                  </a:solidFill>
                  <a:latin typeface="Times New Roman" pitchFamily="18" charset="0"/>
                </a:rPr>
                <a:t>    </a:t>
              </a:r>
              <a:r>
                <a:rPr lang="zh-CN" altLang="en-US" sz="1800">
                  <a:solidFill>
                    <a:srgbClr val="1C1C1C"/>
                  </a:solidFill>
                  <a:latin typeface="Times New Roman" pitchFamily="18" charset="0"/>
                </a:rPr>
                <a:t> </a:t>
              </a:r>
              <a:r>
                <a:rPr lang="zh-CN" altLang="zh-CN" sz="1800">
                  <a:solidFill>
                    <a:srgbClr val="1C1C1C"/>
                  </a:solidFill>
                  <a:latin typeface="Times New Roman" pitchFamily="18" charset="0"/>
                </a:rPr>
                <a:t> |</a:t>
              </a:r>
            </a:p>
            <a:p>
              <a:pPr>
                <a:lnSpc>
                  <a:spcPct val="60000"/>
                </a:lnSpc>
              </a:pPr>
              <a:r>
                <a:rPr lang="zh-CN" altLang="zh-CN" sz="2400">
                  <a:solidFill>
                    <a:srgbClr val="1C1C1C"/>
                  </a:solidFill>
                  <a:latin typeface="Times New Roman" pitchFamily="18" charset="0"/>
                </a:rPr>
                <a:t>    CH</a:t>
              </a:r>
              <a:r>
                <a:rPr lang="zh-CN" altLang="zh-CN" sz="2400" baseline="-25000">
                  <a:solidFill>
                    <a:srgbClr val="1C1C1C"/>
                  </a:solidFill>
                  <a:latin typeface="Times New Roman" pitchFamily="18" charset="0"/>
                </a:rPr>
                <a:t>3</a:t>
              </a:r>
              <a:endParaRPr lang="en-US" altLang="zh-CN" sz="2800">
                <a:solidFill>
                  <a:srgbClr val="1C1C1C"/>
                </a:solidFill>
                <a:latin typeface="黑体" pitchFamily="2" charset="-122"/>
              </a:endParaRPr>
            </a:p>
          </p:txBody>
        </p:sp>
      </p:grpSp>
      <p:sp>
        <p:nvSpPr>
          <p:cNvPr id="418831" name="Rectangle 15"/>
          <p:cNvSpPr>
            <a:spLocks noChangeArrowheads="1"/>
          </p:cNvSpPr>
          <p:nvPr/>
        </p:nvSpPr>
        <p:spPr bwMode="auto">
          <a:xfrm>
            <a:off x="762000" y="2895600"/>
            <a:ext cx="3041650" cy="512763"/>
          </a:xfrm>
          <a:prstGeom prst="rect">
            <a:avLst/>
          </a:prstGeom>
          <a:noFill/>
          <a:ln w="12700" cap="sq">
            <a:noFill/>
            <a:miter lim="800000"/>
            <a:headEnd/>
            <a:tailEnd/>
          </a:ln>
        </p:spPr>
        <p:txBody>
          <a:bodyPr wrap="none" tIns="0" bIns="0">
            <a:spAutoFit/>
          </a:bodyPr>
          <a:lstStyle/>
          <a:p>
            <a:pPr>
              <a:lnSpc>
                <a:spcPct val="120000"/>
              </a:lnSpc>
            </a:pPr>
            <a:r>
              <a:rPr lang="zh-CN" altLang="en-US" sz="2800" b="1">
                <a:latin typeface="楷体_GB2312" pitchFamily="49" charset="-122"/>
                <a:ea typeface="楷体_GB2312" pitchFamily="49" charset="-122"/>
              </a:rPr>
              <a:t>阳离子表面活性剂</a:t>
            </a:r>
          </a:p>
        </p:txBody>
      </p:sp>
      <p:sp>
        <p:nvSpPr>
          <p:cNvPr id="418832" name="Text Box 16"/>
          <p:cNvSpPr txBox="1">
            <a:spLocks noChangeArrowheads="1"/>
          </p:cNvSpPr>
          <p:nvPr/>
        </p:nvSpPr>
        <p:spPr bwMode="auto">
          <a:xfrm>
            <a:off x="4038600" y="2971800"/>
            <a:ext cx="4419600" cy="438150"/>
          </a:xfrm>
          <a:prstGeom prst="rect">
            <a:avLst/>
          </a:prstGeom>
          <a:noFill/>
          <a:ln w="12700" cap="sq">
            <a:noFill/>
            <a:miter lim="800000"/>
            <a:headEnd/>
            <a:tailEnd/>
          </a:ln>
        </p:spPr>
        <p:txBody>
          <a:bodyPr tIns="0" bIns="0">
            <a:spAutoFit/>
          </a:bodyPr>
          <a:lstStyle/>
          <a:p>
            <a:pPr>
              <a:lnSpc>
                <a:spcPct val="120000"/>
              </a:lnSpc>
              <a:spcBef>
                <a:spcPct val="50000"/>
              </a:spcBef>
            </a:pPr>
            <a:r>
              <a:rPr lang="en-US" altLang="zh-CN" sz="2400">
                <a:solidFill>
                  <a:srgbClr val="1C1C1C"/>
                </a:solidFill>
                <a:latin typeface="Times New Roman" pitchFamily="18" charset="0"/>
                <a:ea typeface="楷体_GB2312" pitchFamily="49" charset="-122"/>
              </a:rPr>
              <a:t>ArCH</a:t>
            </a:r>
            <a:r>
              <a:rPr lang="en-US" altLang="zh-CN" sz="2400" baseline="-25000">
                <a:solidFill>
                  <a:srgbClr val="1C1C1C"/>
                </a:solidFill>
                <a:latin typeface="Times New Roman" pitchFamily="18" charset="0"/>
                <a:ea typeface="楷体_GB2312" pitchFamily="49" charset="-122"/>
              </a:rPr>
              <a:t>2</a:t>
            </a:r>
            <a:r>
              <a:rPr lang="en-US" altLang="zh-CN" sz="2400">
                <a:solidFill>
                  <a:srgbClr val="1C1C1C"/>
                </a:solidFill>
                <a:latin typeface="Times New Roman" pitchFamily="18" charset="0"/>
                <a:ea typeface="楷体_GB2312" pitchFamily="49" charset="-122"/>
              </a:rPr>
              <a:t>N(CH</a:t>
            </a:r>
            <a:r>
              <a:rPr lang="en-US" altLang="zh-CN" sz="2400" baseline="-25000">
                <a:solidFill>
                  <a:srgbClr val="1C1C1C"/>
                </a:solidFill>
                <a:latin typeface="Times New Roman" pitchFamily="18" charset="0"/>
                <a:ea typeface="楷体_GB2312" pitchFamily="49" charset="-122"/>
              </a:rPr>
              <a:t>3</a:t>
            </a:r>
            <a:r>
              <a:rPr lang="en-US" altLang="zh-CN" sz="2400">
                <a:solidFill>
                  <a:srgbClr val="1C1C1C"/>
                </a:solidFill>
                <a:latin typeface="Times New Roman" pitchFamily="18" charset="0"/>
                <a:ea typeface="楷体_GB2312" pitchFamily="49" charset="-122"/>
              </a:rPr>
              <a:t>)</a:t>
            </a:r>
            <a:r>
              <a:rPr lang="en-US" altLang="zh-CN" sz="2400" baseline="-25000">
                <a:solidFill>
                  <a:srgbClr val="1C1C1C"/>
                </a:solidFill>
                <a:latin typeface="Times New Roman" pitchFamily="18" charset="0"/>
                <a:ea typeface="楷体_GB2312" pitchFamily="49" charset="-122"/>
              </a:rPr>
              <a:t>3</a:t>
            </a:r>
            <a:r>
              <a:rPr lang="en-US" altLang="zh-CN" sz="2400">
                <a:solidFill>
                  <a:srgbClr val="1C1C1C"/>
                </a:solidFill>
                <a:latin typeface="Times New Roman" pitchFamily="18" charset="0"/>
                <a:ea typeface="楷体_GB2312" pitchFamily="49" charset="-122"/>
              </a:rPr>
              <a:t>Br  </a:t>
            </a:r>
            <a:r>
              <a:rPr lang="zh-CN" altLang="en-US" sz="2400">
                <a:solidFill>
                  <a:srgbClr val="1C1C1C"/>
                </a:solidFill>
                <a:latin typeface="Times New Roman" pitchFamily="18" charset="0"/>
                <a:ea typeface="楷体_GB2312" pitchFamily="49" charset="-122"/>
              </a:rPr>
              <a:t>季胺盐类</a:t>
            </a:r>
          </a:p>
        </p:txBody>
      </p:sp>
      <p:sp>
        <p:nvSpPr>
          <p:cNvPr id="418833" name="Text Box 17"/>
          <p:cNvSpPr txBox="1">
            <a:spLocks noChangeArrowheads="1"/>
          </p:cNvSpPr>
          <p:nvPr/>
        </p:nvSpPr>
        <p:spPr bwMode="auto">
          <a:xfrm>
            <a:off x="762000" y="5334000"/>
            <a:ext cx="8077200" cy="427038"/>
          </a:xfrm>
          <a:prstGeom prst="rect">
            <a:avLst/>
          </a:prstGeom>
          <a:noFill/>
          <a:ln w="12700" cap="sq">
            <a:noFill/>
            <a:miter lim="800000"/>
            <a:headEnd/>
            <a:tailEnd/>
          </a:ln>
        </p:spPr>
        <p:txBody>
          <a:bodyPr tIns="0" bIns="0">
            <a:spAutoFit/>
          </a:bodyPr>
          <a:lstStyle/>
          <a:p>
            <a:pPr>
              <a:spcBef>
                <a:spcPct val="50000"/>
              </a:spcBef>
            </a:pPr>
            <a:r>
              <a:rPr lang="zh-CN" altLang="en-US" sz="2800" b="1">
                <a:latin typeface="Times New Roman" pitchFamily="18" charset="0"/>
                <a:ea typeface="楷体_GB2312" pitchFamily="49" charset="-122"/>
              </a:rPr>
              <a:t>非离子型</a:t>
            </a:r>
            <a:r>
              <a:rPr lang="zh-CN" altLang="en-US" sz="2800">
                <a:latin typeface="Times New Roman" pitchFamily="18" charset="0"/>
                <a:ea typeface="楷体_GB2312" pitchFamily="49" charset="-122"/>
              </a:rPr>
              <a:t>   </a:t>
            </a:r>
            <a:r>
              <a:rPr lang="en-US" altLang="zh-CN" sz="2800">
                <a:latin typeface="Times New Roman" pitchFamily="18" charset="0"/>
                <a:ea typeface="楷体_GB2312" pitchFamily="49" charset="-122"/>
              </a:rPr>
              <a:t>R-O-(CH</a:t>
            </a:r>
            <a:r>
              <a:rPr lang="en-US" altLang="zh-CN" sz="2800" baseline="-25000">
                <a:latin typeface="Times New Roman" pitchFamily="18" charset="0"/>
                <a:ea typeface="楷体_GB2312" pitchFamily="49" charset="-122"/>
              </a:rPr>
              <a:t>2 </a:t>
            </a:r>
            <a:r>
              <a:rPr lang="en-US" altLang="zh-CN" sz="2800">
                <a:latin typeface="Times New Roman" pitchFamily="18" charset="0"/>
                <a:ea typeface="楷体_GB2312" pitchFamily="49" charset="-122"/>
              </a:rPr>
              <a:t>-CH</a:t>
            </a:r>
            <a:r>
              <a:rPr lang="en-US" altLang="zh-CN" sz="2800" baseline="-25000">
                <a:latin typeface="Times New Roman" pitchFamily="18" charset="0"/>
                <a:ea typeface="楷体_GB2312" pitchFamily="49" charset="-122"/>
              </a:rPr>
              <a:t>2</a:t>
            </a:r>
            <a:r>
              <a:rPr lang="en-US" altLang="zh-CN" sz="2800">
                <a:latin typeface="Times New Roman" pitchFamily="18" charset="0"/>
                <a:ea typeface="楷体_GB2312" pitchFamily="49" charset="-122"/>
              </a:rPr>
              <a:t>-O-)</a:t>
            </a:r>
            <a:r>
              <a:rPr lang="en-US" altLang="zh-CN" sz="2800" i="1" baseline="-25000">
                <a:latin typeface="Times New Roman" pitchFamily="18" charset="0"/>
                <a:ea typeface="楷体_GB2312" pitchFamily="49" charset="-122"/>
              </a:rPr>
              <a:t>n</a:t>
            </a:r>
            <a:r>
              <a:rPr lang="en-US" altLang="zh-CN" sz="2800">
                <a:latin typeface="Times New Roman" pitchFamily="18" charset="0"/>
                <a:ea typeface="楷体_GB2312" pitchFamily="49" charset="-122"/>
              </a:rPr>
              <a:t> H   </a:t>
            </a:r>
            <a:r>
              <a:rPr lang="zh-CN" altLang="en-US" sz="2800">
                <a:latin typeface="Times New Roman" pitchFamily="18" charset="0"/>
                <a:ea typeface="楷体_GB2312" pitchFamily="49" charset="-122"/>
              </a:rPr>
              <a:t>聚氧乙烯醚类  </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8819"/>
                                        </p:tgtEl>
                                        <p:attrNameLst>
                                          <p:attrName>style.visibility</p:attrName>
                                        </p:attrNameLst>
                                      </p:cBhvr>
                                      <p:to>
                                        <p:strVal val="visible"/>
                                      </p:to>
                                    </p:set>
                                    <p:animEffect transition="in" filter="wipe(left)">
                                      <p:cBhvr>
                                        <p:cTn id="7" dur="500"/>
                                        <p:tgtEl>
                                          <p:spTgt spid="41881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18831"/>
                                        </p:tgtEl>
                                        <p:attrNameLst>
                                          <p:attrName>style.visibility</p:attrName>
                                        </p:attrNameLst>
                                      </p:cBhvr>
                                      <p:to>
                                        <p:strVal val="visible"/>
                                      </p:to>
                                    </p:set>
                                    <p:animEffect transition="in" filter="wipe(left)">
                                      <p:cBhvr>
                                        <p:cTn id="15" dur="500"/>
                                        <p:tgtEl>
                                          <p:spTgt spid="41883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18832"/>
                                        </p:tgtEl>
                                        <p:attrNameLst>
                                          <p:attrName>style.visibility</p:attrName>
                                        </p:attrNameLst>
                                      </p:cBhvr>
                                      <p:to>
                                        <p:strVal val="visible"/>
                                      </p:to>
                                    </p:set>
                                    <p:animEffect transition="in" filter="wipe(left)">
                                      <p:cBhvr>
                                        <p:cTn id="20" dur="500"/>
                                        <p:tgtEl>
                                          <p:spTgt spid="41883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18833"/>
                                        </p:tgtEl>
                                        <p:attrNameLst>
                                          <p:attrName>style.visibility</p:attrName>
                                        </p:attrNameLst>
                                      </p:cBhvr>
                                      <p:to>
                                        <p:strVal val="visible"/>
                                      </p:to>
                                    </p:set>
                                    <p:animEffect transition="in" filter="wipe(left)">
                                      <p:cBhvr>
                                        <p:cTn id="30" dur="500"/>
                                        <p:tgtEl>
                                          <p:spTgt spid="418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19" grpId="0" autoUpdateAnimBg="0"/>
      <p:bldP spid="418831" grpId="0" autoUpdateAnimBg="0"/>
      <p:bldP spid="418832" grpId="0" autoUpdateAnimBg="0"/>
      <p:bldP spid="418833" grpId="0" autoUpdateAnimBg="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9" name="Picture 4" descr="返回">
            <a:hlinkClick r:id="rId3" action="ppaction://hlinksldjump"/>
          </p:cNvPr>
          <p:cNvPicPr>
            <a:picLocks noChangeAspect="1" noChangeArrowheads="1"/>
          </p:cNvPicPr>
          <p:nvPr/>
        </p:nvPicPr>
        <p:blipFill>
          <a:blip r:embed="rId4"/>
          <a:srcRect/>
          <a:stretch>
            <a:fillRect/>
          </a:stretch>
        </p:blipFill>
        <p:spPr bwMode="auto">
          <a:xfrm>
            <a:off x="7494588" y="6381750"/>
            <a:ext cx="792162" cy="468313"/>
          </a:xfrm>
          <a:prstGeom prst="rect">
            <a:avLst/>
          </a:prstGeom>
          <a:noFill/>
          <a:ln w="9525">
            <a:noFill/>
            <a:miter lim="800000"/>
            <a:headEnd/>
            <a:tailEnd/>
          </a:ln>
        </p:spPr>
      </p:pic>
      <p:sp>
        <p:nvSpPr>
          <p:cNvPr id="60422" name="Rectangle 9"/>
          <p:cNvSpPr>
            <a:spLocks noChangeArrowheads="1"/>
          </p:cNvSpPr>
          <p:nvPr/>
        </p:nvSpPr>
        <p:spPr bwMode="auto">
          <a:xfrm>
            <a:off x="857224" y="3429000"/>
            <a:ext cx="3529012" cy="1815882"/>
          </a:xfrm>
          <a:prstGeom prst="rect">
            <a:avLst/>
          </a:prstGeom>
          <a:noFill/>
          <a:ln w="9525">
            <a:noFill/>
            <a:miter lim="800000"/>
            <a:headEnd/>
            <a:tailEnd/>
          </a:ln>
        </p:spPr>
        <p:txBody>
          <a:bodyPr>
            <a:spAutoFit/>
          </a:bodyPr>
          <a:lstStyle/>
          <a:p>
            <a:pPr>
              <a:spcBef>
                <a:spcPct val="50000"/>
              </a:spcBef>
            </a:pPr>
            <a:r>
              <a:rPr lang="en-US" altLang="zh-CN" sz="2800" b="1" dirty="0">
                <a:solidFill>
                  <a:srgbClr val="0000CC"/>
                </a:solidFill>
              </a:rPr>
              <a:t>      </a:t>
            </a:r>
            <a:r>
              <a:rPr lang="zh-CN" altLang="en-US" sz="2800" b="1" dirty="0">
                <a:solidFill>
                  <a:srgbClr val="0000CC"/>
                </a:solidFill>
              </a:rPr>
              <a:t>表面活性剂在两相界面作定向排列。使得两相之间的表面张力大大降低。</a:t>
            </a:r>
          </a:p>
        </p:txBody>
      </p:sp>
      <p:grpSp>
        <p:nvGrpSpPr>
          <p:cNvPr id="2" name="Group 10"/>
          <p:cNvGrpSpPr>
            <a:grpSpLocks/>
          </p:cNvGrpSpPr>
          <p:nvPr/>
        </p:nvGrpSpPr>
        <p:grpSpPr bwMode="auto">
          <a:xfrm>
            <a:off x="5715008" y="1285860"/>
            <a:ext cx="2571768" cy="2786082"/>
            <a:chOff x="3072" y="1776"/>
            <a:chExt cx="1680" cy="1920"/>
          </a:xfrm>
        </p:grpSpPr>
        <p:grpSp>
          <p:nvGrpSpPr>
            <p:cNvPr id="3" name="Group 11"/>
            <p:cNvGrpSpPr>
              <a:grpSpLocks/>
            </p:cNvGrpSpPr>
            <p:nvPr/>
          </p:nvGrpSpPr>
          <p:grpSpPr bwMode="auto">
            <a:xfrm>
              <a:off x="3072" y="1776"/>
              <a:ext cx="1680" cy="1920"/>
              <a:chOff x="3072" y="1776"/>
              <a:chExt cx="1680" cy="1920"/>
            </a:xfrm>
          </p:grpSpPr>
          <p:grpSp>
            <p:nvGrpSpPr>
              <p:cNvPr id="4" name="Group 12"/>
              <p:cNvGrpSpPr>
                <a:grpSpLocks/>
              </p:cNvGrpSpPr>
              <p:nvPr/>
            </p:nvGrpSpPr>
            <p:grpSpPr bwMode="auto">
              <a:xfrm>
                <a:off x="3072" y="1776"/>
                <a:ext cx="1680" cy="1920"/>
                <a:chOff x="3072" y="1776"/>
                <a:chExt cx="1680" cy="1920"/>
              </a:xfrm>
            </p:grpSpPr>
            <p:sp>
              <p:nvSpPr>
                <p:cNvPr id="60458" name="Line 13"/>
                <p:cNvSpPr>
                  <a:spLocks noChangeShapeType="1"/>
                </p:cNvSpPr>
                <p:nvPr/>
              </p:nvSpPr>
              <p:spPr bwMode="auto">
                <a:xfrm>
                  <a:off x="3072" y="1776"/>
                  <a:ext cx="0" cy="1920"/>
                </a:xfrm>
                <a:prstGeom prst="line">
                  <a:avLst/>
                </a:prstGeom>
                <a:noFill/>
                <a:ln w="9525">
                  <a:solidFill>
                    <a:schemeClr val="tx1"/>
                  </a:solidFill>
                  <a:miter lim="800000"/>
                  <a:headEnd/>
                  <a:tailEnd/>
                </a:ln>
              </p:spPr>
              <p:txBody>
                <a:bodyPr wrap="none"/>
                <a:lstStyle/>
                <a:p>
                  <a:endParaRPr lang="zh-CN" altLang="en-US"/>
                </a:p>
              </p:txBody>
            </p:sp>
            <p:sp>
              <p:nvSpPr>
                <p:cNvPr id="60459" name="Line 14"/>
                <p:cNvSpPr>
                  <a:spLocks noChangeShapeType="1"/>
                </p:cNvSpPr>
                <p:nvPr/>
              </p:nvSpPr>
              <p:spPr bwMode="auto">
                <a:xfrm>
                  <a:off x="3072" y="3696"/>
                  <a:ext cx="1680" cy="0"/>
                </a:xfrm>
                <a:prstGeom prst="line">
                  <a:avLst/>
                </a:prstGeom>
                <a:noFill/>
                <a:ln w="9525">
                  <a:solidFill>
                    <a:schemeClr val="tx1"/>
                  </a:solidFill>
                  <a:miter lim="800000"/>
                  <a:headEnd/>
                  <a:tailEnd/>
                </a:ln>
              </p:spPr>
              <p:txBody>
                <a:bodyPr wrap="none"/>
                <a:lstStyle/>
                <a:p>
                  <a:endParaRPr lang="zh-CN" altLang="en-US"/>
                </a:p>
              </p:txBody>
            </p:sp>
            <p:sp>
              <p:nvSpPr>
                <p:cNvPr id="60460" name="Line 15"/>
                <p:cNvSpPr>
                  <a:spLocks noChangeShapeType="1"/>
                </p:cNvSpPr>
                <p:nvPr/>
              </p:nvSpPr>
              <p:spPr bwMode="auto">
                <a:xfrm flipV="1">
                  <a:off x="4752" y="1776"/>
                  <a:ext cx="0" cy="1920"/>
                </a:xfrm>
                <a:prstGeom prst="line">
                  <a:avLst/>
                </a:prstGeom>
                <a:noFill/>
                <a:ln w="9525">
                  <a:solidFill>
                    <a:schemeClr val="tx1"/>
                  </a:solidFill>
                  <a:miter lim="800000"/>
                  <a:headEnd/>
                  <a:tailEnd/>
                </a:ln>
              </p:spPr>
              <p:txBody>
                <a:bodyPr wrap="none"/>
                <a:lstStyle/>
                <a:p>
                  <a:endParaRPr lang="zh-CN" altLang="en-US"/>
                </a:p>
              </p:txBody>
            </p:sp>
          </p:grpSp>
          <p:grpSp>
            <p:nvGrpSpPr>
              <p:cNvPr id="5" name="Group 16"/>
              <p:cNvGrpSpPr>
                <a:grpSpLocks/>
              </p:cNvGrpSpPr>
              <p:nvPr/>
            </p:nvGrpSpPr>
            <p:grpSpPr bwMode="auto">
              <a:xfrm>
                <a:off x="3072" y="2208"/>
                <a:ext cx="192" cy="576"/>
                <a:chOff x="1056" y="2400"/>
                <a:chExt cx="192" cy="576"/>
              </a:xfrm>
            </p:grpSpPr>
            <p:sp>
              <p:nvSpPr>
                <p:cNvPr id="60456" name="Oval 17"/>
                <p:cNvSpPr>
                  <a:spLocks noChangeArrowheads="1"/>
                </p:cNvSpPr>
                <p:nvPr/>
              </p:nvSpPr>
              <p:spPr bwMode="auto">
                <a:xfrm>
                  <a:off x="1056" y="2784"/>
                  <a:ext cx="192" cy="192"/>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60457" name="Line 18"/>
                <p:cNvSpPr>
                  <a:spLocks noChangeShapeType="1"/>
                </p:cNvSpPr>
                <p:nvPr/>
              </p:nvSpPr>
              <p:spPr bwMode="auto">
                <a:xfrm>
                  <a:off x="1152" y="2400"/>
                  <a:ext cx="0" cy="432"/>
                </a:xfrm>
                <a:prstGeom prst="line">
                  <a:avLst/>
                </a:prstGeom>
                <a:noFill/>
                <a:ln w="95250">
                  <a:solidFill>
                    <a:srgbClr val="0000FF"/>
                  </a:solidFill>
                  <a:miter lim="800000"/>
                  <a:headEnd/>
                  <a:tailEnd/>
                </a:ln>
              </p:spPr>
              <p:txBody>
                <a:bodyPr wrap="none"/>
                <a:lstStyle/>
                <a:p>
                  <a:endParaRPr lang="zh-CN" altLang="en-US"/>
                </a:p>
              </p:txBody>
            </p:sp>
          </p:grpSp>
          <p:sp>
            <p:nvSpPr>
              <p:cNvPr id="60431" name="Line 19"/>
              <p:cNvSpPr>
                <a:spLocks noChangeShapeType="1"/>
              </p:cNvSpPr>
              <p:nvPr/>
            </p:nvSpPr>
            <p:spPr bwMode="auto">
              <a:xfrm>
                <a:off x="3072" y="2496"/>
                <a:ext cx="1680" cy="0"/>
              </a:xfrm>
              <a:prstGeom prst="line">
                <a:avLst/>
              </a:prstGeom>
              <a:noFill/>
              <a:ln w="9525">
                <a:solidFill>
                  <a:schemeClr val="tx1"/>
                </a:solidFill>
                <a:miter lim="800000"/>
                <a:headEnd/>
                <a:tailEnd/>
              </a:ln>
            </p:spPr>
            <p:txBody>
              <a:bodyPr wrap="none"/>
              <a:lstStyle/>
              <a:p>
                <a:endParaRPr lang="zh-CN" altLang="en-US"/>
              </a:p>
            </p:txBody>
          </p:sp>
          <p:grpSp>
            <p:nvGrpSpPr>
              <p:cNvPr id="6" name="Group 20"/>
              <p:cNvGrpSpPr>
                <a:grpSpLocks/>
              </p:cNvGrpSpPr>
              <p:nvPr/>
            </p:nvGrpSpPr>
            <p:grpSpPr bwMode="auto">
              <a:xfrm>
                <a:off x="4416" y="2208"/>
                <a:ext cx="192" cy="576"/>
                <a:chOff x="1056" y="2400"/>
                <a:chExt cx="192" cy="576"/>
              </a:xfrm>
            </p:grpSpPr>
            <p:sp>
              <p:nvSpPr>
                <p:cNvPr id="60454" name="Oval 21"/>
                <p:cNvSpPr>
                  <a:spLocks noChangeArrowheads="1"/>
                </p:cNvSpPr>
                <p:nvPr/>
              </p:nvSpPr>
              <p:spPr bwMode="auto">
                <a:xfrm>
                  <a:off x="1056" y="2784"/>
                  <a:ext cx="192" cy="192"/>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60455" name="Line 22"/>
                <p:cNvSpPr>
                  <a:spLocks noChangeShapeType="1"/>
                </p:cNvSpPr>
                <p:nvPr/>
              </p:nvSpPr>
              <p:spPr bwMode="auto">
                <a:xfrm>
                  <a:off x="1152" y="2400"/>
                  <a:ext cx="0" cy="432"/>
                </a:xfrm>
                <a:prstGeom prst="line">
                  <a:avLst/>
                </a:prstGeom>
                <a:noFill/>
                <a:ln w="95250">
                  <a:solidFill>
                    <a:srgbClr val="0000FF"/>
                  </a:solidFill>
                  <a:miter lim="800000"/>
                  <a:headEnd/>
                  <a:tailEnd/>
                </a:ln>
              </p:spPr>
              <p:txBody>
                <a:bodyPr wrap="none"/>
                <a:lstStyle/>
                <a:p>
                  <a:endParaRPr lang="zh-CN" altLang="en-US"/>
                </a:p>
              </p:txBody>
            </p:sp>
          </p:grpSp>
          <p:grpSp>
            <p:nvGrpSpPr>
              <p:cNvPr id="7" name="Group 23"/>
              <p:cNvGrpSpPr>
                <a:grpSpLocks/>
              </p:cNvGrpSpPr>
              <p:nvPr/>
            </p:nvGrpSpPr>
            <p:grpSpPr bwMode="auto">
              <a:xfrm>
                <a:off x="4224" y="2208"/>
                <a:ext cx="192" cy="576"/>
                <a:chOff x="1056" y="2400"/>
                <a:chExt cx="192" cy="576"/>
              </a:xfrm>
            </p:grpSpPr>
            <p:sp>
              <p:nvSpPr>
                <p:cNvPr id="60452" name="Oval 24"/>
                <p:cNvSpPr>
                  <a:spLocks noChangeArrowheads="1"/>
                </p:cNvSpPr>
                <p:nvPr/>
              </p:nvSpPr>
              <p:spPr bwMode="auto">
                <a:xfrm>
                  <a:off x="1056" y="2784"/>
                  <a:ext cx="192" cy="192"/>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60453" name="Line 25"/>
                <p:cNvSpPr>
                  <a:spLocks noChangeShapeType="1"/>
                </p:cNvSpPr>
                <p:nvPr/>
              </p:nvSpPr>
              <p:spPr bwMode="auto">
                <a:xfrm>
                  <a:off x="1152" y="2400"/>
                  <a:ext cx="0" cy="432"/>
                </a:xfrm>
                <a:prstGeom prst="line">
                  <a:avLst/>
                </a:prstGeom>
                <a:noFill/>
                <a:ln w="95250">
                  <a:solidFill>
                    <a:srgbClr val="0000FF"/>
                  </a:solidFill>
                  <a:miter lim="800000"/>
                  <a:headEnd/>
                  <a:tailEnd/>
                </a:ln>
              </p:spPr>
              <p:txBody>
                <a:bodyPr wrap="none"/>
                <a:lstStyle/>
                <a:p>
                  <a:endParaRPr lang="zh-CN" altLang="en-US"/>
                </a:p>
              </p:txBody>
            </p:sp>
          </p:grpSp>
          <p:grpSp>
            <p:nvGrpSpPr>
              <p:cNvPr id="8" name="Group 26"/>
              <p:cNvGrpSpPr>
                <a:grpSpLocks/>
              </p:cNvGrpSpPr>
              <p:nvPr/>
            </p:nvGrpSpPr>
            <p:grpSpPr bwMode="auto">
              <a:xfrm>
                <a:off x="4032" y="2208"/>
                <a:ext cx="192" cy="576"/>
                <a:chOff x="1056" y="2400"/>
                <a:chExt cx="192" cy="576"/>
              </a:xfrm>
            </p:grpSpPr>
            <p:sp>
              <p:nvSpPr>
                <p:cNvPr id="60450" name="Oval 27"/>
                <p:cNvSpPr>
                  <a:spLocks noChangeArrowheads="1"/>
                </p:cNvSpPr>
                <p:nvPr/>
              </p:nvSpPr>
              <p:spPr bwMode="auto">
                <a:xfrm>
                  <a:off x="1056" y="2784"/>
                  <a:ext cx="192" cy="192"/>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60451" name="Line 28"/>
                <p:cNvSpPr>
                  <a:spLocks noChangeShapeType="1"/>
                </p:cNvSpPr>
                <p:nvPr/>
              </p:nvSpPr>
              <p:spPr bwMode="auto">
                <a:xfrm>
                  <a:off x="1152" y="2400"/>
                  <a:ext cx="0" cy="432"/>
                </a:xfrm>
                <a:prstGeom prst="line">
                  <a:avLst/>
                </a:prstGeom>
                <a:noFill/>
                <a:ln w="95250">
                  <a:solidFill>
                    <a:srgbClr val="0000FF"/>
                  </a:solidFill>
                  <a:miter lim="800000"/>
                  <a:headEnd/>
                  <a:tailEnd/>
                </a:ln>
              </p:spPr>
              <p:txBody>
                <a:bodyPr wrap="none"/>
                <a:lstStyle/>
                <a:p>
                  <a:endParaRPr lang="zh-CN" altLang="en-US"/>
                </a:p>
              </p:txBody>
            </p:sp>
          </p:grpSp>
          <p:grpSp>
            <p:nvGrpSpPr>
              <p:cNvPr id="9" name="Group 29"/>
              <p:cNvGrpSpPr>
                <a:grpSpLocks/>
              </p:cNvGrpSpPr>
              <p:nvPr/>
            </p:nvGrpSpPr>
            <p:grpSpPr bwMode="auto">
              <a:xfrm>
                <a:off x="3840" y="2208"/>
                <a:ext cx="192" cy="576"/>
                <a:chOff x="1056" y="2400"/>
                <a:chExt cx="192" cy="576"/>
              </a:xfrm>
            </p:grpSpPr>
            <p:sp>
              <p:nvSpPr>
                <p:cNvPr id="60448" name="Oval 30"/>
                <p:cNvSpPr>
                  <a:spLocks noChangeArrowheads="1"/>
                </p:cNvSpPr>
                <p:nvPr/>
              </p:nvSpPr>
              <p:spPr bwMode="auto">
                <a:xfrm>
                  <a:off x="1056" y="2784"/>
                  <a:ext cx="192" cy="192"/>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60449" name="Line 31"/>
                <p:cNvSpPr>
                  <a:spLocks noChangeShapeType="1"/>
                </p:cNvSpPr>
                <p:nvPr/>
              </p:nvSpPr>
              <p:spPr bwMode="auto">
                <a:xfrm>
                  <a:off x="1152" y="2400"/>
                  <a:ext cx="0" cy="432"/>
                </a:xfrm>
                <a:prstGeom prst="line">
                  <a:avLst/>
                </a:prstGeom>
                <a:noFill/>
                <a:ln w="95250">
                  <a:solidFill>
                    <a:srgbClr val="0000FF"/>
                  </a:solidFill>
                  <a:miter lim="800000"/>
                  <a:headEnd/>
                  <a:tailEnd/>
                </a:ln>
              </p:spPr>
              <p:txBody>
                <a:bodyPr wrap="none"/>
                <a:lstStyle/>
                <a:p>
                  <a:endParaRPr lang="zh-CN" altLang="en-US"/>
                </a:p>
              </p:txBody>
            </p:sp>
          </p:grpSp>
          <p:grpSp>
            <p:nvGrpSpPr>
              <p:cNvPr id="10" name="Group 32"/>
              <p:cNvGrpSpPr>
                <a:grpSpLocks/>
              </p:cNvGrpSpPr>
              <p:nvPr/>
            </p:nvGrpSpPr>
            <p:grpSpPr bwMode="auto">
              <a:xfrm>
                <a:off x="3648" y="2208"/>
                <a:ext cx="192" cy="576"/>
                <a:chOff x="1056" y="2400"/>
                <a:chExt cx="192" cy="576"/>
              </a:xfrm>
            </p:grpSpPr>
            <p:sp>
              <p:nvSpPr>
                <p:cNvPr id="60446" name="Oval 33"/>
                <p:cNvSpPr>
                  <a:spLocks noChangeArrowheads="1"/>
                </p:cNvSpPr>
                <p:nvPr/>
              </p:nvSpPr>
              <p:spPr bwMode="auto">
                <a:xfrm>
                  <a:off x="1056" y="2784"/>
                  <a:ext cx="192" cy="192"/>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60447" name="Line 34"/>
                <p:cNvSpPr>
                  <a:spLocks noChangeShapeType="1"/>
                </p:cNvSpPr>
                <p:nvPr/>
              </p:nvSpPr>
              <p:spPr bwMode="auto">
                <a:xfrm>
                  <a:off x="1152" y="2400"/>
                  <a:ext cx="0" cy="432"/>
                </a:xfrm>
                <a:prstGeom prst="line">
                  <a:avLst/>
                </a:prstGeom>
                <a:noFill/>
                <a:ln w="95250">
                  <a:solidFill>
                    <a:srgbClr val="0000FF"/>
                  </a:solidFill>
                  <a:miter lim="800000"/>
                  <a:headEnd/>
                  <a:tailEnd/>
                </a:ln>
              </p:spPr>
              <p:txBody>
                <a:bodyPr wrap="none"/>
                <a:lstStyle/>
                <a:p>
                  <a:endParaRPr lang="zh-CN" altLang="en-US"/>
                </a:p>
              </p:txBody>
            </p:sp>
          </p:grpSp>
          <p:grpSp>
            <p:nvGrpSpPr>
              <p:cNvPr id="11" name="Group 35"/>
              <p:cNvGrpSpPr>
                <a:grpSpLocks/>
              </p:cNvGrpSpPr>
              <p:nvPr/>
            </p:nvGrpSpPr>
            <p:grpSpPr bwMode="auto">
              <a:xfrm>
                <a:off x="3456" y="2208"/>
                <a:ext cx="192" cy="576"/>
                <a:chOff x="1056" y="2400"/>
                <a:chExt cx="192" cy="576"/>
              </a:xfrm>
            </p:grpSpPr>
            <p:sp>
              <p:nvSpPr>
                <p:cNvPr id="60444" name="Oval 36"/>
                <p:cNvSpPr>
                  <a:spLocks noChangeArrowheads="1"/>
                </p:cNvSpPr>
                <p:nvPr/>
              </p:nvSpPr>
              <p:spPr bwMode="auto">
                <a:xfrm>
                  <a:off x="1056" y="2784"/>
                  <a:ext cx="192" cy="192"/>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60445" name="Line 37"/>
                <p:cNvSpPr>
                  <a:spLocks noChangeShapeType="1"/>
                </p:cNvSpPr>
                <p:nvPr/>
              </p:nvSpPr>
              <p:spPr bwMode="auto">
                <a:xfrm>
                  <a:off x="1152" y="2400"/>
                  <a:ext cx="0" cy="432"/>
                </a:xfrm>
                <a:prstGeom prst="line">
                  <a:avLst/>
                </a:prstGeom>
                <a:noFill/>
                <a:ln w="95250">
                  <a:solidFill>
                    <a:srgbClr val="0000FF"/>
                  </a:solidFill>
                  <a:miter lim="800000"/>
                  <a:headEnd/>
                  <a:tailEnd/>
                </a:ln>
              </p:spPr>
              <p:txBody>
                <a:bodyPr wrap="none"/>
                <a:lstStyle/>
                <a:p>
                  <a:endParaRPr lang="zh-CN" altLang="en-US"/>
                </a:p>
              </p:txBody>
            </p:sp>
          </p:grpSp>
          <p:grpSp>
            <p:nvGrpSpPr>
              <p:cNvPr id="12" name="Group 38"/>
              <p:cNvGrpSpPr>
                <a:grpSpLocks/>
              </p:cNvGrpSpPr>
              <p:nvPr/>
            </p:nvGrpSpPr>
            <p:grpSpPr bwMode="auto">
              <a:xfrm>
                <a:off x="3264" y="2208"/>
                <a:ext cx="192" cy="576"/>
                <a:chOff x="1056" y="2400"/>
                <a:chExt cx="192" cy="576"/>
              </a:xfrm>
            </p:grpSpPr>
            <p:sp>
              <p:nvSpPr>
                <p:cNvPr id="60442" name="Oval 39"/>
                <p:cNvSpPr>
                  <a:spLocks noChangeArrowheads="1"/>
                </p:cNvSpPr>
                <p:nvPr/>
              </p:nvSpPr>
              <p:spPr bwMode="auto">
                <a:xfrm>
                  <a:off x="1056" y="2784"/>
                  <a:ext cx="192" cy="192"/>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60443" name="Line 40"/>
                <p:cNvSpPr>
                  <a:spLocks noChangeShapeType="1"/>
                </p:cNvSpPr>
                <p:nvPr/>
              </p:nvSpPr>
              <p:spPr bwMode="auto">
                <a:xfrm>
                  <a:off x="1152" y="2400"/>
                  <a:ext cx="0" cy="432"/>
                </a:xfrm>
                <a:prstGeom prst="line">
                  <a:avLst/>
                </a:prstGeom>
                <a:noFill/>
                <a:ln w="95250">
                  <a:solidFill>
                    <a:srgbClr val="0000FF"/>
                  </a:solidFill>
                  <a:miter lim="800000"/>
                  <a:headEnd/>
                  <a:tailEnd/>
                </a:ln>
              </p:spPr>
              <p:txBody>
                <a:bodyPr wrap="none"/>
                <a:lstStyle/>
                <a:p>
                  <a:endParaRPr lang="zh-CN" altLang="en-US"/>
                </a:p>
              </p:txBody>
            </p:sp>
          </p:grpSp>
          <p:grpSp>
            <p:nvGrpSpPr>
              <p:cNvPr id="13" name="Group 41"/>
              <p:cNvGrpSpPr>
                <a:grpSpLocks/>
              </p:cNvGrpSpPr>
              <p:nvPr/>
            </p:nvGrpSpPr>
            <p:grpSpPr bwMode="auto">
              <a:xfrm>
                <a:off x="4560" y="2208"/>
                <a:ext cx="192" cy="576"/>
                <a:chOff x="1056" y="2400"/>
                <a:chExt cx="192" cy="576"/>
              </a:xfrm>
            </p:grpSpPr>
            <p:sp>
              <p:nvSpPr>
                <p:cNvPr id="60440" name="Oval 42"/>
                <p:cNvSpPr>
                  <a:spLocks noChangeArrowheads="1"/>
                </p:cNvSpPr>
                <p:nvPr/>
              </p:nvSpPr>
              <p:spPr bwMode="auto">
                <a:xfrm>
                  <a:off x="1056" y="2784"/>
                  <a:ext cx="192" cy="192"/>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60441" name="Line 43"/>
                <p:cNvSpPr>
                  <a:spLocks noChangeShapeType="1"/>
                </p:cNvSpPr>
                <p:nvPr/>
              </p:nvSpPr>
              <p:spPr bwMode="auto">
                <a:xfrm>
                  <a:off x="1152" y="2400"/>
                  <a:ext cx="0" cy="432"/>
                </a:xfrm>
                <a:prstGeom prst="line">
                  <a:avLst/>
                </a:prstGeom>
                <a:noFill/>
                <a:ln w="95250">
                  <a:solidFill>
                    <a:srgbClr val="0000FF"/>
                  </a:solidFill>
                  <a:miter lim="800000"/>
                  <a:headEnd/>
                  <a:tailEnd/>
                </a:ln>
              </p:spPr>
              <p:txBody>
                <a:bodyPr wrap="none"/>
                <a:lstStyle/>
                <a:p>
                  <a:endParaRPr lang="zh-CN" altLang="en-US"/>
                </a:p>
              </p:txBody>
            </p:sp>
          </p:grpSp>
        </p:grpSp>
        <p:sp>
          <p:nvSpPr>
            <p:cNvPr id="60427" name="Text Box 44"/>
            <p:cNvSpPr txBox="1">
              <a:spLocks noChangeArrowheads="1"/>
            </p:cNvSpPr>
            <p:nvPr/>
          </p:nvSpPr>
          <p:spPr bwMode="auto">
            <a:xfrm>
              <a:off x="3696" y="2928"/>
              <a:ext cx="624" cy="669"/>
            </a:xfrm>
            <a:prstGeom prst="rect">
              <a:avLst/>
            </a:prstGeom>
            <a:noFill/>
            <a:ln w="9525">
              <a:noFill/>
              <a:miter lim="800000"/>
              <a:headEnd/>
              <a:tailEnd/>
            </a:ln>
          </p:spPr>
          <p:txBody>
            <a:bodyPr>
              <a:spAutoFit/>
            </a:bodyPr>
            <a:lstStyle/>
            <a:p>
              <a:pPr>
                <a:spcBef>
                  <a:spcPct val="50000"/>
                </a:spcBef>
              </a:pPr>
              <a:r>
                <a:rPr lang="zh-CN" altLang="en-US" sz="2400">
                  <a:latin typeface="Tahoma" pitchFamily="34" charset="0"/>
                </a:rPr>
                <a:t>水相</a:t>
              </a:r>
            </a:p>
          </p:txBody>
        </p:sp>
        <p:sp>
          <p:nvSpPr>
            <p:cNvPr id="60428" name="Text Box 45"/>
            <p:cNvSpPr txBox="1">
              <a:spLocks noChangeArrowheads="1"/>
            </p:cNvSpPr>
            <p:nvPr/>
          </p:nvSpPr>
          <p:spPr bwMode="auto">
            <a:xfrm>
              <a:off x="3696" y="1871"/>
              <a:ext cx="864" cy="372"/>
            </a:xfrm>
            <a:prstGeom prst="rect">
              <a:avLst/>
            </a:prstGeom>
            <a:noFill/>
            <a:ln w="9525">
              <a:noFill/>
              <a:miter lim="800000"/>
              <a:headEnd/>
              <a:tailEnd/>
            </a:ln>
          </p:spPr>
          <p:txBody>
            <a:bodyPr>
              <a:spAutoFit/>
            </a:bodyPr>
            <a:lstStyle/>
            <a:p>
              <a:pPr>
                <a:spcBef>
                  <a:spcPct val="50000"/>
                </a:spcBef>
              </a:pPr>
              <a:r>
                <a:rPr lang="zh-CN" altLang="en-US" sz="2400">
                  <a:latin typeface="Tahoma" pitchFamily="34" charset="0"/>
                </a:rPr>
                <a:t>油相</a:t>
              </a:r>
            </a:p>
          </p:txBody>
        </p:sp>
      </p:grpSp>
      <p:sp>
        <p:nvSpPr>
          <p:cNvPr id="466990" name="Text Box 46"/>
          <p:cNvSpPr txBox="1">
            <a:spLocks noChangeArrowheads="1"/>
          </p:cNvSpPr>
          <p:nvPr/>
        </p:nvSpPr>
        <p:spPr bwMode="auto">
          <a:xfrm>
            <a:off x="5500694" y="4286256"/>
            <a:ext cx="3000396" cy="738664"/>
          </a:xfrm>
          <a:prstGeom prst="rect">
            <a:avLst/>
          </a:prstGeom>
          <a:noFill/>
          <a:ln w="12700" cap="sq">
            <a:noFill/>
            <a:miter lim="800000"/>
            <a:headEnd/>
            <a:tailEnd/>
          </a:ln>
        </p:spPr>
        <p:txBody>
          <a:bodyPr wrap="square" tIns="0" bIns="0">
            <a:spAutoFit/>
          </a:bodyPr>
          <a:lstStyle/>
          <a:p>
            <a:pPr>
              <a:spcBef>
                <a:spcPct val="50000"/>
              </a:spcBef>
            </a:pPr>
            <a:r>
              <a:rPr lang="zh-CN" altLang="en-US" sz="2400" b="1" dirty="0">
                <a:latin typeface="Times New Roman" pitchFamily="18" charset="0"/>
                <a:ea typeface="楷体_GB2312" pitchFamily="49" charset="-122"/>
              </a:rPr>
              <a:t>图</a:t>
            </a:r>
            <a:r>
              <a:rPr lang="en-US" altLang="zh-CN" sz="2400" dirty="0">
                <a:latin typeface="Times New Roman" pitchFamily="18" charset="0"/>
                <a:ea typeface="楷体_GB2312" pitchFamily="49" charset="-122"/>
              </a:rPr>
              <a:t>   </a:t>
            </a:r>
            <a:r>
              <a:rPr lang="zh-CN" altLang="en-US" sz="2400" dirty="0">
                <a:latin typeface="Times New Roman" pitchFamily="18" charset="0"/>
                <a:ea typeface="楷体_GB2312" pitchFamily="49" charset="-122"/>
              </a:rPr>
              <a:t>表面活性剂在两</a:t>
            </a:r>
            <a:br>
              <a:rPr lang="zh-CN" altLang="en-US" sz="2400" dirty="0">
                <a:latin typeface="Times New Roman" pitchFamily="18" charset="0"/>
                <a:ea typeface="楷体_GB2312" pitchFamily="49" charset="-122"/>
              </a:rPr>
            </a:br>
            <a:r>
              <a:rPr lang="zh-CN" altLang="en-US" sz="2400" dirty="0">
                <a:latin typeface="Times New Roman" pitchFamily="18" charset="0"/>
                <a:ea typeface="楷体_GB2312" pitchFamily="49" charset="-122"/>
              </a:rPr>
              <a:t>相界面的排列。</a:t>
            </a:r>
          </a:p>
        </p:txBody>
      </p:sp>
      <p:sp>
        <p:nvSpPr>
          <p:cNvPr id="46" name="Rectangle 5"/>
          <p:cNvSpPr>
            <a:spLocks noGrp="1" noChangeArrowheads="1"/>
          </p:cNvSpPr>
          <p:nvPr>
            <p:ph type="title"/>
          </p:nvPr>
        </p:nvSpPr>
        <p:spPr>
          <a:xfrm>
            <a:off x="857224" y="214290"/>
            <a:ext cx="8113713" cy="876300"/>
          </a:xfrm>
        </p:spPr>
        <p:txBody>
          <a:bodyPr/>
          <a:lstStyle/>
          <a:p>
            <a:pPr eaLnBrk="1" hangingPunct="1">
              <a:defRPr/>
            </a:pPr>
            <a:r>
              <a:rPr lang="en-US" altLang="zh-CN" b="1" dirty="0" smtClean="0">
                <a:effectLst/>
              </a:rPr>
              <a:t>2.5.2.2 </a:t>
            </a:r>
            <a:r>
              <a:rPr lang="zh-CN" altLang="en-US" b="1" dirty="0" smtClean="0">
                <a:latin typeface="Times New Roman" pitchFamily="18" charset="0"/>
              </a:rPr>
              <a:t>表面活性剂的基本性质</a:t>
            </a:r>
          </a:p>
        </p:txBody>
      </p:sp>
      <p:sp>
        <p:nvSpPr>
          <p:cNvPr id="45" name="TextBox 44"/>
          <p:cNvSpPr txBox="1"/>
          <p:nvPr/>
        </p:nvSpPr>
        <p:spPr>
          <a:xfrm>
            <a:off x="714348" y="1214422"/>
            <a:ext cx="4000527" cy="954107"/>
          </a:xfrm>
          <a:prstGeom prst="rect">
            <a:avLst/>
          </a:prstGeom>
          <a:noFill/>
        </p:spPr>
        <p:txBody>
          <a:bodyPr wrap="square" rtlCol="0">
            <a:spAutoFit/>
          </a:bodyPr>
          <a:lstStyle/>
          <a:p>
            <a:r>
              <a:rPr lang="zh-CN" altLang="en-US" sz="2800" dirty="0" smtClean="0"/>
              <a:t>表面活剂为什么会降低表面张力呢？</a:t>
            </a:r>
            <a:endParaRPr lang="zh-CN" altLang="en-US" sz="2800"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46699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60422"/>
                                        </p:tgtEl>
                                        <p:attrNameLst>
                                          <p:attrName>style.visibility</p:attrName>
                                        </p:attrNameLst>
                                      </p:cBhvr>
                                      <p:to>
                                        <p:strVal val="visible"/>
                                      </p:to>
                                    </p:set>
                                    <p:animEffect transition="in" filter="blinds(horizontal)">
                                      <p:cBhvr>
                                        <p:cTn id="14" dur="500"/>
                                        <p:tgtEl>
                                          <p:spTgt spid="60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2" grpId="0"/>
      <p:bldP spid="466990" grpId="0" autoUpdateAnimBg="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txBox="1">
            <a:spLocks noChangeArrowheads="1"/>
          </p:cNvSpPr>
          <p:nvPr/>
        </p:nvSpPr>
        <p:spPr>
          <a:xfrm>
            <a:off x="812800" y="114300"/>
            <a:ext cx="8113713" cy="8763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4000" b="1" i="0" u="none" strike="noStrike" kern="0" cap="none" spc="0" normalizeH="0" baseline="0" noProof="0" smtClean="0">
                <a:ln>
                  <a:noFill/>
                </a:ln>
                <a:solidFill>
                  <a:srgbClr val="FF3300"/>
                </a:solidFill>
                <a:effectLst/>
                <a:uLnTx/>
                <a:uFillTx/>
                <a:latin typeface="+mj-lt"/>
                <a:ea typeface="+mj-ea"/>
                <a:cs typeface="+mj-cs"/>
              </a:rPr>
              <a:t>2.5.2.2 </a:t>
            </a:r>
            <a:r>
              <a:rPr kumimoji="1" lang="zh-CN" altLang="en-US" sz="4000" b="1" i="0" u="none" strike="noStrike" kern="0" cap="none" spc="0" normalizeH="0" baseline="0" noProof="0" smtClean="0">
                <a:ln>
                  <a:noFill/>
                </a:ln>
                <a:solidFill>
                  <a:srgbClr val="FF3300"/>
                </a:solidFill>
                <a:effectLst>
                  <a:outerShdw blurRad="38100" dist="38100" dir="2700000" algn="tl">
                    <a:srgbClr val="C0C0C0"/>
                  </a:outerShdw>
                </a:effectLst>
                <a:uLnTx/>
                <a:uFillTx/>
                <a:latin typeface="Times New Roman" pitchFamily="18" charset="0"/>
                <a:ea typeface="+mj-ea"/>
                <a:cs typeface="+mj-cs"/>
              </a:rPr>
              <a:t>表面活性剂的基本性质</a:t>
            </a:r>
            <a:endParaRPr kumimoji="1" lang="zh-CN" altLang="en-US" sz="4000" b="1"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Times New Roman" pitchFamily="18" charset="0"/>
              <a:ea typeface="+mj-ea"/>
              <a:cs typeface="+mj-cs"/>
            </a:endParaRPr>
          </a:p>
        </p:txBody>
      </p:sp>
      <p:sp>
        <p:nvSpPr>
          <p:cNvPr id="3" name="Rectangle 2"/>
          <p:cNvSpPr>
            <a:spLocks noChangeArrowheads="1"/>
          </p:cNvSpPr>
          <p:nvPr/>
        </p:nvSpPr>
        <p:spPr bwMode="auto">
          <a:xfrm>
            <a:off x="428596" y="5072074"/>
            <a:ext cx="8305800" cy="968375"/>
          </a:xfrm>
          <a:prstGeom prst="rect">
            <a:avLst/>
          </a:prstGeom>
          <a:noFill/>
          <a:ln w="9525">
            <a:noFill/>
            <a:miter lim="800000"/>
            <a:headEnd/>
            <a:tailEnd/>
          </a:ln>
        </p:spPr>
        <p:txBody>
          <a:bodyPr>
            <a:spAutoFit/>
          </a:bodyPr>
          <a:lstStyle/>
          <a:p>
            <a:pPr>
              <a:lnSpc>
                <a:spcPct val="120000"/>
              </a:lnSpc>
              <a:buFont typeface="Wingdings" pitchFamily="2" charset="2"/>
              <a:buChar char="v"/>
            </a:pPr>
            <a:r>
              <a:rPr lang="zh-CN" altLang="en-US" sz="2400" dirty="0">
                <a:solidFill>
                  <a:srgbClr val="0000CC"/>
                </a:solidFill>
                <a:latin typeface="Times New Roman" pitchFamily="18" charset="0"/>
              </a:rPr>
              <a:t>表面活性剂分子不对称的两亲结构，就决定了表面活性物质的</a:t>
            </a:r>
            <a:r>
              <a:rPr lang="zh-CN" altLang="en-US" sz="2400" dirty="0">
                <a:solidFill>
                  <a:srgbClr val="FF0000"/>
                </a:solidFill>
                <a:latin typeface="Times New Roman" pitchFamily="18" charset="0"/>
              </a:rPr>
              <a:t>界面吸附、分子的定向排列</a:t>
            </a:r>
            <a:r>
              <a:rPr lang="zh-CN" altLang="en-US" sz="2400" dirty="0">
                <a:solidFill>
                  <a:srgbClr val="0000CC"/>
                </a:solidFill>
                <a:latin typeface="Times New Roman" pitchFamily="18" charset="0"/>
              </a:rPr>
              <a:t>以及</a:t>
            </a:r>
            <a:r>
              <a:rPr lang="zh-CN" altLang="en-US" sz="2400" dirty="0">
                <a:solidFill>
                  <a:srgbClr val="FF0000"/>
                </a:solidFill>
                <a:latin typeface="Times New Roman" pitchFamily="18" charset="0"/>
              </a:rPr>
              <a:t>形成胶束</a:t>
            </a:r>
            <a:r>
              <a:rPr lang="zh-CN" altLang="en-US" sz="2400" dirty="0">
                <a:solidFill>
                  <a:srgbClr val="0000CC"/>
                </a:solidFill>
                <a:latin typeface="Times New Roman" pitchFamily="18" charset="0"/>
              </a:rPr>
              <a:t>这些基本性质。</a:t>
            </a:r>
          </a:p>
        </p:txBody>
      </p:sp>
      <p:sp>
        <p:nvSpPr>
          <p:cNvPr id="4" name="Rectangle 7"/>
          <p:cNvSpPr>
            <a:spLocks noChangeArrowheads="1"/>
          </p:cNvSpPr>
          <p:nvPr/>
        </p:nvSpPr>
        <p:spPr bwMode="auto">
          <a:xfrm>
            <a:off x="1071538" y="4429132"/>
            <a:ext cx="7467600" cy="457200"/>
          </a:xfrm>
          <a:prstGeom prst="rect">
            <a:avLst/>
          </a:prstGeom>
          <a:noFill/>
          <a:ln w="9525">
            <a:noFill/>
            <a:miter lim="800000"/>
            <a:headEnd/>
            <a:tailEnd/>
          </a:ln>
        </p:spPr>
        <p:txBody>
          <a:bodyPr lIns="90000" tIns="46800" rIns="90000" bIns="46800">
            <a:spAutoFit/>
          </a:bodyPr>
          <a:lstStyle/>
          <a:p>
            <a:pPr algn="ctr"/>
            <a:r>
              <a:rPr lang="zh-CN" altLang="en-US" sz="2400" dirty="0">
                <a:latin typeface="Times New Roman" pitchFamily="18" charset="0"/>
              </a:rPr>
              <a:t>表面活性剂在水中的排列与浓度的关系 </a:t>
            </a:r>
          </a:p>
        </p:txBody>
      </p:sp>
      <p:pic>
        <p:nvPicPr>
          <p:cNvPr id="5" name="Picture 8"/>
          <p:cNvPicPr>
            <a:picLocks noChangeAspect="1" noChangeArrowheads="1"/>
          </p:cNvPicPr>
          <p:nvPr/>
        </p:nvPicPr>
        <p:blipFill>
          <a:blip r:embed="rId2"/>
          <a:srcRect/>
          <a:stretch>
            <a:fillRect/>
          </a:stretch>
        </p:blipFill>
        <p:spPr bwMode="auto">
          <a:xfrm>
            <a:off x="714348" y="2571744"/>
            <a:ext cx="7696200" cy="1892300"/>
          </a:xfrm>
          <a:prstGeom prst="rect">
            <a:avLst/>
          </a:prstGeom>
          <a:noFill/>
          <a:ln w="9525">
            <a:noFill/>
            <a:miter lim="800000"/>
            <a:headEnd/>
            <a:tailEnd/>
          </a:ln>
        </p:spPr>
      </p:pic>
      <p:sp>
        <p:nvSpPr>
          <p:cNvPr id="6" name="TextBox 5"/>
          <p:cNvSpPr txBox="1"/>
          <p:nvPr/>
        </p:nvSpPr>
        <p:spPr>
          <a:xfrm>
            <a:off x="714348" y="1214422"/>
            <a:ext cx="8001056" cy="1384995"/>
          </a:xfrm>
          <a:prstGeom prst="rect">
            <a:avLst/>
          </a:prstGeom>
          <a:noFill/>
        </p:spPr>
        <p:txBody>
          <a:bodyPr wrap="square" rtlCol="0">
            <a:spAutoFit/>
          </a:bodyPr>
          <a:lstStyle/>
          <a:p>
            <a:r>
              <a:rPr lang="zh-CN" altLang="en-US" sz="2800" dirty="0" smtClean="0"/>
              <a:t>    表面活剂会在浓度极稀时显著降低表面张力，而浓度增加到一定程度后，表面张力几乎不随浓度的增加而改变呢？</a:t>
            </a:r>
            <a:endParaRPr lang="zh-CN" altLang="en-US" sz="2800"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ChangeArrowheads="1"/>
          </p:cNvSpPr>
          <p:nvPr/>
        </p:nvSpPr>
        <p:spPr bwMode="auto">
          <a:xfrm>
            <a:off x="395288" y="4365625"/>
            <a:ext cx="8229600" cy="1844675"/>
          </a:xfrm>
          <a:prstGeom prst="rect">
            <a:avLst/>
          </a:prstGeom>
          <a:noFill/>
          <a:ln w="9525">
            <a:noFill/>
            <a:miter lim="800000"/>
            <a:headEnd/>
            <a:tailEnd/>
          </a:ln>
        </p:spPr>
        <p:txBody>
          <a:bodyPr lIns="90000" tIns="46800" rIns="90000" bIns="46800">
            <a:spAutoFit/>
          </a:bodyPr>
          <a:lstStyle/>
          <a:p>
            <a:pPr>
              <a:lnSpc>
                <a:spcPct val="120000"/>
              </a:lnSpc>
              <a:buFont typeface="Wingdings" pitchFamily="2" charset="2"/>
              <a:buChar char="v"/>
            </a:pPr>
            <a:r>
              <a:rPr lang="zh-CN" altLang="en-US" sz="2400">
                <a:solidFill>
                  <a:srgbClr val="0000CC"/>
                </a:solidFill>
                <a:latin typeface="Times New Roman" pitchFamily="18" charset="0"/>
              </a:rPr>
              <a:t>形成一定形状的胶束所需</a:t>
            </a:r>
            <a:r>
              <a:rPr lang="en-US" altLang="zh-CN" sz="2400">
                <a:solidFill>
                  <a:srgbClr val="0000CC"/>
                </a:solidFill>
                <a:latin typeface="Times New Roman" pitchFamily="18" charset="0"/>
              </a:rPr>
              <a:t>SAA</a:t>
            </a:r>
            <a:r>
              <a:rPr lang="zh-CN" altLang="en-US" sz="2400">
                <a:solidFill>
                  <a:srgbClr val="0000CC"/>
                </a:solidFill>
                <a:latin typeface="Times New Roman" pitchFamily="18" charset="0"/>
              </a:rPr>
              <a:t>的最低浓度，称为临界胶束浓度，以</a:t>
            </a:r>
            <a:r>
              <a:rPr lang="en-US" altLang="zh-CN" sz="2400">
                <a:solidFill>
                  <a:srgbClr val="0000CC"/>
                </a:solidFill>
                <a:latin typeface="Times New Roman" pitchFamily="18" charset="0"/>
              </a:rPr>
              <a:t>CMC(critical micelle concentration)</a:t>
            </a:r>
            <a:r>
              <a:rPr lang="zh-CN" altLang="en-US" sz="2400">
                <a:solidFill>
                  <a:srgbClr val="0000CC"/>
                </a:solidFill>
                <a:latin typeface="Times New Roman" pitchFamily="18" charset="0"/>
              </a:rPr>
              <a:t>表示。 </a:t>
            </a:r>
          </a:p>
          <a:p>
            <a:pPr>
              <a:lnSpc>
                <a:spcPct val="120000"/>
              </a:lnSpc>
              <a:buFont typeface="Wingdings" pitchFamily="2" charset="2"/>
              <a:buChar char="v"/>
            </a:pPr>
            <a:r>
              <a:rPr lang="zh-CN" altLang="en-US" sz="2400">
                <a:solidFill>
                  <a:srgbClr val="0000CC"/>
                </a:solidFill>
                <a:latin typeface="Times New Roman" pitchFamily="18" charset="0"/>
              </a:rPr>
              <a:t>由于胶束是亲水性的，不具有表面活性，不能使表面张力进一步降低。 </a:t>
            </a:r>
          </a:p>
        </p:txBody>
      </p:sp>
      <p:pic>
        <p:nvPicPr>
          <p:cNvPr id="61443" name="Picture 5" descr="返回">
            <a:hlinkClick r:id="rId2" action="ppaction://hlinksldjump"/>
          </p:cNvPr>
          <p:cNvPicPr>
            <a:picLocks noChangeAspect="1" noChangeArrowheads="1"/>
          </p:cNvPicPr>
          <p:nvPr/>
        </p:nvPicPr>
        <p:blipFill>
          <a:blip r:embed="rId3"/>
          <a:srcRect/>
          <a:stretch>
            <a:fillRect/>
          </a:stretch>
        </p:blipFill>
        <p:spPr bwMode="auto">
          <a:xfrm>
            <a:off x="7494588" y="6381750"/>
            <a:ext cx="792162" cy="468313"/>
          </a:xfrm>
          <a:prstGeom prst="rect">
            <a:avLst/>
          </a:prstGeom>
          <a:noFill/>
          <a:ln w="9525">
            <a:noFill/>
            <a:miter lim="800000"/>
            <a:headEnd/>
            <a:tailEnd/>
          </a:ln>
        </p:spPr>
      </p:pic>
      <p:sp>
        <p:nvSpPr>
          <p:cNvPr id="61444" name="Rectangle 7"/>
          <p:cNvSpPr>
            <a:spLocks noChangeArrowheads="1"/>
          </p:cNvSpPr>
          <p:nvPr/>
        </p:nvSpPr>
        <p:spPr bwMode="auto">
          <a:xfrm>
            <a:off x="428625" y="1357313"/>
            <a:ext cx="4392613" cy="2720975"/>
          </a:xfrm>
          <a:prstGeom prst="rect">
            <a:avLst/>
          </a:prstGeom>
          <a:noFill/>
          <a:ln w="9525">
            <a:noFill/>
            <a:miter lim="800000"/>
            <a:headEnd/>
            <a:tailEnd/>
          </a:ln>
        </p:spPr>
        <p:txBody>
          <a:bodyPr>
            <a:spAutoFit/>
          </a:bodyPr>
          <a:lstStyle/>
          <a:p>
            <a:pPr>
              <a:lnSpc>
                <a:spcPct val="120000"/>
              </a:lnSpc>
              <a:buFont typeface="Wingdings" pitchFamily="2" charset="2"/>
              <a:buChar char="v"/>
            </a:pPr>
            <a:r>
              <a:rPr lang="zh-CN" altLang="en-US" sz="2400">
                <a:solidFill>
                  <a:srgbClr val="FF0000"/>
                </a:solidFill>
                <a:latin typeface="Times New Roman" pitchFamily="18" charset="0"/>
              </a:rPr>
              <a:t>胶束</a:t>
            </a:r>
            <a:r>
              <a:rPr lang="en-US" altLang="zh-CN" sz="2400">
                <a:solidFill>
                  <a:srgbClr val="FF0000"/>
                </a:solidFill>
                <a:latin typeface="Times New Roman" pitchFamily="18" charset="0"/>
              </a:rPr>
              <a:t>(micelle) </a:t>
            </a:r>
            <a:r>
              <a:rPr lang="zh-CN" altLang="en-US" sz="2400">
                <a:solidFill>
                  <a:schemeClr val="hlink"/>
                </a:solidFill>
                <a:latin typeface="Times New Roman" pitchFamily="18" charset="0"/>
              </a:rPr>
              <a:t>是若干个</a:t>
            </a:r>
            <a:r>
              <a:rPr lang="en-US" altLang="zh-CN" sz="2400">
                <a:solidFill>
                  <a:schemeClr val="hlink"/>
                </a:solidFill>
                <a:latin typeface="Times New Roman" pitchFamily="18" charset="0"/>
              </a:rPr>
              <a:t>SAA</a:t>
            </a:r>
            <a:r>
              <a:rPr lang="zh-CN" altLang="en-US" sz="2400">
                <a:solidFill>
                  <a:schemeClr val="hlink"/>
                </a:solidFill>
                <a:latin typeface="Times New Roman" pitchFamily="18" charset="0"/>
              </a:rPr>
              <a:t>分子排列成憎水基团向内，亲水基团向外的多分子聚集体。因此，胶束在水溶液中可以稳定地存在，它的形状可以是球状，棒状或层状。</a:t>
            </a:r>
          </a:p>
        </p:txBody>
      </p:sp>
      <p:pic>
        <p:nvPicPr>
          <p:cNvPr id="61445" name="Picture 8"/>
          <p:cNvPicPr>
            <a:picLocks noChangeAspect="1" noChangeArrowheads="1"/>
          </p:cNvPicPr>
          <p:nvPr/>
        </p:nvPicPr>
        <p:blipFill>
          <a:blip r:embed="rId4"/>
          <a:srcRect/>
          <a:stretch>
            <a:fillRect/>
          </a:stretch>
        </p:blipFill>
        <p:spPr bwMode="auto">
          <a:xfrm>
            <a:off x="4859338" y="1125538"/>
            <a:ext cx="4284662" cy="3279775"/>
          </a:xfrm>
          <a:prstGeom prst="rect">
            <a:avLst/>
          </a:prstGeom>
          <a:noFill/>
          <a:ln w="9525">
            <a:noFill/>
            <a:miter lim="800000"/>
            <a:headEnd/>
            <a:tailEnd/>
          </a:ln>
        </p:spPr>
      </p:pic>
      <p:sp>
        <p:nvSpPr>
          <p:cNvPr id="8" name="Rectangle 5"/>
          <p:cNvSpPr>
            <a:spLocks noGrp="1" noChangeArrowheads="1"/>
          </p:cNvSpPr>
          <p:nvPr>
            <p:ph type="title"/>
          </p:nvPr>
        </p:nvSpPr>
        <p:spPr/>
        <p:txBody>
          <a:bodyPr/>
          <a:lstStyle/>
          <a:p>
            <a:pPr eaLnBrk="1" hangingPunct="1">
              <a:defRPr/>
            </a:pPr>
            <a:r>
              <a:rPr lang="en-US" altLang="zh-CN" b="1" dirty="0" smtClean="0">
                <a:effectLst/>
              </a:rPr>
              <a:t>2.5.2.2</a:t>
            </a:r>
            <a:r>
              <a:rPr lang="en-US" altLang="zh-CN" b="1" dirty="0" smtClean="0">
                <a:latin typeface="Times New Roman" pitchFamily="18" charset="0"/>
              </a:rPr>
              <a:t> </a:t>
            </a:r>
            <a:r>
              <a:rPr lang="zh-CN" altLang="en-US" b="1" dirty="0" smtClean="0">
                <a:latin typeface="Times New Roman" pitchFamily="18" charset="0"/>
              </a:rPr>
              <a:t>表面活性剂的基本性质</a:t>
            </a:r>
          </a:p>
        </p:txBody>
      </p:sp>
    </p:spTree>
  </p:cSld>
  <p:clrMapOvr>
    <a:masterClrMapping/>
  </p:clrMapOvr>
  <p:transition>
    <p:blinds/>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日期占位符 3"/>
          <p:cNvSpPr>
            <a:spLocks noGrp="1"/>
          </p:cNvSpPr>
          <p:nvPr>
            <p:ph type="dt" sz="quarter" idx="10"/>
          </p:nvPr>
        </p:nvSpPr>
        <p:spPr>
          <a:noFill/>
        </p:spPr>
        <p:txBody>
          <a:bodyPr/>
          <a:lstStyle/>
          <a:p>
            <a:fld id="{EEF6028D-4F11-4069-AF78-E7D6627FEDB9}" type="datetime7">
              <a:rPr lang="zh-CN" altLang="en-US" smtClean="0">
                <a:ea typeface="宋体" charset="-122"/>
              </a:rPr>
              <a:pPr/>
              <a:t>17.11.12</a:t>
            </a:fld>
            <a:endParaRPr lang="en-US" altLang="zh-CN" smtClean="0">
              <a:ea typeface="宋体" charset="-122"/>
            </a:endParaRPr>
          </a:p>
        </p:txBody>
      </p:sp>
      <p:sp>
        <p:nvSpPr>
          <p:cNvPr id="62467" name="页脚占位符 4"/>
          <p:cNvSpPr>
            <a:spLocks noGrp="1"/>
          </p:cNvSpPr>
          <p:nvPr>
            <p:ph type="ftr" sz="quarter" idx="11"/>
          </p:nvPr>
        </p:nvSpPr>
        <p:spPr>
          <a:noFill/>
        </p:spPr>
        <p:txBody>
          <a:bodyPr/>
          <a:lstStyle/>
          <a:p>
            <a:fld id="{75FE4AAD-59E9-4DB5-A246-EF97F3ED1B01}" type="slidenum">
              <a:rPr lang="en-US" altLang="zh-CN" smtClean="0">
                <a:ea typeface="宋体" charset="-122"/>
              </a:rPr>
              <a:pPr/>
              <a:t>189</a:t>
            </a:fld>
            <a:endParaRPr lang="en-US" altLang="zh-CN" smtClean="0">
              <a:ea typeface="宋体" charset="-122"/>
            </a:endParaRPr>
          </a:p>
        </p:txBody>
      </p:sp>
      <p:sp>
        <p:nvSpPr>
          <p:cNvPr id="768002" name="Rectangle 2"/>
          <p:cNvSpPr>
            <a:spLocks noGrp="1" noChangeArrowheads="1"/>
          </p:cNvSpPr>
          <p:nvPr>
            <p:ph type="title"/>
          </p:nvPr>
        </p:nvSpPr>
        <p:spPr/>
        <p:txBody>
          <a:bodyPr/>
          <a:lstStyle/>
          <a:p>
            <a:pPr eaLnBrk="1" hangingPunct="1">
              <a:defRPr/>
            </a:pPr>
            <a:r>
              <a:rPr lang="en-US" altLang="zh-CN" b="1" dirty="0" smtClean="0">
                <a:effectLst/>
              </a:rPr>
              <a:t>2.5.2.</a:t>
            </a:r>
            <a:r>
              <a:rPr lang="en-US" altLang="zh-CN" b="1" dirty="0" smtClean="0">
                <a:latin typeface="Times New Roman" pitchFamily="18" charset="0"/>
              </a:rPr>
              <a:t>2 </a:t>
            </a:r>
            <a:r>
              <a:rPr lang="zh-CN" altLang="en-US" b="1" dirty="0" smtClean="0">
                <a:latin typeface="Times New Roman" pitchFamily="18" charset="0"/>
              </a:rPr>
              <a:t>表面活性剂的基本性质</a:t>
            </a:r>
          </a:p>
        </p:txBody>
      </p:sp>
      <p:pic>
        <p:nvPicPr>
          <p:cNvPr id="62469" name="Picture 3" descr="1"/>
          <p:cNvPicPr>
            <a:picLocks noGrp="1" noChangeAspect="1" noChangeArrowheads="1"/>
          </p:cNvPicPr>
          <p:nvPr>
            <p:ph type="body" idx="1"/>
          </p:nvPr>
        </p:nvPicPr>
        <p:blipFill>
          <a:blip r:embed="rId2"/>
          <a:srcRect/>
          <a:stretch>
            <a:fillRect/>
          </a:stretch>
        </p:blipFill>
        <p:spPr>
          <a:xfrm>
            <a:off x="4535488" y="1412875"/>
            <a:ext cx="4608512" cy="4313238"/>
          </a:xfrm>
          <a:noFill/>
        </p:spPr>
      </p:pic>
      <p:sp>
        <p:nvSpPr>
          <p:cNvPr id="62470" name="Rectangle 4"/>
          <p:cNvSpPr>
            <a:spLocks noChangeArrowheads="1"/>
          </p:cNvSpPr>
          <p:nvPr/>
        </p:nvSpPr>
        <p:spPr bwMode="auto">
          <a:xfrm>
            <a:off x="611188" y="1268413"/>
            <a:ext cx="3744912" cy="4478337"/>
          </a:xfrm>
          <a:prstGeom prst="rect">
            <a:avLst/>
          </a:prstGeom>
          <a:noFill/>
          <a:ln w="63500" algn="ctr">
            <a:noFill/>
            <a:miter lim="800000"/>
            <a:headEnd/>
            <a:tailEnd/>
          </a:ln>
        </p:spPr>
        <p:txBody>
          <a:bodyPr anchor="ctr">
            <a:spAutoFit/>
          </a:bodyPr>
          <a:lstStyle/>
          <a:p>
            <a:pPr>
              <a:lnSpc>
                <a:spcPct val="100000"/>
              </a:lnSpc>
              <a:spcBef>
                <a:spcPct val="0"/>
              </a:spcBef>
              <a:buClrTx/>
              <a:buFontTx/>
              <a:buNone/>
            </a:pPr>
            <a:r>
              <a:rPr lang="zh-CN" altLang="en-US">
                <a:solidFill>
                  <a:schemeClr val="tx1"/>
                </a:solidFill>
                <a:latin typeface="Times New Roman" pitchFamily="18" charset="0"/>
              </a:rPr>
              <a:t>临界胶束浓度是表面活性剂的溶液性质发生显著变化的“分水岭”，在临界胶束浓度的前后，不仅溶液的表面张力在显著变化，许多物理性质产生很大的变化。 </a:t>
            </a:r>
          </a:p>
        </p:txBody>
      </p:sp>
    </p:spTree>
  </p:cSld>
  <p:clrMapOvr>
    <a:masterClrMapping/>
  </p:clrMapOvr>
  <p:transition>
    <p:blinds/>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6" name="Text Box 4"/>
          <p:cNvSpPr txBox="1">
            <a:spLocks noChangeArrowheads="1"/>
          </p:cNvSpPr>
          <p:nvPr/>
        </p:nvSpPr>
        <p:spPr bwMode="auto">
          <a:xfrm>
            <a:off x="611188" y="2781300"/>
            <a:ext cx="3810000" cy="2456057"/>
          </a:xfrm>
          <a:prstGeom prst="rect">
            <a:avLst/>
          </a:prstGeom>
          <a:noFill/>
          <a:ln w="9525">
            <a:noFill/>
            <a:miter lim="800000"/>
            <a:headEnd/>
            <a:tailEnd/>
          </a:ln>
          <a:effectLst/>
        </p:spPr>
        <p:txBody>
          <a:bodyPr>
            <a:spAutoFit/>
          </a:bodyPr>
          <a:lstStyle/>
          <a:p>
            <a:pPr>
              <a:spcBef>
                <a:spcPct val="20000"/>
              </a:spcBef>
            </a:pPr>
            <a:r>
              <a:rPr kumimoji="1" lang="zh-CN" altLang="en-US" sz="2400" dirty="0">
                <a:solidFill>
                  <a:srgbClr val="FF3300"/>
                </a:solidFill>
                <a:latin typeface="Times New Roman" pitchFamily="18" charset="0"/>
                <a:ea typeface="楷体_GB2312" pitchFamily="49" charset="-122"/>
              </a:rPr>
              <a:t>溶液的凝固点总是低于纯溶剂的凝固点</a:t>
            </a:r>
            <a:r>
              <a:rPr kumimoji="1" lang="zh-CN" altLang="en-US" sz="2400" dirty="0">
                <a:solidFill>
                  <a:srgbClr val="000000"/>
                </a:solidFill>
                <a:latin typeface="Times New Roman" pitchFamily="18" charset="0"/>
                <a:ea typeface="楷体_GB2312" pitchFamily="49" charset="-122"/>
              </a:rPr>
              <a:t>，它们之差为：</a:t>
            </a:r>
            <a:endParaRPr kumimoji="1" lang="zh-CN" altLang="en-US" sz="2400" dirty="0">
              <a:latin typeface="Times New Roman" pitchFamily="18" charset="0"/>
              <a:ea typeface="楷体_GB2312" pitchFamily="49" charset="-122"/>
            </a:endParaRPr>
          </a:p>
          <a:p>
            <a:pPr>
              <a:spcBef>
                <a:spcPct val="20000"/>
              </a:spcBef>
            </a:pPr>
            <a:r>
              <a:rPr kumimoji="1" lang="zh-CN" altLang="en-US" sz="2400" i="1" dirty="0">
                <a:solidFill>
                  <a:srgbClr val="000000"/>
                </a:solidFill>
                <a:latin typeface="Times New Roman" pitchFamily="18" charset="0"/>
                <a:ea typeface="楷体_GB2312" pitchFamily="49" charset="-122"/>
              </a:rPr>
              <a:t>△</a:t>
            </a:r>
            <a:r>
              <a:rPr kumimoji="1" lang="en-US" altLang="zh-CN" sz="2400" i="1" dirty="0" err="1">
                <a:solidFill>
                  <a:srgbClr val="000000"/>
                </a:solidFill>
                <a:latin typeface="Times New Roman" pitchFamily="18" charset="0"/>
                <a:ea typeface="楷体_GB2312" pitchFamily="49" charset="-122"/>
              </a:rPr>
              <a:t>T</a:t>
            </a:r>
            <a:r>
              <a:rPr kumimoji="1" lang="en-US" altLang="zh-CN" sz="2400" baseline="-30000" dirty="0" err="1">
                <a:solidFill>
                  <a:srgbClr val="000000"/>
                </a:solidFill>
                <a:latin typeface="Times New Roman" pitchFamily="18" charset="0"/>
                <a:ea typeface="楷体_GB2312" pitchFamily="49" charset="-122"/>
              </a:rPr>
              <a:t>fp</a:t>
            </a:r>
            <a:r>
              <a:rPr kumimoji="1" lang="en-US" altLang="zh-CN" sz="2400" i="1" dirty="0">
                <a:solidFill>
                  <a:srgbClr val="000000"/>
                </a:solidFill>
                <a:latin typeface="Times New Roman" pitchFamily="18" charset="0"/>
                <a:ea typeface="楷体_GB2312" pitchFamily="49" charset="-122"/>
              </a:rPr>
              <a:t> </a:t>
            </a:r>
            <a:r>
              <a:rPr kumimoji="1" lang="en-US" altLang="zh-CN" sz="2400" dirty="0">
                <a:solidFill>
                  <a:srgbClr val="000000"/>
                </a:solidFill>
                <a:latin typeface="Times New Roman" pitchFamily="18" charset="0"/>
                <a:ea typeface="楷体_GB2312" pitchFamily="49" charset="-122"/>
              </a:rPr>
              <a:t>= </a:t>
            </a:r>
            <a:r>
              <a:rPr kumimoji="1" lang="en-US" altLang="zh-CN" sz="2400" i="1" dirty="0" err="1" smtClean="0">
                <a:solidFill>
                  <a:srgbClr val="000000"/>
                </a:solidFill>
                <a:latin typeface="Times New Roman" pitchFamily="18" charset="0"/>
                <a:ea typeface="楷体_GB2312" pitchFamily="49" charset="-122"/>
              </a:rPr>
              <a:t>T</a:t>
            </a:r>
            <a:r>
              <a:rPr kumimoji="1" lang="en-US" altLang="zh-CN" sz="2400" baseline="-30000" dirty="0" err="1" smtClean="0">
                <a:solidFill>
                  <a:srgbClr val="000000"/>
                </a:solidFill>
                <a:latin typeface="Times New Roman" pitchFamily="18" charset="0"/>
                <a:ea typeface="楷体_GB2312" pitchFamily="49" charset="-122"/>
              </a:rPr>
              <a:t>fp</a:t>
            </a:r>
            <a:r>
              <a:rPr lang="en-US" altLang="zh-CN" sz="2400" baseline="30000" dirty="0" smtClean="0">
                <a:solidFill>
                  <a:srgbClr val="000000"/>
                </a:solidFill>
                <a:ea typeface="楷体_GB2312" pitchFamily="49" charset="-122"/>
              </a:rPr>
              <a:t> * </a:t>
            </a:r>
            <a:r>
              <a:rPr kumimoji="1" lang="zh-CN" altLang="en-US" sz="2400" dirty="0" smtClean="0">
                <a:solidFill>
                  <a:srgbClr val="000000"/>
                </a:solidFill>
                <a:latin typeface="Times New Roman" pitchFamily="18" charset="0"/>
                <a:ea typeface="楷体_GB2312" pitchFamily="49" charset="-122"/>
              </a:rPr>
              <a:t>－</a:t>
            </a:r>
            <a:r>
              <a:rPr kumimoji="1" lang="en-US" altLang="zh-CN" sz="2400" i="1" dirty="0" err="1">
                <a:solidFill>
                  <a:srgbClr val="000000"/>
                </a:solidFill>
                <a:latin typeface="Times New Roman" pitchFamily="18" charset="0"/>
                <a:ea typeface="楷体_GB2312" pitchFamily="49" charset="-122"/>
              </a:rPr>
              <a:t>T</a:t>
            </a:r>
            <a:r>
              <a:rPr kumimoji="1" lang="en-US" altLang="zh-CN" sz="2400" baseline="-30000" dirty="0" err="1">
                <a:solidFill>
                  <a:srgbClr val="000000"/>
                </a:solidFill>
                <a:latin typeface="Times New Roman" pitchFamily="18" charset="0"/>
                <a:ea typeface="楷体_GB2312" pitchFamily="49" charset="-122"/>
              </a:rPr>
              <a:t>f</a:t>
            </a:r>
            <a:r>
              <a:rPr kumimoji="1" lang="en-US" altLang="zh-CN" sz="2400" baseline="-30000" dirty="0">
                <a:solidFill>
                  <a:srgbClr val="000000"/>
                </a:solidFill>
                <a:latin typeface="Times New Roman" pitchFamily="18" charset="0"/>
                <a:ea typeface="楷体_GB2312" pitchFamily="49" charset="-122"/>
              </a:rPr>
              <a:t> </a:t>
            </a:r>
            <a:r>
              <a:rPr kumimoji="1" lang="en-US" altLang="zh-CN" sz="2400" baseline="-30000" dirty="0" smtClean="0">
                <a:solidFill>
                  <a:srgbClr val="000000"/>
                </a:solidFill>
                <a:latin typeface="Times New Roman" pitchFamily="18" charset="0"/>
                <a:ea typeface="楷体_GB2312" pitchFamily="49" charset="-122"/>
              </a:rPr>
              <a:t>p</a:t>
            </a:r>
            <a:r>
              <a:rPr kumimoji="1" lang="en-US" altLang="zh-CN" sz="2400" baseline="30000" dirty="0" smtClean="0">
                <a:solidFill>
                  <a:srgbClr val="000000"/>
                </a:solidFill>
                <a:latin typeface="Times New Roman" pitchFamily="18" charset="0"/>
                <a:ea typeface="楷体_GB2312" pitchFamily="49" charset="-122"/>
              </a:rPr>
              <a:t> </a:t>
            </a:r>
            <a:r>
              <a:rPr kumimoji="1" lang="en-US" altLang="zh-CN" sz="2400" dirty="0" smtClean="0">
                <a:latin typeface="Times New Roman" pitchFamily="18" charset="0"/>
                <a:ea typeface="楷体_GB2312" pitchFamily="49" charset="-122"/>
              </a:rPr>
              <a:t> </a:t>
            </a:r>
            <a:r>
              <a:rPr kumimoji="1" lang="en-US" altLang="zh-CN" sz="2400" dirty="0">
                <a:latin typeface="Times New Roman" pitchFamily="18" charset="0"/>
                <a:ea typeface="楷体_GB2312" pitchFamily="49" charset="-122"/>
              </a:rPr>
              <a:t>=  </a:t>
            </a:r>
            <a:r>
              <a:rPr kumimoji="1" lang="en-US" altLang="zh-CN" sz="2400" i="1" dirty="0" err="1">
                <a:latin typeface="Times New Roman" pitchFamily="18" charset="0"/>
                <a:ea typeface="楷体_GB2312" pitchFamily="49" charset="-122"/>
              </a:rPr>
              <a:t>k</a:t>
            </a:r>
            <a:r>
              <a:rPr kumimoji="1" lang="en-US" altLang="zh-CN" sz="2400" baseline="-30000" dirty="0" err="1">
                <a:latin typeface="Times New Roman" pitchFamily="18" charset="0"/>
                <a:ea typeface="楷体_GB2312" pitchFamily="49" charset="-122"/>
              </a:rPr>
              <a:t>fp</a:t>
            </a:r>
            <a:r>
              <a:rPr kumimoji="1" lang="en-US" altLang="zh-CN" sz="2400" i="1" baseline="-30000" dirty="0">
                <a:latin typeface="Times New Roman" pitchFamily="18" charset="0"/>
                <a:ea typeface="楷体_GB2312" pitchFamily="49" charset="-122"/>
              </a:rPr>
              <a:t> </a:t>
            </a:r>
            <a:r>
              <a:rPr kumimoji="1" lang="en-US" altLang="zh-CN" sz="2400" i="1" dirty="0">
                <a:latin typeface="Times New Roman" pitchFamily="18" charset="0"/>
                <a:ea typeface="楷体_GB2312" pitchFamily="49" charset="-122"/>
              </a:rPr>
              <a:t>m</a:t>
            </a:r>
            <a:endParaRPr kumimoji="1" lang="en-US" altLang="zh-CN" sz="2400" dirty="0">
              <a:latin typeface="Times New Roman" pitchFamily="18" charset="0"/>
              <a:ea typeface="楷体_GB2312" pitchFamily="49" charset="-122"/>
            </a:endParaRPr>
          </a:p>
          <a:p>
            <a:pPr>
              <a:spcBef>
                <a:spcPct val="20000"/>
              </a:spcBef>
            </a:pPr>
            <a:r>
              <a:rPr kumimoji="1" lang="en-US" altLang="zh-CN" sz="2400" i="1" dirty="0" err="1">
                <a:latin typeface="Times New Roman" pitchFamily="18" charset="0"/>
                <a:ea typeface="楷体_GB2312" pitchFamily="49" charset="-122"/>
              </a:rPr>
              <a:t>k</a:t>
            </a:r>
            <a:r>
              <a:rPr kumimoji="1" lang="en-US" altLang="zh-CN" sz="2400" baseline="-30000" dirty="0" err="1">
                <a:latin typeface="Times New Roman" pitchFamily="18" charset="0"/>
                <a:ea typeface="楷体_GB2312" pitchFamily="49" charset="-122"/>
              </a:rPr>
              <a:t>fp</a:t>
            </a:r>
            <a:r>
              <a:rPr kumimoji="1" lang="en-US" altLang="zh-CN" sz="2400" i="1" baseline="-30000" dirty="0">
                <a:latin typeface="Times New Roman" pitchFamily="18" charset="0"/>
                <a:ea typeface="楷体_GB2312" pitchFamily="49" charset="-122"/>
              </a:rPr>
              <a:t> </a:t>
            </a:r>
            <a:r>
              <a:rPr kumimoji="1" lang="zh-CN" altLang="en-US" sz="2400" dirty="0">
                <a:latin typeface="Times New Roman" pitchFamily="18" charset="0"/>
                <a:ea typeface="楷体_GB2312" pitchFamily="49" charset="-122"/>
              </a:rPr>
              <a:t>称为溶剂的摩尔</a:t>
            </a:r>
            <a:r>
              <a:rPr kumimoji="1" lang="zh-CN" altLang="en-US" sz="2400" dirty="0">
                <a:solidFill>
                  <a:srgbClr val="000000"/>
                </a:solidFill>
                <a:latin typeface="Times New Roman" pitchFamily="18" charset="0"/>
                <a:ea typeface="楷体_GB2312" pitchFamily="49" charset="-122"/>
              </a:rPr>
              <a:t>凝固点下降</a:t>
            </a:r>
            <a:r>
              <a:rPr kumimoji="1" lang="zh-CN" altLang="en-US" sz="2400" dirty="0">
                <a:latin typeface="Times New Roman" pitchFamily="18" charset="0"/>
                <a:ea typeface="楷体_GB2312" pitchFamily="49" charset="-122"/>
              </a:rPr>
              <a:t>常数。</a:t>
            </a:r>
          </a:p>
        </p:txBody>
      </p:sp>
      <p:sp>
        <p:nvSpPr>
          <p:cNvPr id="218117" name="Text Box 5"/>
          <p:cNvSpPr txBox="1">
            <a:spLocks noChangeArrowheads="1"/>
          </p:cNvSpPr>
          <p:nvPr/>
        </p:nvSpPr>
        <p:spPr bwMode="auto">
          <a:xfrm>
            <a:off x="611188" y="5157788"/>
            <a:ext cx="3962400" cy="1395412"/>
          </a:xfrm>
          <a:prstGeom prst="rect">
            <a:avLst/>
          </a:prstGeom>
          <a:noFill/>
          <a:ln w="9525">
            <a:noFill/>
            <a:miter lim="800000"/>
            <a:headEnd/>
            <a:tailEnd/>
          </a:ln>
          <a:effectLst/>
        </p:spPr>
        <p:txBody>
          <a:bodyPr>
            <a:spAutoFit/>
          </a:bodyPr>
          <a:lstStyle/>
          <a:p>
            <a:pPr>
              <a:spcBef>
                <a:spcPct val="20000"/>
              </a:spcBef>
              <a:buClr>
                <a:schemeClr val="hlink"/>
              </a:buClr>
              <a:buFont typeface="Wingdings" pitchFamily="2" charset="2"/>
              <a:buNone/>
            </a:pPr>
            <a:r>
              <a:rPr kumimoji="1" lang="zh-CN" altLang="en-US" sz="2800" b="1">
                <a:latin typeface="楷体_GB2312" pitchFamily="49" charset="-122"/>
                <a:ea typeface="楷体_GB2312" pitchFamily="49" charset="-122"/>
              </a:rPr>
              <a:t>特点</a:t>
            </a:r>
          </a:p>
          <a:p>
            <a:pPr>
              <a:spcBef>
                <a:spcPct val="20000"/>
              </a:spcBef>
              <a:buClr>
                <a:schemeClr val="hlink"/>
              </a:buClr>
              <a:buFont typeface="Wingdings" pitchFamily="2" charset="2"/>
              <a:buChar char="Ø"/>
            </a:pPr>
            <a:r>
              <a:rPr kumimoji="1" lang="en-US" altLang="zh-CN" sz="2400" b="1" i="1">
                <a:latin typeface="Times New Roman" pitchFamily="18" charset="0"/>
                <a:ea typeface="楷体_GB2312" pitchFamily="49" charset="-122"/>
              </a:rPr>
              <a:t>K</a:t>
            </a:r>
            <a:r>
              <a:rPr kumimoji="1" lang="en-US" altLang="zh-CN" sz="2400" b="1" baseline="-30000">
                <a:solidFill>
                  <a:srgbClr val="000000"/>
                </a:solidFill>
                <a:latin typeface="Times New Roman" pitchFamily="18" charset="0"/>
                <a:ea typeface="楷体_GB2312" pitchFamily="49" charset="-122"/>
              </a:rPr>
              <a:t>fp</a:t>
            </a:r>
            <a:r>
              <a:rPr kumimoji="1" lang="en-US" altLang="zh-CN" sz="2400" b="1">
                <a:solidFill>
                  <a:srgbClr val="000000"/>
                </a:solidFill>
                <a:latin typeface="Times New Roman" pitchFamily="18" charset="0"/>
                <a:ea typeface="楷体_GB2312" pitchFamily="49" charset="-122"/>
              </a:rPr>
              <a:t>, </a:t>
            </a:r>
            <a:r>
              <a:rPr kumimoji="1" lang="en-US" altLang="zh-CN" sz="2400" b="1" i="1">
                <a:latin typeface="Times New Roman" pitchFamily="18" charset="0"/>
                <a:ea typeface="楷体_GB2312" pitchFamily="49" charset="-122"/>
              </a:rPr>
              <a:t>k</a:t>
            </a:r>
            <a:r>
              <a:rPr kumimoji="1" lang="en-US" altLang="zh-CN" sz="2400" b="1" baseline="-30000">
                <a:latin typeface="Times New Roman" pitchFamily="18" charset="0"/>
                <a:ea typeface="楷体_GB2312" pitchFamily="49" charset="-122"/>
              </a:rPr>
              <a:t>bp</a:t>
            </a:r>
            <a:r>
              <a:rPr kumimoji="1" lang="zh-CN" altLang="en-US" sz="2400" b="1">
                <a:latin typeface="楷体_GB2312" pitchFamily="49" charset="-122"/>
                <a:ea typeface="楷体_GB2312" pitchFamily="49" charset="-122"/>
              </a:rPr>
              <a:t>只与溶剂种类有关</a:t>
            </a:r>
          </a:p>
          <a:p>
            <a:pPr>
              <a:spcBef>
                <a:spcPct val="20000"/>
              </a:spcBef>
              <a:buClr>
                <a:schemeClr val="hlink"/>
              </a:buClr>
              <a:buFont typeface="Wingdings" pitchFamily="2" charset="2"/>
              <a:buChar char="Ø"/>
            </a:pPr>
            <a:r>
              <a:rPr kumimoji="1" lang="zh-CN" altLang="en-US" sz="2400" b="1">
                <a:latin typeface="楷体_GB2312" pitchFamily="49" charset="-122"/>
                <a:ea typeface="楷体_GB2312" pitchFamily="49" charset="-122"/>
              </a:rPr>
              <a:t>同种溶剂：</a:t>
            </a:r>
            <a:r>
              <a:rPr kumimoji="1" lang="en-US" altLang="zh-CN" sz="2400" b="1" i="1">
                <a:latin typeface="Times New Roman" pitchFamily="18" charset="0"/>
                <a:ea typeface="楷体_GB2312" pitchFamily="49" charset="-122"/>
              </a:rPr>
              <a:t>k</a:t>
            </a:r>
            <a:r>
              <a:rPr kumimoji="1" lang="en-US" altLang="zh-CN" sz="2400" b="1" baseline="-30000">
                <a:solidFill>
                  <a:srgbClr val="000000"/>
                </a:solidFill>
                <a:latin typeface="Times New Roman" pitchFamily="18" charset="0"/>
                <a:ea typeface="楷体_GB2312" pitchFamily="49" charset="-122"/>
              </a:rPr>
              <a:t>fp</a:t>
            </a:r>
            <a:r>
              <a:rPr kumimoji="1" lang="en-US" altLang="zh-CN" sz="2400" b="1" i="1" baseline="-30000">
                <a:solidFill>
                  <a:srgbClr val="000000"/>
                </a:solidFill>
                <a:latin typeface="Times New Roman" pitchFamily="18" charset="0"/>
                <a:ea typeface="楷体_GB2312" pitchFamily="49" charset="-122"/>
              </a:rPr>
              <a:t> </a:t>
            </a:r>
            <a:r>
              <a:rPr kumimoji="1" lang="zh-CN" altLang="en-US" sz="2400" b="1">
                <a:latin typeface="Times New Roman" pitchFamily="18" charset="0"/>
                <a:ea typeface="楷体_GB2312" pitchFamily="49" charset="-122"/>
              </a:rPr>
              <a:t>＞</a:t>
            </a:r>
            <a:r>
              <a:rPr kumimoji="1" lang="en-US" altLang="zh-CN" sz="2400" b="1" i="1">
                <a:latin typeface="Times New Roman" pitchFamily="18" charset="0"/>
                <a:ea typeface="楷体_GB2312" pitchFamily="49" charset="-122"/>
              </a:rPr>
              <a:t>k</a:t>
            </a:r>
            <a:r>
              <a:rPr kumimoji="1" lang="en-US" altLang="zh-CN" sz="2400" b="1" baseline="-30000">
                <a:latin typeface="Times New Roman" pitchFamily="18" charset="0"/>
                <a:ea typeface="楷体_GB2312" pitchFamily="49" charset="-122"/>
              </a:rPr>
              <a:t>bp</a:t>
            </a:r>
          </a:p>
        </p:txBody>
      </p:sp>
      <p:sp>
        <p:nvSpPr>
          <p:cNvPr id="218118" name="Rectangle 6"/>
          <p:cNvSpPr>
            <a:spLocks noChangeArrowheads="1"/>
          </p:cNvSpPr>
          <p:nvPr/>
        </p:nvSpPr>
        <p:spPr bwMode="auto">
          <a:xfrm>
            <a:off x="395288" y="1989138"/>
            <a:ext cx="7924800" cy="730250"/>
          </a:xfrm>
          <a:prstGeom prst="rect">
            <a:avLst/>
          </a:prstGeom>
          <a:noFill/>
          <a:ln w="12700" cap="sq">
            <a:noFill/>
            <a:miter lim="800000"/>
            <a:headEnd/>
            <a:tailEnd/>
          </a:ln>
          <a:effectLst/>
        </p:spPr>
        <p:txBody>
          <a:bodyPr tIns="0" bIns="0">
            <a:spAutoFit/>
          </a:bodyPr>
          <a:lstStyle/>
          <a:p>
            <a:pPr>
              <a:spcBef>
                <a:spcPct val="50000"/>
              </a:spcBef>
            </a:pPr>
            <a:r>
              <a:rPr kumimoji="1" lang="zh-CN" altLang="en-US" sz="2400" b="1">
                <a:latin typeface="Times New Roman" pitchFamily="18" charset="0"/>
                <a:ea typeface="楷体_GB2312" pitchFamily="49" charset="-122"/>
              </a:rPr>
              <a:t>凝固点</a:t>
            </a:r>
            <a:r>
              <a:rPr kumimoji="1" lang="zh-CN" altLang="en-US" sz="2400">
                <a:latin typeface="Times New Roman" pitchFamily="18" charset="0"/>
                <a:ea typeface="楷体_GB2312" pitchFamily="49" charset="-122"/>
              </a:rPr>
              <a:t>（熔点）：液相和固相蒸气压相等时的温度</a:t>
            </a:r>
            <a:r>
              <a:rPr kumimoji="1" lang="en-US" altLang="zh-CN" sz="2400">
                <a:latin typeface="Times New Roman" pitchFamily="18" charset="0"/>
                <a:ea typeface="楷体_GB2312" pitchFamily="49" charset="-122"/>
              </a:rPr>
              <a:t>——</a:t>
            </a:r>
            <a:r>
              <a:rPr kumimoji="1" lang="zh-CN" altLang="en-US" sz="2400">
                <a:latin typeface="Times New Roman" pitchFamily="18" charset="0"/>
                <a:ea typeface="楷体_GB2312" pitchFamily="49" charset="-122"/>
              </a:rPr>
              <a:t>固相与液相共存时的温度。</a:t>
            </a:r>
          </a:p>
        </p:txBody>
      </p:sp>
      <p:grpSp>
        <p:nvGrpSpPr>
          <p:cNvPr id="2" name="Group 7"/>
          <p:cNvGrpSpPr>
            <a:grpSpLocks/>
          </p:cNvGrpSpPr>
          <p:nvPr/>
        </p:nvGrpSpPr>
        <p:grpSpPr bwMode="auto">
          <a:xfrm>
            <a:off x="4794250" y="2663825"/>
            <a:ext cx="3886200" cy="3048000"/>
            <a:chOff x="3216" y="1536"/>
            <a:chExt cx="2448" cy="1920"/>
          </a:xfrm>
        </p:grpSpPr>
        <p:sp>
          <p:nvSpPr>
            <p:cNvPr id="218120" name="Line 8"/>
            <p:cNvSpPr>
              <a:spLocks noChangeShapeType="1"/>
            </p:cNvSpPr>
            <p:nvPr/>
          </p:nvSpPr>
          <p:spPr bwMode="auto">
            <a:xfrm flipV="1">
              <a:off x="3408" y="1536"/>
              <a:ext cx="0" cy="1728"/>
            </a:xfrm>
            <a:prstGeom prst="line">
              <a:avLst/>
            </a:prstGeom>
            <a:noFill/>
            <a:ln w="25400" cap="sq">
              <a:solidFill>
                <a:schemeClr val="tx1"/>
              </a:solidFill>
              <a:round/>
              <a:headEnd/>
              <a:tailEnd type="triangle" w="med" len="med"/>
            </a:ln>
            <a:effectLst/>
          </p:spPr>
          <p:txBody>
            <a:bodyPr tIns="0" bIns="0">
              <a:spAutoFit/>
            </a:bodyPr>
            <a:lstStyle/>
            <a:p>
              <a:endParaRPr lang="zh-CN" altLang="en-US"/>
            </a:p>
          </p:txBody>
        </p:sp>
        <p:sp>
          <p:nvSpPr>
            <p:cNvPr id="218121" name="Line 9"/>
            <p:cNvSpPr>
              <a:spLocks noChangeShapeType="1"/>
            </p:cNvSpPr>
            <p:nvPr/>
          </p:nvSpPr>
          <p:spPr bwMode="auto">
            <a:xfrm>
              <a:off x="3408" y="3264"/>
              <a:ext cx="1920" cy="0"/>
            </a:xfrm>
            <a:prstGeom prst="line">
              <a:avLst/>
            </a:prstGeom>
            <a:noFill/>
            <a:ln w="25400" cap="sq">
              <a:solidFill>
                <a:schemeClr val="tx1"/>
              </a:solidFill>
              <a:round/>
              <a:headEnd/>
              <a:tailEnd type="triangle" w="med" len="med"/>
            </a:ln>
            <a:effectLst/>
          </p:spPr>
          <p:txBody>
            <a:bodyPr tIns="0" bIns="0">
              <a:spAutoFit/>
            </a:bodyPr>
            <a:lstStyle/>
            <a:p>
              <a:endParaRPr lang="zh-CN" altLang="en-US"/>
            </a:p>
          </p:txBody>
        </p:sp>
        <p:sp>
          <p:nvSpPr>
            <p:cNvPr id="218122" name="Text Box 10"/>
            <p:cNvSpPr txBox="1">
              <a:spLocks noChangeArrowheads="1"/>
            </p:cNvSpPr>
            <p:nvPr/>
          </p:nvSpPr>
          <p:spPr bwMode="auto">
            <a:xfrm>
              <a:off x="3216" y="1584"/>
              <a:ext cx="240" cy="230"/>
            </a:xfrm>
            <a:prstGeom prst="rect">
              <a:avLst/>
            </a:prstGeom>
            <a:noFill/>
            <a:ln w="12700" cap="sq">
              <a:noFill/>
              <a:miter lim="800000"/>
              <a:headEnd/>
              <a:tailEnd/>
            </a:ln>
            <a:effectLst/>
          </p:spPr>
          <p:txBody>
            <a:bodyPr tIns="0" bIns="0">
              <a:spAutoFit/>
            </a:bodyPr>
            <a:lstStyle/>
            <a:p>
              <a:pPr>
                <a:spcBef>
                  <a:spcPct val="50000"/>
                </a:spcBef>
              </a:pPr>
              <a:r>
                <a:rPr kumimoji="1" lang="en-US" altLang="zh-CN" sz="2400" i="1">
                  <a:latin typeface="Times New Roman" pitchFamily="18" charset="0"/>
                </a:rPr>
                <a:t>p</a:t>
              </a:r>
            </a:p>
          </p:txBody>
        </p:sp>
        <p:sp>
          <p:nvSpPr>
            <p:cNvPr id="218123" name="Text Box 11"/>
            <p:cNvSpPr txBox="1">
              <a:spLocks noChangeArrowheads="1"/>
            </p:cNvSpPr>
            <p:nvPr/>
          </p:nvSpPr>
          <p:spPr bwMode="auto">
            <a:xfrm>
              <a:off x="5280" y="3264"/>
              <a:ext cx="384" cy="192"/>
            </a:xfrm>
            <a:prstGeom prst="rect">
              <a:avLst/>
            </a:prstGeom>
            <a:noFill/>
            <a:ln w="12700" cap="sq">
              <a:noFill/>
              <a:miter lim="800000"/>
              <a:headEnd/>
              <a:tailEnd/>
            </a:ln>
            <a:effectLst/>
          </p:spPr>
          <p:txBody>
            <a:bodyPr tIns="0" bIns="0">
              <a:spAutoFit/>
            </a:bodyPr>
            <a:lstStyle/>
            <a:p>
              <a:pPr>
                <a:spcBef>
                  <a:spcPct val="50000"/>
                </a:spcBef>
              </a:pPr>
              <a:r>
                <a:rPr kumimoji="1" lang="en-US" altLang="zh-CN" sz="2000" i="1">
                  <a:latin typeface="Times New Roman" pitchFamily="18" charset="0"/>
                </a:rPr>
                <a:t>T</a:t>
              </a:r>
            </a:p>
          </p:txBody>
        </p:sp>
      </p:grpSp>
      <p:grpSp>
        <p:nvGrpSpPr>
          <p:cNvPr id="3" name="Group 12"/>
          <p:cNvGrpSpPr>
            <a:grpSpLocks/>
          </p:cNvGrpSpPr>
          <p:nvPr/>
        </p:nvGrpSpPr>
        <p:grpSpPr bwMode="auto">
          <a:xfrm>
            <a:off x="5632450" y="2740025"/>
            <a:ext cx="2514600" cy="2133600"/>
            <a:chOff x="3504" y="1344"/>
            <a:chExt cx="1584" cy="1344"/>
          </a:xfrm>
        </p:grpSpPr>
        <p:sp>
          <p:nvSpPr>
            <p:cNvPr id="218125" name="Freeform 13"/>
            <p:cNvSpPr>
              <a:spLocks/>
            </p:cNvSpPr>
            <p:nvPr/>
          </p:nvSpPr>
          <p:spPr bwMode="auto">
            <a:xfrm>
              <a:off x="3552" y="1440"/>
              <a:ext cx="947" cy="1056"/>
            </a:xfrm>
            <a:custGeom>
              <a:avLst/>
              <a:gdLst/>
              <a:ahLst/>
              <a:cxnLst>
                <a:cxn ang="0">
                  <a:pos x="0" y="864"/>
                </a:cxn>
                <a:cxn ang="0">
                  <a:pos x="960" y="624"/>
                </a:cxn>
                <a:cxn ang="0">
                  <a:pos x="1680" y="0"/>
                </a:cxn>
              </a:cxnLst>
              <a:rect l="0" t="0" r="r" b="b"/>
              <a:pathLst>
                <a:path w="1680" h="864">
                  <a:moveTo>
                    <a:pt x="0" y="864"/>
                  </a:moveTo>
                  <a:cubicBezTo>
                    <a:pt x="340" y="816"/>
                    <a:pt x="680" y="768"/>
                    <a:pt x="960" y="624"/>
                  </a:cubicBezTo>
                  <a:cubicBezTo>
                    <a:pt x="1240" y="480"/>
                    <a:pt x="1552" y="112"/>
                    <a:pt x="1680" y="0"/>
                  </a:cubicBezTo>
                </a:path>
              </a:pathLst>
            </a:custGeom>
            <a:noFill/>
            <a:ln w="25400" cap="sq" cmpd="sng">
              <a:solidFill>
                <a:schemeClr val="tx1"/>
              </a:solidFill>
              <a:prstDash val="solid"/>
              <a:round/>
              <a:headEnd/>
              <a:tailEnd/>
            </a:ln>
            <a:effectLst/>
          </p:spPr>
          <p:txBody>
            <a:bodyPr tIns="0" bIns="0">
              <a:spAutoFit/>
            </a:bodyPr>
            <a:lstStyle/>
            <a:p>
              <a:endParaRPr lang="zh-CN" altLang="en-US"/>
            </a:p>
          </p:txBody>
        </p:sp>
        <p:sp>
          <p:nvSpPr>
            <p:cNvPr id="218126" name="Text Box 14"/>
            <p:cNvSpPr txBox="1">
              <a:spLocks noChangeArrowheads="1"/>
            </p:cNvSpPr>
            <p:nvPr/>
          </p:nvSpPr>
          <p:spPr bwMode="auto">
            <a:xfrm>
              <a:off x="4512" y="1344"/>
              <a:ext cx="493" cy="192"/>
            </a:xfrm>
            <a:prstGeom prst="rect">
              <a:avLst/>
            </a:prstGeom>
            <a:noFill/>
            <a:ln w="12700" cap="sq">
              <a:noFill/>
              <a:miter lim="800000"/>
              <a:headEnd/>
              <a:tailEnd/>
            </a:ln>
            <a:effectLst/>
          </p:spPr>
          <p:txBody>
            <a:bodyPr tIns="0" bIns="0">
              <a:spAutoFit/>
            </a:bodyPr>
            <a:lstStyle/>
            <a:p>
              <a:pPr>
                <a:spcBef>
                  <a:spcPct val="50000"/>
                </a:spcBef>
              </a:pPr>
              <a:r>
                <a:rPr kumimoji="1" lang="zh-CN" altLang="en-US" sz="2000">
                  <a:latin typeface="Times New Roman" pitchFamily="18" charset="0"/>
                  <a:ea typeface="楷体_GB2312" pitchFamily="49" charset="-122"/>
                </a:rPr>
                <a:t>溶剂</a:t>
              </a:r>
            </a:p>
          </p:txBody>
        </p:sp>
        <p:sp>
          <p:nvSpPr>
            <p:cNvPr id="218127" name="Freeform 15"/>
            <p:cNvSpPr>
              <a:spLocks/>
            </p:cNvSpPr>
            <p:nvPr/>
          </p:nvSpPr>
          <p:spPr bwMode="auto">
            <a:xfrm>
              <a:off x="3504" y="1632"/>
              <a:ext cx="1064" cy="1056"/>
            </a:xfrm>
            <a:custGeom>
              <a:avLst/>
              <a:gdLst/>
              <a:ahLst/>
              <a:cxnLst>
                <a:cxn ang="0">
                  <a:pos x="0" y="864"/>
                </a:cxn>
                <a:cxn ang="0">
                  <a:pos x="960" y="624"/>
                </a:cxn>
                <a:cxn ang="0">
                  <a:pos x="1680" y="0"/>
                </a:cxn>
              </a:cxnLst>
              <a:rect l="0" t="0" r="r" b="b"/>
              <a:pathLst>
                <a:path w="1680" h="864">
                  <a:moveTo>
                    <a:pt x="0" y="864"/>
                  </a:moveTo>
                  <a:cubicBezTo>
                    <a:pt x="340" y="816"/>
                    <a:pt x="680" y="768"/>
                    <a:pt x="960" y="624"/>
                  </a:cubicBezTo>
                  <a:cubicBezTo>
                    <a:pt x="1240" y="480"/>
                    <a:pt x="1552" y="112"/>
                    <a:pt x="1680" y="0"/>
                  </a:cubicBezTo>
                </a:path>
              </a:pathLst>
            </a:custGeom>
            <a:noFill/>
            <a:ln w="25400" cap="sq" cmpd="sng">
              <a:solidFill>
                <a:schemeClr val="accent2"/>
              </a:solidFill>
              <a:prstDash val="solid"/>
              <a:round/>
              <a:headEnd/>
              <a:tailEnd/>
            </a:ln>
            <a:effectLst/>
          </p:spPr>
          <p:txBody>
            <a:bodyPr tIns="0" bIns="0">
              <a:spAutoFit/>
            </a:bodyPr>
            <a:lstStyle/>
            <a:p>
              <a:endParaRPr lang="zh-CN" altLang="en-US"/>
            </a:p>
          </p:txBody>
        </p:sp>
        <p:sp>
          <p:nvSpPr>
            <p:cNvPr id="218128" name="Text Box 16"/>
            <p:cNvSpPr txBox="1">
              <a:spLocks noChangeArrowheads="1"/>
            </p:cNvSpPr>
            <p:nvPr/>
          </p:nvSpPr>
          <p:spPr bwMode="auto">
            <a:xfrm>
              <a:off x="4568" y="1584"/>
              <a:ext cx="520" cy="192"/>
            </a:xfrm>
            <a:prstGeom prst="rect">
              <a:avLst/>
            </a:prstGeom>
            <a:noFill/>
            <a:ln w="12700" cap="sq">
              <a:noFill/>
              <a:miter lim="800000"/>
              <a:headEnd/>
              <a:tailEnd/>
            </a:ln>
            <a:effectLst/>
          </p:spPr>
          <p:txBody>
            <a:bodyPr tIns="0" bIns="0">
              <a:spAutoFit/>
            </a:bodyPr>
            <a:lstStyle/>
            <a:p>
              <a:pPr>
                <a:spcBef>
                  <a:spcPct val="50000"/>
                </a:spcBef>
              </a:pPr>
              <a:r>
                <a:rPr kumimoji="1" lang="zh-CN" altLang="en-US" sz="2000">
                  <a:solidFill>
                    <a:schemeClr val="hlink"/>
                  </a:solidFill>
                  <a:latin typeface="Times New Roman" pitchFamily="18" charset="0"/>
                  <a:ea typeface="楷体_GB2312" pitchFamily="49" charset="-122"/>
                </a:rPr>
                <a:t>溶液</a:t>
              </a:r>
            </a:p>
          </p:txBody>
        </p:sp>
      </p:grpSp>
      <p:grpSp>
        <p:nvGrpSpPr>
          <p:cNvPr id="4" name="Group 17"/>
          <p:cNvGrpSpPr>
            <a:grpSpLocks/>
          </p:cNvGrpSpPr>
          <p:nvPr/>
        </p:nvGrpSpPr>
        <p:grpSpPr bwMode="auto">
          <a:xfrm>
            <a:off x="5403850" y="4568825"/>
            <a:ext cx="2971800" cy="838200"/>
            <a:chOff x="3360" y="2496"/>
            <a:chExt cx="1872" cy="528"/>
          </a:xfrm>
        </p:grpSpPr>
        <p:sp>
          <p:nvSpPr>
            <p:cNvPr id="218130" name="Line 18"/>
            <p:cNvSpPr>
              <a:spLocks noChangeShapeType="1"/>
            </p:cNvSpPr>
            <p:nvPr/>
          </p:nvSpPr>
          <p:spPr bwMode="auto">
            <a:xfrm flipH="1">
              <a:off x="3360" y="2496"/>
              <a:ext cx="192" cy="528"/>
            </a:xfrm>
            <a:prstGeom prst="line">
              <a:avLst/>
            </a:prstGeom>
            <a:noFill/>
            <a:ln w="25400" cap="sq">
              <a:solidFill>
                <a:srgbClr val="000080"/>
              </a:solidFill>
              <a:round/>
              <a:headEnd/>
              <a:tailEnd/>
            </a:ln>
            <a:effectLst/>
          </p:spPr>
          <p:txBody>
            <a:bodyPr tIns="0" bIns="0">
              <a:spAutoFit/>
            </a:bodyPr>
            <a:lstStyle/>
            <a:p>
              <a:endParaRPr lang="zh-CN" altLang="en-US"/>
            </a:p>
          </p:txBody>
        </p:sp>
        <p:sp>
          <p:nvSpPr>
            <p:cNvPr id="218131" name="Line 19"/>
            <p:cNvSpPr>
              <a:spLocks noChangeShapeType="1"/>
            </p:cNvSpPr>
            <p:nvPr/>
          </p:nvSpPr>
          <p:spPr bwMode="auto">
            <a:xfrm>
              <a:off x="3456" y="2736"/>
              <a:ext cx="240" cy="96"/>
            </a:xfrm>
            <a:prstGeom prst="line">
              <a:avLst/>
            </a:prstGeom>
            <a:noFill/>
            <a:ln w="25400" cap="sq">
              <a:solidFill>
                <a:schemeClr val="tx1"/>
              </a:solidFill>
              <a:round/>
              <a:headEnd/>
              <a:tailEnd/>
            </a:ln>
            <a:effectLst/>
          </p:spPr>
          <p:txBody>
            <a:bodyPr tIns="0" bIns="0">
              <a:spAutoFit/>
            </a:bodyPr>
            <a:lstStyle/>
            <a:p>
              <a:endParaRPr lang="zh-CN" altLang="en-US"/>
            </a:p>
          </p:txBody>
        </p:sp>
        <p:sp>
          <p:nvSpPr>
            <p:cNvPr id="218132" name="Text Box 20"/>
            <p:cNvSpPr txBox="1">
              <a:spLocks noChangeArrowheads="1"/>
            </p:cNvSpPr>
            <p:nvPr/>
          </p:nvSpPr>
          <p:spPr bwMode="auto">
            <a:xfrm>
              <a:off x="3744" y="2736"/>
              <a:ext cx="1488" cy="192"/>
            </a:xfrm>
            <a:prstGeom prst="rect">
              <a:avLst/>
            </a:prstGeom>
            <a:noFill/>
            <a:ln w="12700" cap="sq">
              <a:noFill/>
              <a:miter lim="800000"/>
              <a:headEnd/>
              <a:tailEnd/>
            </a:ln>
            <a:effectLst/>
          </p:spPr>
          <p:txBody>
            <a:bodyPr tIns="0" bIns="0">
              <a:spAutoFit/>
            </a:bodyPr>
            <a:lstStyle/>
            <a:p>
              <a:pPr>
                <a:spcBef>
                  <a:spcPct val="50000"/>
                </a:spcBef>
              </a:pPr>
              <a:r>
                <a:rPr kumimoji="1" lang="zh-CN" altLang="en-US" sz="2000">
                  <a:latin typeface="楷体_GB2312" pitchFamily="49" charset="-122"/>
                  <a:ea typeface="楷体_GB2312" pitchFamily="49" charset="-122"/>
                </a:rPr>
                <a:t>溶剂的液</a:t>
              </a:r>
              <a:r>
                <a:rPr kumimoji="1" lang="en-US" altLang="zh-CN" sz="2000">
                  <a:latin typeface="楷体_GB2312" pitchFamily="49" charset="-122"/>
                  <a:ea typeface="楷体_GB2312" pitchFamily="49" charset="-122"/>
                </a:rPr>
                <a:t>-</a:t>
              </a:r>
              <a:r>
                <a:rPr kumimoji="1" lang="zh-CN" altLang="en-US" sz="2000">
                  <a:latin typeface="楷体_GB2312" pitchFamily="49" charset="-122"/>
                  <a:ea typeface="楷体_GB2312" pitchFamily="49" charset="-122"/>
                </a:rPr>
                <a:t>固平衡线</a:t>
              </a:r>
            </a:p>
          </p:txBody>
        </p:sp>
      </p:grpSp>
      <p:grpSp>
        <p:nvGrpSpPr>
          <p:cNvPr id="5" name="Group 21"/>
          <p:cNvGrpSpPr>
            <a:grpSpLocks/>
          </p:cNvGrpSpPr>
          <p:nvPr/>
        </p:nvGrpSpPr>
        <p:grpSpPr bwMode="auto">
          <a:xfrm>
            <a:off x="5632450" y="4568825"/>
            <a:ext cx="838200" cy="1143000"/>
            <a:chOff x="3504" y="2496"/>
            <a:chExt cx="528" cy="720"/>
          </a:xfrm>
        </p:grpSpPr>
        <p:sp>
          <p:nvSpPr>
            <p:cNvPr id="218134" name="Line 22"/>
            <p:cNvSpPr>
              <a:spLocks noChangeShapeType="1"/>
            </p:cNvSpPr>
            <p:nvPr/>
          </p:nvSpPr>
          <p:spPr bwMode="auto">
            <a:xfrm>
              <a:off x="3552" y="2496"/>
              <a:ext cx="0" cy="528"/>
            </a:xfrm>
            <a:prstGeom prst="line">
              <a:avLst/>
            </a:prstGeom>
            <a:noFill/>
            <a:ln w="25400">
              <a:solidFill>
                <a:srgbClr val="FF0000"/>
              </a:solidFill>
              <a:prstDash val="dash"/>
              <a:round/>
              <a:headEnd/>
              <a:tailEnd/>
            </a:ln>
            <a:effectLst/>
          </p:spPr>
          <p:txBody>
            <a:bodyPr tIns="0" bIns="0">
              <a:spAutoFit/>
            </a:bodyPr>
            <a:lstStyle/>
            <a:p>
              <a:endParaRPr lang="zh-CN" altLang="en-US"/>
            </a:p>
          </p:txBody>
        </p:sp>
        <p:sp>
          <p:nvSpPr>
            <p:cNvPr id="218135" name="Text Box 23"/>
            <p:cNvSpPr txBox="1">
              <a:spLocks noChangeArrowheads="1"/>
            </p:cNvSpPr>
            <p:nvPr/>
          </p:nvSpPr>
          <p:spPr bwMode="auto">
            <a:xfrm>
              <a:off x="3504" y="3024"/>
              <a:ext cx="528" cy="192"/>
            </a:xfrm>
            <a:prstGeom prst="rect">
              <a:avLst/>
            </a:prstGeom>
            <a:noFill/>
            <a:ln w="12700" cap="sq">
              <a:noFill/>
              <a:miter lim="800000"/>
              <a:headEnd/>
              <a:tailEnd/>
            </a:ln>
            <a:effectLst/>
          </p:spPr>
          <p:txBody>
            <a:bodyPr tIns="0" bIns="0">
              <a:spAutoFit/>
            </a:bodyPr>
            <a:lstStyle/>
            <a:p>
              <a:pPr>
                <a:spcBef>
                  <a:spcPct val="50000"/>
                </a:spcBef>
              </a:pPr>
              <a:r>
                <a:rPr kumimoji="1" lang="en-US" altLang="zh-CN" sz="2000" i="1">
                  <a:latin typeface="Times New Roman" pitchFamily="18" charset="0"/>
                </a:rPr>
                <a:t>T</a:t>
              </a:r>
              <a:r>
                <a:rPr kumimoji="1" lang="en-US" altLang="zh-CN" sz="2000" i="1" baseline="-25000">
                  <a:latin typeface="Times New Roman" pitchFamily="18" charset="0"/>
                </a:rPr>
                <a:t>f</a:t>
              </a:r>
            </a:p>
          </p:txBody>
        </p:sp>
      </p:grpSp>
      <p:grpSp>
        <p:nvGrpSpPr>
          <p:cNvPr id="6" name="Group 24"/>
          <p:cNvGrpSpPr>
            <a:grpSpLocks/>
          </p:cNvGrpSpPr>
          <p:nvPr/>
        </p:nvGrpSpPr>
        <p:grpSpPr bwMode="auto">
          <a:xfrm>
            <a:off x="5403850" y="4873625"/>
            <a:ext cx="609600" cy="1136650"/>
            <a:chOff x="3360" y="2688"/>
            <a:chExt cx="384" cy="716"/>
          </a:xfrm>
        </p:grpSpPr>
        <p:sp>
          <p:nvSpPr>
            <p:cNvPr id="218137" name="Line 25"/>
            <p:cNvSpPr>
              <a:spLocks noChangeShapeType="1"/>
            </p:cNvSpPr>
            <p:nvPr/>
          </p:nvSpPr>
          <p:spPr bwMode="auto">
            <a:xfrm>
              <a:off x="3456" y="2688"/>
              <a:ext cx="0" cy="336"/>
            </a:xfrm>
            <a:prstGeom prst="line">
              <a:avLst/>
            </a:prstGeom>
            <a:noFill/>
            <a:ln w="25400">
              <a:solidFill>
                <a:schemeClr val="tx1"/>
              </a:solidFill>
              <a:prstDash val="dash"/>
              <a:round/>
              <a:headEnd/>
              <a:tailEnd/>
            </a:ln>
            <a:effectLst/>
          </p:spPr>
          <p:txBody>
            <a:bodyPr tIns="0" bIns="0">
              <a:spAutoFit/>
            </a:bodyPr>
            <a:lstStyle/>
            <a:p>
              <a:endParaRPr lang="zh-CN" altLang="en-US"/>
            </a:p>
          </p:txBody>
        </p:sp>
        <p:sp>
          <p:nvSpPr>
            <p:cNvPr id="218138" name="Text Box 26"/>
            <p:cNvSpPr txBox="1">
              <a:spLocks noChangeArrowheads="1"/>
            </p:cNvSpPr>
            <p:nvPr/>
          </p:nvSpPr>
          <p:spPr bwMode="auto">
            <a:xfrm>
              <a:off x="3360" y="3024"/>
              <a:ext cx="384" cy="380"/>
            </a:xfrm>
            <a:prstGeom prst="rect">
              <a:avLst/>
            </a:prstGeom>
            <a:noFill/>
            <a:ln w="12700" cap="sq">
              <a:noFill/>
              <a:miter lim="800000"/>
              <a:headEnd/>
              <a:tailEnd/>
            </a:ln>
            <a:effectLst/>
          </p:spPr>
          <p:txBody>
            <a:bodyPr tIns="0" bIns="0">
              <a:spAutoFit/>
            </a:bodyPr>
            <a:lstStyle/>
            <a:p>
              <a:pPr>
                <a:spcBef>
                  <a:spcPct val="50000"/>
                </a:spcBef>
              </a:pPr>
              <a:r>
                <a:rPr kumimoji="1" lang="en-US" altLang="zh-CN" sz="2000" i="1">
                  <a:latin typeface="Times New Roman" pitchFamily="18" charset="0"/>
                </a:rPr>
                <a:t>T</a:t>
              </a:r>
              <a:r>
                <a:rPr kumimoji="1" lang="en-US" altLang="zh-CN" sz="2000" baseline="-25000">
                  <a:latin typeface="Times New Roman" pitchFamily="18" charset="0"/>
                </a:rPr>
                <a:t>fp</a:t>
              </a:r>
            </a:p>
            <a:p>
              <a:pPr>
                <a:spcBef>
                  <a:spcPct val="50000"/>
                </a:spcBef>
              </a:pPr>
              <a:endParaRPr kumimoji="1" lang="en-US" altLang="zh-CN" sz="2000" baseline="-25000">
                <a:latin typeface="Times New Roman" pitchFamily="18" charset="0"/>
              </a:endParaRPr>
            </a:p>
          </p:txBody>
        </p:sp>
      </p:grpSp>
      <p:sp>
        <p:nvSpPr>
          <p:cNvPr id="218139" name="Rectangle 27"/>
          <p:cNvSpPr>
            <a:spLocks noChangeArrowheads="1"/>
          </p:cNvSpPr>
          <p:nvPr/>
        </p:nvSpPr>
        <p:spPr bwMode="auto">
          <a:xfrm>
            <a:off x="5327650" y="5864225"/>
            <a:ext cx="2851150" cy="304800"/>
          </a:xfrm>
          <a:prstGeom prst="rect">
            <a:avLst/>
          </a:prstGeom>
          <a:noFill/>
          <a:ln w="12700" cap="sq">
            <a:noFill/>
            <a:miter lim="800000"/>
            <a:headEnd/>
            <a:tailEnd/>
          </a:ln>
          <a:effectLst/>
        </p:spPr>
        <p:txBody>
          <a:bodyPr wrap="none" tIns="0" bIns="0">
            <a:spAutoFit/>
          </a:bodyPr>
          <a:lstStyle/>
          <a:p>
            <a:r>
              <a:rPr kumimoji="1" lang="zh-CN" altLang="en-US" sz="2000">
                <a:latin typeface="Times New Roman" pitchFamily="18" charset="0"/>
                <a:ea typeface="楷体_GB2312" pitchFamily="49" charset="-122"/>
              </a:rPr>
              <a:t>图</a:t>
            </a:r>
            <a:r>
              <a:rPr kumimoji="1" lang="en-US" altLang="zh-CN" sz="2000">
                <a:latin typeface="Times New Roman" pitchFamily="18" charset="0"/>
                <a:ea typeface="楷体_GB2312" pitchFamily="49" charset="-122"/>
              </a:rPr>
              <a:t>3.2 </a:t>
            </a:r>
            <a:r>
              <a:rPr kumimoji="1" lang="zh-CN" altLang="en-US" sz="2000">
                <a:latin typeface="Times New Roman" pitchFamily="18" charset="0"/>
                <a:ea typeface="楷体_GB2312" pitchFamily="49" charset="-122"/>
              </a:rPr>
              <a:t>凝固点下降示意图</a:t>
            </a:r>
          </a:p>
        </p:txBody>
      </p:sp>
      <p:sp>
        <p:nvSpPr>
          <p:cNvPr id="218140" name="Rectangle 28"/>
          <p:cNvSpPr>
            <a:spLocks noChangeArrowheads="1"/>
          </p:cNvSpPr>
          <p:nvPr/>
        </p:nvSpPr>
        <p:spPr bwMode="auto">
          <a:xfrm>
            <a:off x="900113" y="0"/>
            <a:ext cx="7772400" cy="685800"/>
          </a:xfrm>
          <a:prstGeom prst="rect">
            <a:avLst/>
          </a:prstGeom>
          <a:noFill/>
          <a:ln w="9525">
            <a:noFill/>
            <a:miter lim="800000"/>
            <a:headEnd/>
            <a:tailEnd/>
          </a:ln>
          <a:effectLst/>
        </p:spPr>
        <p:txBody>
          <a:bodyPr anchor="ctr"/>
          <a:lstStyle/>
          <a:p>
            <a:pPr algn="ctr"/>
            <a:r>
              <a:rPr lang="en-US" altLang="zh-CN" sz="4000" b="1">
                <a:solidFill>
                  <a:srgbClr val="FF3300"/>
                </a:solidFill>
              </a:rPr>
              <a:t>2.  </a:t>
            </a:r>
            <a:r>
              <a:rPr lang="zh-CN" altLang="en-US" sz="4000" b="1">
                <a:solidFill>
                  <a:srgbClr val="FF3300"/>
                </a:solidFill>
              </a:rPr>
              <a:t>溶液的凝固点下降</a:t>
            </a:r>
          </a:p>
        </p:txBody>
      </p:sp>
      <p:sp>
        <p:nvSpPr>
          <p:cNvPr id="218141" name="Rectangle 29"/>
          <p:cNvSpPr>
            <a:spLocks noChangeArrowheads="1"/>
          </p:cNvSpPr>
          <p:nvPr/>
        </p:nvSpPr>
        <p:spPr bwMode="auto">
          <a:xfrm>
            <a:off x="539750" y="1125538"/>
            <a:ext cx="7993063" cy="822325"/>
          </a:xfrm>
          <a:prstGeom prst="rect">
            <a:avLst/>
          </a:prstGeom>
          <a:noFill/>
          <a:ln w="9525">
            <a:noFill/>
            <a:miter lim="800000"/>
            <a:headEnd/>
            <a:tailEnd/>
          </a:ln>
          <a:effectLst/>
        </p:spPr>
        <p:txBody>
          <a:bodyPr>
            <a:spAutoFit/>
          </a:bodyPr>
          <a:lstStyle/>
          <a:p>
            <a:pPr>
              <a:spcBef>
                <a:spcPct val="20000"/>
              </a:spcBef>
            </a:pPr>
            <a:r>
              <a:rPr kumimoji="1" lang="zh-CN" altLang="en-US" sz="2400">
                <a:ea typeface="楷体_GB2312" pitchFamily="49" charset="-122"/>
              </a:rPr>
              <a:t>固体表面的分子也能蒸发，具有一定的蒸气压。固体与其蒸气在密闭容器中可达到平衡。</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8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6"/>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499"/>
                                          </p:stCondLst>
                                        </p:cTn>
                                        <p:tgtEl>
                                          <p:spTgt spid="21813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218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6" grpId="0" autoUpdateAnimBg="0"/>
      <p:bldP spid="218117" grpId="0" autoUpdateAnimBg="0"/>
      <p:bldP spid="218139" grpId="0" autoUpdateAnimBg="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日期占位符 3"/>
          <p:cNvSpPr>
            <a:spLocks noGrp="1"/>
          </p:cNvSpPr>
          <p:nvPr>
            <p:ph type="dt" sz="quarter" idx="10"/>
          </p:nvPr>
        </p:nvSpPr>
        <p:spPr>
          <a:noFill/>
        </p:spPr>
        <p:txBody>
          <a:bodyPr/>
          <a:lstStyle/>
          <a:p>
            <a:fld id="{9E4D177A-C67E-4476-BB71-59E01D283B61}" type="datetime7">
              <a:rPr lang="zh-CN" altLang="en-US" smtClean="0">
                <a:ea typeface="宋体" charset="-122"/>
              </a:rPr>
              <a:pPr/>
              <a:t>17.11.12</a:t>
            </a:fld>
            <a:endParaRPr lang="en-US" altLang="zh-CN" smtClean="0">
              <a:ea typeface="宋体" charset="-122"/>
            </a:endParaRPr>
          </a:p>
        </p:txBody>
      </p:sp>
      <p:sp>
        <p:nvSpPr>
          <p:cNvPr id="63491" name="页脚占位符 4"/>
          <p:cNvSpPr>
            <a:spLocks noGrp="1"/>
          </p:cNvSpPr>
          <p:nvPr>
            <p:ph type="ftr" sz="quarter" idx="11"/>
          </p:nvPr>
        </p:nvSpPr>
        <p:spPr>
          <a:noFill/>
        </p:spPr>
        <p:txBody>
          <a:bodyPr/>
          <a:lstStyle/>
          <a:p>
            <a:fld id="{C661E4DA-EA05-4B48-A4C4-615DBE411F98}" type="slidenum">
              <a:rPr lang="en-US" altLang="zh-CN" smtClean="0">
                <a:ea typeface="宋体" charset="-122"/>
              </a:rPr>
              <a:pPr/>
              <a:t>190</a:t>
            </a:fld>
            <a:endParaRPr lang="en-US" altLang="zh-CN" smtClean="0">
              <a:ea typeface="宋体" charset="-122"/>
            </a:endParaRPr>
          </a:p>
        </p:txBody>
      </p:sp>
      <p:sp>
        <p:nvSpPr>
          <p:cNvPr id="769026" name="Rectangle 2"/>
          <p:cNvSpPr>
            <a:spLocks noGrp="1" noChangeArrowheads="1"/>
          </p:cNvSpPr>
          <p:nvPr>
            <p:ph type="title"/>
          </p:nvPr>
        </p:nvSpPr>
        <p:spPr/>
        <p:txBody>
          <a:bodyPr/>
          <a:lstStyle/>
          <a:p>
            <a:pPr eaLnBrk="1" hangingPunct="1">
              <a:defRPr/>
            </a:pPr>
            <a:r>
              <a:rPr lang="en-US" altLang="zh-CN" b="1" dirty="0" smtClean="0">
                <a:effectLst/>
              </a:rPr>
              <a:t>2.5.2.3</a:t>
            </a:r>
            <a:r>
              <a:rPr lang="en-US" altLang="zh-CN" b="1" dirty="0" smtClean="0">
                <a:latin typeface="Times New Roman" pitchFamily="18" charset="0"/>
              </a:rPr>
              <a:t> </a:t>
            </a:r>
            <a:r>
              <a:rPr lang="zh-CN" altLang="en-US" b="1" dirty="0" smtClean="0">
                <a:latin typeface="Times New Roman" pitchFamily="18" charset="0"/>
              </a:rPr>
              <a:t>表面活性剂的应用</a:t>
            </a:r>
          </a:p>
        </p:txBody>
      </p:sp>
      <p:sp>
        <p:nvSpPr>
          <p:cNvPr id="63493" name="Rectangle 3"/>
          <p:cNvSpPr>
            <a:spLocks noGrp="1" noChangeArrowheads="1"/>
          </p:cNvSpPr>
          <p:nvPr>
            <p:ph type="body" idx="1"/>
          </p:nvPr>
        </p:nvSpPr>
        <p:spPr>
          <a:xfrm>
            <a:off x="2338388" y="1992313"/>
            <a:ext cx="6107112" cy="3649662"/>
          </a:xfrm>
        </p:spPr>
        <p:txBody>
          <a:bodyPr/>
          <a:lstStyle/>
          <a:p>
            <a:pPr marL="0" indent="0" eaLnBrk="1" hangingPunct="1">
              <a:lnSpc>
                <a:spcPct val="170000"/>
              </a:lnSpc>
              <a:spcBef>
                <a:spcPct val="0"/>
              </a:spcBef>
              <a:buClrTx/>
              <a:buFontTx/>
              <a:buNone/>
            </a:pPr>
            <a:r>
              <a:rPr lang="en-US" altLang="zh-CN" u="sng" dirty="0" smtClean="0">
                <a:latin typeface="Times New Roman" pitchFamily="18" charset="0"/>
              </a:rPr>
              <a:t>2.5.2.3.1  </a:t>
            </a:r>
            <a:r>
              <a:rPr lang="zh-CN" altLang="en-US" u="sng" dirty="0" smtClean="0">
                <a:latin typeface="Times New Roman" pitchFamily="18" charset="0"/>
              </a:rPr>
              <a:t>润湿作用 </a:t>
            </a:r>
          </a:p>
          <a:p>
            <a:pPr marL="0" indent="0" eaLnBrk="1" hangingPunct="1">
              <a:lnSpc>
                <a:spcPct val="170000"/>
              </a:lnSpc>
              <a:spcBef>
                <a:spcPct val="0"/>
              </a:spcBef>
              <a:buClrTx/>
              <a:buFontTx/>
              <a:buNone/>
            </a:pPr>
            <a:r>
              <a:rPr lang="en-US" altLang="zh-CN" u="sng" dirty="0" smtClean="0">
                <a:latin typeface="Times New Roman" pitchFamily="18" charset="0"/>
              </a:rPr>
              <a:t>2.5.2.3.2  </a:t>
            </a:r>
            <a:r>
              <a:rPr lang="zh-CN" altLang="en-US" u="sng" dirty="0" smtClean="0">
                <a:latin typeface="Times New Roman" pitchFamily="18" charset="0"/>
                <a:hlinkClick r:id="rId2" action="ppaction://hlinksldjump"/>
              </a:rPr>
              <a:t>乳化作用</a:t>
            </a:r>
            <a:endParaRPr lang="zh-CN" altLang="en-US" u="sng" dirty="0" smtClean="0">
              <a:latin typeface="Times New Roman" pitchFamily="18" charset="0"/>
            </a:endParaRPr>
          </a:p>
          <a:p>
            <a:pPr marL="0" indent="0" eaLnBrk="1" hangingPunct="1">
              <a:lnSpc>
                <a:spcPct val="170000"/>
              </a:lnSpc>
              <a:spcBef>
                <a:spcPct val="0"/>
              </a:spcBef>
              <a:buClrTx/>
              <a:buFontTx/>
              <a:buNone/>
            </a:pPr>
            <a:r>
              <a:rPr lang="en-US" altLang="zh-CN" u="sng" dirty="0" smtClean="0">
                <a:latin typeface="Times New Roman" pitchFamily="18" charset="0"/>
              </a:rPr>
              <a:t>2.5.2.3.3  </a:t>
            </a:r>
            <a:r>
              <a:rPr lang="zh-CN" altLang="en-US" u="sng" dirty="0" smtClean="0">
                <a:latin typeface="Times New Roman" pitchFamily="18" charset="0"/>
                <a:hlinkClick r:id="rId3" action="ppaction://hlinksldjump"/>
              </a:rPr>
              <a:t>发泡和消泡作用</a:t>
            </a:r>
            <a:endParaRPr lang="zh-CN" altLang="en-US" u="sng" dirty="0" smtClean="0">
              <a:latin typeface="Times New Roman" pitchFamily="18" charset="0"/>
            </a:endParaRPr>
          </a:p>
        </p:txBody>
      </p:sp>
      <p:pic>
        <p:nvPicPr>
          <p:cNvPr id="63494" name="Picture 4" descr="返回">
            <a:hlinkClick r:id="rId4" action="ppaction://hlinksldjump"/>
          </p:cNvPr>
          <p:cNvPicPr>
            <a:picLocks noChangeAspect="1" noChangeArrowheads="1"/>
          </p:cNvPicPr>
          <p:nvPr/>
        </p:nvPicPr>
        <p:blipFill>
          <a:blip r:embed="rId5"/>
          <a:srcRect/>
          <a:stretch>
            <a:fillRect/>
          </a:stretch>
        </p:blipFill>
        <p:spPr bwMode="auto">
          <a:xfrm>
            <a:off x="7494588" y="6381750"/>
            <a:ext cx="792162" cy="4683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日期占位符 4"/>
          <p:cNvSpPr>
            <a:spLocks noGrp="1"/>
          </p:cNvSpPr>
          <p:nvPr>
            <p:ph type="dt" sz="quarter" idx="10"/>
          </p:nvPr>
        </p:nvSpPr>
        <p:spPr>
          <a:noFill/>
        </p:spPr>
        <p:txBody>
          <a:bodyPr/>
          <a:lstStyle/>
          <a:p>
            <a:fld id="{C07C9778-EC48-4F7F-9337-E2E9730F572E}" type="datetime7">
              <a:rPr lang="zh-CN" altLang="en-US" smtClean="0">
                <a:ea typeface="宋体" charset="-122"/>
              </a:rPr>
              <a:pPr/>
              <a:t>17.11.12</a:t>
            </a:fld>
            <a:endParaRPr lang="en-US" altLang="zh-CN" dirty="0" smtClean="0">
              <a:ea typeface="宋体" charset="-122"/>
            </a:endParaRPr>
          </a:p>
        </p:txBody>
      </p:sp>
      <p:sp>
        <p:nvSpPr>
          <p:cNvPr id="22534" name="页脚占位符 5"/>
          <p:cNvSpPr>
            <a:spLocks noGrp="1"/>
          </p:cNvSpPr>
          <p:nvPr>
            <p:ph type="ftr" sz="quarter" idx="11"/>
          </p:nvPr>
        </p:nvSpPr>
        <p:spPr>
          <a:noFill/>
        </p:spPr>
        <p:txBody>
          <a:bodyPr/>
          <a:lstStyle/>
          <a:p>
            <a:fld id="{D2E51688-18F0-416C-8426-D0DFCC3ABABB}" type="slidenum">
              <a:rPr lang="en-US" altLang="zh-CN" smtClean="0">
                <a:ea typeface="宋体" charset="-122"/>
              </a:rPr>
              <a:pPr/>
              <a:t>191</a:t>
            </a:fld>
            <a:endParaRPr lang="en-US" altLang="zh-CN" smtClean="0">
              <a:ea typeface="宋体" charset="-122"/>
            </a:endParaRPr>
          </a:p>
        </p:txBody>
      </p:sp>
      <p:sp>
        <p:nvSpPr>
          <p:cNvPr id="22535" name="Rectangle 2"/>
          <p:cNvSpPr>
            <a:spLocks noGrp="1" noChangeArrowheads="1"/>
          </p:cNvSpPr>
          <p:nvPr>
            <p:ph type="body" sz="half" idx="1"/>
          </p:nvPr>
        </p:nvSpPr>
        <p:spPr>
          <a:xfrm>
            <a:off x="857224" y="1214422"/>
            <a:ext cx="7913687" cy="4711700"/>
          </a:xfrm>
        </p:spPr>
        <p:txBody>
          <a:bodyPr/>
          <a:lstStyle/>
          <a:p>
            <a:pPr eaLnBrk="1" hangingPunct="1">
              <a:spcBef>
                <a:spcPct val="50000"/>
              </a:spcBef>
            </a:pPr>
            <a:r>
              <a:rPr lang="zh-CN" altLang="en-US" sz="2800" dirty="0" smtClean="0">
                <a:solidFill>
                  <a:srgbClr val="FF00FF"/>
                </a:solidFill>
                <a:latin typeface="Times New Roman" pitchFamily="18" charset="0"/>
              </a:rPr>
              <a:t>润湿</a:t>
            </a:r>
            <a:r>
              <a:rPr lang="en-US" altLang="zh-CN" sz="2800" dirty="0" smtClean="0">
                <a:solidFill>
                  <a:srgbClr val="FF00FF"/>
                </a:solidFill>
                <a:latin typeface="Times New Roman" pitchFamily="18" charset="0"/>
              </a:rPr>
              <a:t>(wetting)</a:t>
            </a:r>
            <a:r>
              <a:rPr lang="zh-CN" altLang="en-US" sz="2800" dirty="0" smtClean="0">
                <a:latin typeface="Times New Roman" pitchFamily="18" charset="0"/>
              </a:rPr>
              <a:t>通常</a:t>
            </a:r>
            <a:r>
              <a:rPr lang="zh-CN" altLang="en-US" sz="2800" dirty="0" smtClean="0"/>
              <a:t>是指液体和固体接触时，由于表面张力的作用而引起的一种表面现象。</a:t>
            </a:r>
            <a:endParaRPr lang="en-US" altLang="zh-CN" sz="2800" dirty="0" smtClean="0"/>
          </a:p>
          <a:p>
            <a:pPr eaLnBrk="1" hangingPunct="1">
              <a:spcBef>
                <a:spcPct val="50000"/>
              </a:spcBef>
            </a:pPr>
            <a:r>
              <a:rPr lang="zh-CN" altLang="en-US" sz="2800" dirty="0" smtClean="0">
                <a:solidFill>
                  <a:schemeClr val="hlink"/>
                </a:solidFill>
                <a:latin typeface="Times New Roman" pitchFamily="18" charset="0"/>
              </a:rPr>
              <a:t> </a:t>
            </a:r>
            <a:r>
              <a:rPr lang="zh-CN" altLang="en-US" sz="2800" dirty="0" smtClean="0">
                <a:solidFill>
                  <a:srgbClr val="FF0000"/>
                </a:solidFill>
                <a:latin typeface="Times New Roman" pitchFamily="18" charset="0"/>
              </a:rPr>
              <a:t>润湿</a:t>
            </a:r>
            <a:r>
              <a:rPr lang="zh-CN" altLang="en-US" sz="2800" dirty="0" smtClean="0">
                <a:solidFill>
                  <a:schemeClr val="hlink"/>
                </a:solidFill>
                <a:latin typeface="Times New Roman" pitchFamily="18" charset="0"/>
              </a:rPr>
              <a:t>是指液体在固体表面铺展或贴附的现象。</a:t>
            </a:r>
            <a:endParaRPr lang="en-US" altLang="zh-CN" sz="2800" dirty="0" smtClean="0">
              <a:solidFill>
                <a:schemeClr val="hlink"/>
              </a:solidFill>
              <a:latin typeface="Times New Roman" pitchFamily="18" charset="0"/>
            </a:endParaRPr>
          </a:p>
          <a:p>
            <a:pPr eaLnBrk="1" hangingPunct="1">
              <a:spcBef>
                <a:spcPct val="50000"/>
              </a:spcBef>
            </a:pPr>
            <a:r>
              <a:rPr lang="zh-CN" altLang="en-US" sz="2800" dirty="0" smtClean="0">
                <a:solidFill>
                  <a:srgbClr val="FF0000"/>
                </a:solidFill>
                <a:latin typeface="Times New Roman" pitchFamily="18" charset="0"/>
              </a:rPr>
              <a:t>热力学定义：</a:t>
            </a:r>
            <a:r>
              <a:rPr lang="zh-CN" altLang="en-US" sz="2800" dirty="0" smtClean="0">
                <a:solidFill>
                  <a:schemeClr val="hlink"/>
                </a:solidFill>
                <a:latin typeface="Times New Roman" pitchFamily="18" charset="0"/>
              </a:rPr>
              <a:t>凡是固液二相接触后，系统的表面吉布斯能降低的现象统称为润湿。</a:t>
            </a:r>
            <a:endParaRPr lang="en-US" altLang="zh-CN" sz="2800" dirty="0" smtClean="0">
              <a:solidFill>
                <a:schemeClr val="hlink"/>
              </a:solidFill>
              <a:latin typeface="Times New Roman" pitchFamily="18" charset="0"/>
            </a:endParaRPr>
          </a:p>
          <a:p>
            <a:pPr eaLnBrk="1" hangingPunct="1">
              <a:spcBef>
                <a:spcPct val="50000"/>
              </a:spcBef>
            </a:pPr>
            <a:r>
              <a:rPr lang="zh-CN" altLang="en-US" sz="2800" dirty="0" smtClean="0">
                <a:solidFill>
                  <a:srgbClr val="FF0000"/>
                </a:solidFill>
                <a:latin typeface="Times New Roman" pitchFamily="18" charset="0"/>
              </a:rPr>
              <a:t>微观角度：</a:t>
            </a:r>
            <a:r>
              <a:rPr lang="zh-CN" altLang="en-US" sz="2800" dirty="0" smtClean="0">
                <a:solidFill>
                  <a:schemeClr val="hlink"/>
                </a:solidFill>
                <a:latin typeface="Times New Roman" pitchFamily="18" charset="0"/>
              </a:rPr>
              <a:t>当固体分子的引力大于液体分子本身的吸引力时，将发生润湿。</a:t>
            </a:r>
          </a:p>
        </p:txBody>
      </p:sp>
      <p:sp>
        <p:nvSpPr>
          <p:cNvPr id="770051" name="Rectangle 3"/>
          <p:cNvSpPr>
            <a:spLocks noGrp="1" noChangeArrowheads="1"/>
          </p:cNvSpPr>
          <p:nvPr>
            <p:ph type="title"/>
          </p:nvPr>
        </p:nvSpPr>
        <p:spPr/>
        <p:txBody>
          <a:bodyPr/>
          <a:lstStyle/>
          <a:p>
            <a:pPr eaLnBrk="1" hangingPunct="1">
              <a:defRPr/>
            </a:pPr>
            <a:r>
              <a:rPr lang="en-US" altLang="zh-CN" b="1" dirty="0" smtClean="0">
                <a:effectLst/>
              </a:rPr>
              <a:t>2.5.2</a:t>
            </a:r>
            <a:r>
              <a:rPr lang="en-US" altLang="zh-CN" b="1" dirty="0" smtClean="0">
                <a:latin typeface="Times New Roman" pitchFamily="18" charset="0"/>
              </a:rPr>
              <a:t>.3.1  </a:t>
            </a:r>
            <a:r>
              <a:rPr lang="zh-CN" altLang="en-US" b="1" dirty="0" smtClean="0">
                <a:latin typeface="Times New Roman" pitchFamily="18" charset="0"/>
              </a:rPr>
              <a:t>润湿作用</a:t>
            </a:r>
          </a:p>
        </p:txBody>
      </p:sp>
      <p:sp>
        <p:nvSpPr>
          <p:cNvPr id="22537" name="Rectangle 5"/>
          <p:cNvSpPr>
            <a:spLocks noChangeArrowheads="1"/>
          </p:cNvSpPr>
          <p:nvPr/>
        </p:nvSpPr>
        <p:spPr bwMode="auto">
          <a:xfrm>
            <a:off x="0" y="2914650"/>
            <a:ext cx="9144000" cy="0"/>
          </a:xfrm>
          <a:prstGeom prst="rect">
            <a:avLst/>
          </a:prstGeom>
          <a:noFill/>
          <a:ln w="9525">
            <a:noFill/>
            <a:miter lim="800000"/>
            <a:headEnd/>
            <a:tailEnd/>
          </a:ln>
        </p:spPr>
        <p:txBody>
          <a:bodyPr wrap="none" anchor="ctr">
            <a:spAutoFit/>
          </a:bodyPr>
          <a:lstStyle/>
          <a:p>
            <a:endParaRPr lang="zh-CN" altLang="en-US"/>
          </a:p>
        </p:txBody>
      </p:sp>
      <p:sp>
        <p:nvSpPr>
          <p:cNvPr id="22538" name="Rectangle 7"/>
          <p:cNvSpPr>
            <a:spLocks noChangeArrowheads="1"/>
          </p:cNvSpPr>
          <p:nvPr/>
        </p:nvSpPr>
        <p:spPr bwMode="auto">
          <a:xfrm>
            <a:off x="0" y="3195638"/>
            <a:ext cx="9144000" cy="0"/>
          </a:xfrm>
          <a:prstGeom prst="rect">
            <a:avLst/>
          </a:prstGeom>
          <a:noFill/>
          <a:ln w="9525">
            <a:noFill/>
            <a:miter lim="800000"/>
            <a:headEnd/>
            <a:tailEnd/>
          </a:ln>
        </p:spPr>
        <p:txBody>
          <a:bodyPr wrap="none" anchor="ctr">
            <a:spAutoFit/>
          </a:bodyPr>
          <a:lstStyle/>
          <a:p>
            <a:endParaRPr lang="zh-CN" altLang="en-US"/>
          </a:p>
        </p:txBody>
      </p:sp>
      <p:pic>
        <p:nvPicPr>
          <p:cNvPr id="22539" name="Picture 9" descr="返回">
            <a:hlinkClick r:id="rId3" action="ppaction://hlinksldjump"/>
          </p:cNvPr>
          <p:cNvPicPr>
            <a:picLocks noChangeAspect="1" noChangeArrowheads="1"/>
          </p:cNvPicPr>
          <p:nvPr/>
        </p:nvPicPr>
        <p:blipFill>
          <a:blip r:embed="rId4"/>
          <a:srcRect/>
          <a:stretch>
            <a:fillRect/>
          </a:stretch>
        </p:blipFill>
        <p:spPr bwMode="auto">
          <a:xfrm>
            <a:off x="7494588" y="6381750"/>
            <a:ext cx="792162" cy="4683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日期占位符 3"/>
          <p:cNvSpPr>
            <a:spLocks noGrp="1"/>
          </p:cNvSpPr>
          <p:nvPr>
            <p:ph type="dt" sz="quarter" idx="10"/>
          </p:nvPr>
        </p:nvSpPr>
        <p:spPr>
          <a:noFill/>
        </p:spPr>
        <p:txBody>
          <a:bodyPr/>
          <a:lstStyle/>
          <a:p>
            <a:fld id="{104BA1E6-B9B2-454E-B1A1-3B46D9F47653}" type="datetime7">
              <a:rPr lang="zh-CN" altLang="en-US" smtClean="0">
                <a:ea typeface="宋体" charset="-122"/>
              </a:rPr>
              <a:pPr/>
              <a:t>17.11.12</a:t>
            </a:fld>
            <a:endParaRPr lang="en-US" altLang="zh-CN" smtClean="0">
              <a:ea typeface="宋体" charset="-122"/>
            </a:endParaRPr>
          </a:p>
        </p:txBody>
      </p:sp>
      <p:sp>
        <p:nvSpPr>
          <p:cNvPr id="64515" name="页脚占位符 4"/>
          <p:cNvSpPr>
            <a:spLocks noGrp="1"/>
          </p:cNvSpPr>
          <p:nvPr>
            <p:ph type="ftr" sz="quarter" idx="11"/>
          </p:nvPr>
        </p:nvSpPr>
        <p:spPr>
          <a:noFill/>
        </p:spPr>
        <p:txBody>
          <a:bodyPr/>
          <a:lstStyle/>
          <a:p>
            <a:fld id="{CC431896-2C1D-4E3C-A610-F66DAB2DC032}" type="slidenum">
              <a:rPr lang="en-US" altLang="zh-CN" smtClean="0">
                <a:ea typeface="宋体" charset="-122"/>
              </a:rPr>
              <a:pPr/>
              <a:t>192</a:t>
            </a:fld>
            <a:endParaRPr lang="en-US" altLang="zh-CN" smtClean="0">
              <a:ea typeface="宋体" charset="-122"/>
            </a:endParaRPr>
          </a:p>
        </p:txBody>
      </p:sp>
      <p:sp>
        <p:nvSpPr>
          <p:cNvPr id="772098" name="Rectangle 2"/>
          <p:cNvSpPr>
            <a:spLocks noGrp="1" noChangeArrowheads="1"/>
          </p:cNvSpPr>
          <p:nvPr>
            <p:ph type="title"/>
          </p:nvPr>
        </p:nvSpPr>
        <p:spPr/>
        <p:txBody>
          <a:bodyPr/>
          <a:lstStyle/>
          <a:p>
            <a:pPr eaLnBrk="1" hangingPunct="1">
              <a:defRPr/>
            </a:pPr>
            <a:r>
              <a:rPr lang="en-US" altLang="zh-CN" b="1" dirty="0" smtClean="0">
                <a:effectLst/>
              </a:rPr>
              <a:t>2.5.2</a:t>
            </a:r>
            <a:r>
              <a:rPr lang="en-US" altLang="zh-CN" b="1" dirty="0" smtClean="0">
                <a:latin typeface="Times New Roman" pitchFamily="18" charset="0"/>
              </a:rPr>
              <a:t>.3.1  </a:t>
            </a:r>
            <a:r>
              <a:rPr lang="zh-CN" altLang="en-US" b="1" dirty="0" smtClean="0">
                <a:latin typeface="Times New Roman" pitchFamily="18" charset="0"/>
              </a:rPr>
              <a:t>润湿作用</a:t>
            </a:r>
          </a:p>
        </p:txBody>
      </p:sp>
      <p:sp>
        <p:nvSpPr>
          <p:cNvPr id="64517" name="Rectangle 3"/>
          <p:cNvSpPr>
            <a:spLocks noGrp="1" noChangeArrowheads="1"/>
          </p:cNvSpPr>
          <p:nvPr>
            <p:ph type="body" idx="1"/>
          </p:nvPr>
        </p:nvSpPr>
        <p:spPr>
          <a:xfrm>
            <a:off x="642910" y="1214422"/>
            <a:ext cx="8272490" cy="4935538"/>
          </a:xfrm>
        </p:spPr>
        <p:txBody>
          <a:bodyPr/>
          <a:lstStyle/>
          <a:p>
            <a:pPr marL="0">
              <a:lnSpc>
                <a:spcPts val="3200"/>
              </a:lnSpc>
              <a:buNone/>
            </a:pPr>
            <a:r>
              <a:rPr lang="zh-CN" altLang="en-US" sz="2800" dirty="0" smtClean="0"/>
              <a:t>在气、液、固三相交界点</a:t>
            </a:r>
            <a:r>
              <a:rPr lang="en-US" altLang="zh-CN" sz="2800" dirty="0" smtClean="0">
                <a:latin typeface="Times New Roman" pitchFamily="18" charset="0"/>
              </a:rPr>
              <a:t>O</a:t>
            </a:r>
            <a:r>
              <a:rPr lang="zh-CN" altLang="en-US" sz="2800" dirty="0" smtClean="0"/>
              <a:t>处，固液界面和液气界面之间包含有液体的夹角</a:t>
            </a:r>
            <a:r>
              <a:rPr lang="en-US" altLang="zh-CN" sz="2800" i="1" dirty="0" smtClean="0"/>
              <a:t>θ</a:t>
            </a:r>
            <a:r>
              <a:rPr lang="zh-CN" altLang="en-US" sz="2800" dirty="0" smtClean="0"/>
              <a:t>称为</a:t>
            </a:r>
            <a:r>
              <a:rPr lang="zh-CN" altLang="en-US" sz="2800" dirty="0" smtClean="0">
                <a:solidFill>
                  <a:srgbClr val="FF00FF"/>
                </a:solidFill>
              </a:rPr>
              <a:t>接触角</a:t>
            </a:r>
            <a:r>
              <a:rPr lang="zh-CN" altLang="en-US" sz="2800" dirty="0" smtClean="0"/>
              <a:t> 。</a:t>
            </a:r>
          </a:p>
          <a:p>
            <a:pPr eaLnBrk="1" hangingPunct="1">
              <a:lnSpc>
                <a:spcPts val="3200"/>
              </a:lnSpc>
              <a:buFont typeface="Wingdings" pitchFamily="2" charset="2"/>
              <a:buNone/>
            </a:pPr>
            <a:endParaRPr lang="en-US" altLang="zh-CN" sz="2800" dirty="0" smtClean="0"/>
          </a:p>
          <a:p>
            <a:pPr eaLnBrk="1" hangingPunct="1">
              <a:lnSpc>
                <a:spcPts val="3200"/>
              </a:lnSpc>
              <a:buFont typeface="Wingdings" pitchFamily="2" charset="2"/>
              <a:buNone/>
            </a:pPr>
            <a:endParaRPr lang="en-US" altLang="zh-CN" sz="2800" dirty="0" smtClean="0"/>
          </a:p>
          <a:p>
            <a:pPr eaLnBrk="1" hangingPunct="1">
              <a:lnSpc>
                <a:spcPts val="3200"/>
              </a:lnSpc>
              <a:buFont typeface="Wingdings" pitchFamily="2" charset="2"/>
              <a:buNone/>
            </a:pPr>
            <a:endParaRPr lang="en-US" altLang="zh-CN" sz="2800" dirty="0" smtClean="0"/>
          </a:p>
          <a:p>
            <a:pPr eaLnBrk="1" hangingPunct="1">
              <a:lnSpc>
                <a:spcPts val="3200"/>
              </a:lnSpc>
              <a:buFont typeface="Wingdings" pitchFamily="2" charset="2"/>
              <a:buNone/>
            </a:pPr>
            <a:endParaRPr lang="en-US" altLang="zh-CN" sz="2800" dirty="0" smtClean="0"/>
          </a:p>
          <a:p>
            <a:pPr eaLnBrk="1" hangingPunct="1">
              <a:lnSpc>
                <a:spcPts val="3200"/>
              </a:lnSpc>
              <a:buFont typeface="Wingdings" pitchFamily="2" charset="2"/>
              <a:buNone/>
            </a:pPr>
            <a:endParaRPr lang="en-US" altLang="zh-CN" sz="2800" dirty="0" smtClean="0"/>
          </a:p>
          <a:p>
            <a:pPr eaLnBrk="1" hangingPunct="1">
              <a:lnSpc>
                <a:spcPts val="3200"/>
              </a:lnSpc>
              <a:buFont typeface="Wingdings" pitchFamily="2" charset="2"/>
              <a:buNone/>
            </a:pPr>
            <a:r>
              <a:rPr lang="zh-CN" altLang="en-US" sz="2800" dirty="0" smtClean="0"/>
              <a:t>由杨氏方程，可得出以下结论 ：</a:t>
            </a:r>
          </a:p>
          <a:p>
            <a:pPr eaLnBrk="1" hangingPunct="1">
              <a:lnSpc>
                <a:spcPts val="3200"/>
              </a:lnSpc>
            </a:pPr>
            <a:r>
              <a:rPr lang="zh-CN" altLang="en-US" sz="2800" dirty="0" smtClean="0"/>
              <a:t>当</a:t>
            </a:r>
            <a:r>
              <a:rPr lang="en-US" altLang="zh-CN" sz="2800" dirty="0" err="1" smtClean="0"/>
              <a:t>σ</a:t>
            </a:r>
            <a:r>
              <a:rPr lang="en-US" altLang="zh-CN" sz="2800" baseline="-25000" dirty="0" err="1" smtClean="0"/>
              <a:t>s</a:t>
            </a:r>
            <a:r>
              <a:rPr lang="en-US" altLang="zh-CN" sz="2800" baseline="-25000" dirty="0" smtClean="0"/>
              <a:t>-g</a:t>
            </a:r>
            <a:r>
              <a:rPr lang="en-US" altLang="zh-CN" sz="2800" dirty="0" smtClean="0"/>
              <a:t>&lt;</a:t>
            </a:r>
            <a:r>
              <a:rPr lang="en-US" altLang="zh-CN" sz="2800" dirty="0" err="1" smtClean="0"/>
              <a:t>σ</a:t>
            </a:r>
            <a:r>
              <a:rPr lang="en-US" altLang="zh-CN" sz="2800" baseline="-25000" dirty="0" err="1" smtClean="0"/>
              <a:t>s</a:t>
            </a:r>
            <a:r>
              <a:rPr lang="en-US" altLang="zh-CN" sz="2800" baseline="-25000" dirty="0" smtClean="0"/>
              <a:t>-l</a:t>
            </a:r>
            <a:r>
              <a:rPr lang="zh-CN" altLang="en-US" sz="2800" dirty="0" smtClean="0"/>
              <a:t>时，</a:t>
            </a:r>
            <a:r>
              <a:rPr lang="en-US" altLang="zh-CN" sz="2800" dirty="0" err="1" smtClean="0"/>
              <a:t>cosθ</a:t>
            </a:r>
            <a:r>
              <a:rPr lang="en-US" altLang="zh-CN" sz="2800" dirty="0" smtClean="0"/>
              <a:t>&lt;0</a:t>
            </a:r>
            <a:r>
              <a:rPr lang="zh-CN" altLang="en-US" sz="2800" dirty="0" smtClean="0"/>
              <a:t>，即</a:t>
            </a:r>
            <a:r>
              <a:rPr lang="en-US" altLang="zh-CN" sz="2800" dirty="0" smtClean="0"/>
              <a:t>θ&gt;90°</a:t>
            </a:r>
            <a:r>
              <a:rPr lang="zh-CN" altLang="en-US" sz="2800" dirty="0" smtClean="0"/>
              <a:t>，称为不润湿。 </a:t>
            </a:r>
          </a:p>
          <a:p>
            <a:pPr eaLnBrk="1" hangingPunct="1">
              <a:lnSpc>
                <a:spcPts val="3200"/>
              </a:lnSpc>
            </a:pPr>
            <a:r>
              <a:rPr lang="zh-CN" altLang="en-US" sz="2800" dirty="0" smtClean="0"/>
              <a:t>当</a:t>
            </a:r>
            <a:r>
              <a:rPr lang="en-US" altLang="zh-CN" sz="2800" dirty="0" err="1" smtClean="0"/>
              <a:t>σ</a:t>
            </a:r>
            <a:r>
              <a:rPr lang="en-US" altLang="zh-CN" sz="2800" baseline="-25000" dirty="0" err="1" smtClean="0"/>
              <a:t>s</a:t>
            </a:r>
            <a:r>
              <a:rPr lang="en-US" altLang="zh-CN" sz="2800" baseline="-25000" dirty="0" smtClean="0"/>
              <a:t>-g</a:t>
            </a:r>
            <a:r>
              <a:rPr lang="en-US" altLang="zh-CN" sz="2800" dirty="0" smtClean="0"/>
              <a:t>&gt;</a:t>
            </a:r>
            <a:r>
              <a:rPr lang="en-US" altLang="zh-CN" sz="2800" dirty="0" err="1" smtClean="0"/>
              <a:t>σ</a:t>
            </a:r>
            <a:r>
              <a:rPr lang="en-US" altLang="zh-CN" sz="2800" baseline="-25000" dirty="0" err="1" smtClean="0"/>
              <a:t>s</a:t>
            </a:r>
            <a:r>
              <a:rPr lang="en-US" altLang="zh-CN" sz="2800" baseline="-25000" dirty="0" smtClean="0"/>
              <a:t>-l</a:t>
            </a:r>
            <a:r>
              <a:rPr lang="zh-CN" altLang="en-US" sz="2800" dirty="0" smtClean="0"/>
              <a:t>时，</a:t>
            </a:r>
            <a:r>
              <a:rPr lang="en-US" altLang="zh-CN" sz="2800" dirty="0" err="1" smtClean="0"/>
              <a:t>cosθ</a:t>
            </a:r>
            <a:r>
              <a:rPr lang="en-US" altLang="zh-CN" sz="2800" dirty="0" smtClean="0"/>
              <a:t>&gt;0</a:t>
            </a:r>
            <a:r>
              <a:rPr lang="zh-CN" altLang="en-US" sz="2800" dirty="0" smtClean="0"/>
              <a:t>，即</a:t>
            </a:r>
            <a:r>
              <a:rPr lang="en-US" altLang="zh-CN" sz="2800" dirty="0" smtClean="0"/>
              <a:t>θ&lt;90°</a:t>
            </a:r>
            <a:r>
              <a:rPr lang="zh-CN" altLang="en-US" sz="2800" dirty="0" smtClean="0"/>
              <a:t>，称为润湿。</a:t>
            </a:r>
          </a:p>
        </p:txBody>
      </p:sp>
      <p:graphicFrame>
        <p:nvGraphicFramePr>
          <p:cNvPr id="771073" name="Object 6"/>
          <p:cNvGraphicFramePr>
            <a:graphicFrameLocks noChangeAspect="1"/>
          </p:cNvGraphicFramePr>
          <p:nvPr/>
        </p:nvGraphicFramePr>
        <p:xfrm>
          <a:off x="1214414" y="2214554"/>
          <a:ext cx="6913563" cy="1641475"/>
        </p:xfrm>
        <a:graphic>
          <a:graphicData uri="http://schemas.openxmlformats.org/presentationml/2006/ole">
            <p:oleObj spid="_x0000_s771073" name="位图图像" r:id="rId3" imgW="6095238" imgH="1448002" progId="PBrush">
              <p:embed/>
            </p:oleObj>
          </a:graphicData>
        </a:graphic>
      </p:graphicFrame>
      <p:pic>
        <p:nvPicPr>
          <p:cNvPr id="771075" name="Picture 3"/>
          <p:cNvPicPr>
            <a:picLocks noChangeAspect="1" noChangeArrowheads="1"/>
          </p:cNvPicPr>
          <p:nvPr/>
        </p:nvPicPr>
        <p:blipFill>
          <a:blip r:embed="rId4"/>
          <a:srcRect/>
          <a:stretch>
            <a:fillRect/>
          </a:stretch>
        </p:blipFill>
        <p:spPr bwMode="auto">
          <a:xfrm>
            <a:off x="1428728" y="3929066"/>
            <a:ext cx="2819400" cy="531813"/>
          </a:xfrm>
          <a:prstGeom prst="rect">
            <a:avLst/>
          </a:prstGeom>
          <a:noFill/>
        </p:spPr>
      </p:pic>
      <p:graphicFrame>
        <p:nvGraphicFramePr>
          <p:cNvPr id="771076" name="Object 8"/>
          <p:cNvGraphicFramePr>
            <a:graphicFrameLocks noChangeAspect="1"/>
          </p:cNvGraphicFramePr>
          <p:nvPr/>
        </p:nvGraphicFramePr>
        <p:xfrm>
          <a:off x="5715008" y="3786190"/>
          <a:ext cx="1944687" cy="874713"/>
        </p:xfrm>
        <a:graphic>
          <a:graphicData uri="http://schemas.openxmlformats.org/presentationml/2006/ole">
            <p:oleObj spid="_x0000_s771076" r:id="rId5" imgW="1040948" imgH="469696" progId="Equation.DSMT4">
              <p:embed/>
            </p:oleObj>
          </a:graphicData>
        </a:graphic>
      </p:graphicFrame>
    </p:spTree>
  </p:cSld>
  <p:clrMapOvr>
    <a:masterClrMapping/>
  </p:clrMapOvr>
  <p:transition>
    <p:blinds/>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857224" y="1285860"/>
            <a:ext cx="8286776" cy="4864100"/>
          </a:xfrm>
        </p:spPr>
        <p:txBody>
          <a:bodyPr/>
          <a:lstStyle/>
          <a:p>
            <a:pPr>
              <a:lnSpc>
                <a:spcPct val="100000"/>
              </a:lnSpc>
              <a:buNone/>
            </a:pPr>
            <a:r>
              <a:rPr lang="zh-CN" altLang="en-US" sz="2800" dirty="0" smtClean="0">
                <a:solidFill>
                  <a:srgbClr val="FF3300"/>
                </a:solidFill>
              </a:rPr>
              <a:t>应用：</a:t>
            </a:r>
          </a:p>
          <a:p>
            <a:pPr eaLnBrk="1" hangingPunct="1">
              <a:lnSpc>
                <a:spcPct val="100000"/>
              </a:lnSpc>
            </a:pPr>
            <a:r>
              <a:rPr lang="zh-CN" altLang="en-US" sz="2800" dirty="0" smtClean="0"/>
              <a:t>溶模精密铸造结壳工艺中，蜡模表面涂一层</a:t>
            </a:r>
            <a:r>
              <a:rPr lang="en-US" altLang="zh-CN" sz="2800" dirty="0" smtClean="0"/>
              <a:t>50%</a:t>
            </a:r>
            <a:r>
              <a:rPr lang="zh-CN" altLang="en-US" sz="2800" dirty="0" smtClean="0"/>
              <a:t>左右石英粉的水玻璃涂层。需要在水玻璃涂料中加入少量表面活性剂如烷基磺酸钠或烷基苯磺酸钠。</a:t>
            </a:r>
            <a:endParaRPr lang="en-US" altLang="zh-CN" sz="2800" dirty="0" smtClean="0"/>
          </a:p>
          <a:p>
            <a:pPr eaLnBrk="1" hangingPunct="1">
              <a:lnSpc>
                <a:spcPct val="100000"/>
              </a:lnSpc>
            </a:pPr>
            <a:r>
              <a:rPr lang="zh-CN" altLang="en-US" sz="2800" dirty="0" smtClean="0"/>
              <a:t>防雨布的制造：棉布纤维中含有醇羟基而呈亲水性，加入氟化烷烃使这成为憎水基。</a:t>
            </a:r>
          </a:p>
          <a:p>
            <a:pPr eaLnBrk="1" hangingPunct="1">
              <a:lnSpc>
                <a:spcPct val="100000"/>
              </a:lnSpc>
            </a:pPr>
            <a:r>
              <a:rPr lang="zh-CN" altLang="en-US" sz="2800" dirty="0" smtClean="0"/>
              <a:t>喷撒农药：表面活性剂增加</a:t>
            </a:r>
            <a:endParaRPr lang="en-US" altLang="zh-CN" sz="2800" dirty="0" smtClean="0"/>
          </a:p>
          <a:p>
            <a:pPr eaLnBrk="1" hangingPunct="1">
              <a:lnSpc>
                <a:spcPct val="100000"/>
              </a:lnSpc>
              <a:buNone/>
            </a:pPr>
            <a:r>
              <a:rPr lang="en-US" altLang="zh-CN" sz="2800" dirty="0" smtClean="0"/>
              <a:t>     </a:t>
            </a:r>
            <a:r>
              <a:rPr lang="zh-CN" altLang="en-US" sz="2800" dirty="0" smtClean="0"/>
              <a:t>药液对植物和害虫的润湿性。</a:t>
            </a:r>
          </a:p>
          <a:p>
            <a:endParaRPr lang="zh-CN" altLang="en-US" sz="2800" dirty="0"/>
          </a:p>
        </p:txBody>
      </p:sp>
      <p:pic>
        <p:nvPicPr>
          <p:cNvPr id="4" name="Picture 4" descr="树叶上的水珠"/>
          <p:cNvPicPr>
            <a:picLocks noChangeAspect="1" noChangeArrowheads="1"/>
          </p:cNvPicPr>
          <p:nvPr/>
        </p:nvPicPr>
        <p:blipFill>
          <a:blip r:embed="rId2" cstate="print"/>
          <a:srcRect/>
          <a:stretch>
            <a:fillRect/>
          </a:stretch>
        </p:blipFill>
        <p:spPr bwMode="auto">
          <a:xfrm>
            <a:off x="6000760" y="4089801"/>
            <a:ext cx="2954336" cy="2215752"/>
          </a:xfrm>
          <a:prstGeom prst="rect">
            <a:avLst/>
          </a:prstGeom>
          <a:noFill/>
          <a:ln w="9525">
            <a:noFill/>
            <a:miter lim="800000"/>
            <a:headEnd/>
            <a:tailEnd/>
          </a:ln>
        </p:spPr>
      </p:pic>
    </p:spTree>
  </p:cSld>
  <p:clrMapOvr>
    <a:masterClrMapping/>
  </p:clrMapOvr>
  <p:transition>
    <p:blinds/>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日期占位符 3"/>
          <p:cNvSpPr>
            <a:spLocks noGrp="1"/>
          </p:cNvSpPr>
          <p:nvPr>
            <p:ph type="dt" sz="quarter" idx="10"/>
          </p:nvPr>
        </p:nvSpPr>
        <p:spPr>
          <a:noFill/>
        </p:spPr>
        <p:txBody>
          <a:bodyPr/>
          <a:lstStyle/>
          <a:p>
            <a:fld id="{48A1E3E7-0358-441B-8AAA-D49F0AA5D933}" type="datetime7">
              <a:rPr lang="zh-CN" altLang="en-US" smtClean="0">
                <a:ea typeface="宋体" charset="-122"/>
              </a:rPr>
              <a:pPr/>
              <a:t>17.11.12</a:t>
            </a:fld>
            <a:endParaRPr lang="en-US" altLang="zh-CN" smtClean="0">
              <a:ea typeface="宋体" charset="-122"/>
            </a:endParaRPr>
          </a:p>
        </p:txBody>
      </p:sp>
      <p:sp>
        <p:nvSpPr>
          <p:cNvPr id="65539" name="页脚占位符 4"/>
          <p:cNvSpPr>
            <a:spLocks noGrp="1"/>
          </p:cNvSpPr>
          <p:nvPr>
            <p:ph type="ftr" sz="quarter" idx="11"/>
          </p:nvPr>
        </p:nvSpPr>
        <p:spPr>
          <a:noFill/>
        </p:spPr>
        <p:txBody>
          <a:bodyPr/>
          <a:lstStyle/>
          <a:p>
            <a:fld id="{DCCD2D42-3D2D-4866-9A5C-E64F05D83FB9}" type="slidenum">
              <a:rPr lang="en-US" altLang="zh-CN" smtClean="0">
                <a:ea typeface="宋体" charset="-122"/>
              </a:rPr>
              <a:pPr/>
              <a:t>194</a:t>
            </a:fld>
            <a:endParaRPr lang="en-US" altLang="zh-CN" smtClean="0">
              <a:ea typeface="宋体" charset="-122"/>
            </a:endParaRPr>
          </a:p>
        </p:txBody>
      </p:sp>
      <p:sp>
        <p:nvSpPr>
          <p:cNvPr id="773160" name="Rectangle 40"/>
          <p:cNvSpPr>
            <a:spLocks noChangeArrowheads="1"/>
          </p:cNvSpPr>
          <p:nvPr/>
        </p:nvSpPr>
        <p:spPr bwMode="auto">
          <a:xfrm>
            <a:off x="914400" y="273050"/>
            <a:ext cx="7924800" cy="641350"/>
          </a:xfrm>
          <a:prstGeom prst="rect">
            <a:avLst/>
          </a:prstGeom>
          <a:noFill/>
          <a:ln w="9525">
            <a:noFill/>
            <a:miter lim="800000"/>
            <a:headEnd/>
            <a:tailEnd/>
          </a:ln>
          <a:effectLst/>
        </p:spPr>
        <p:txBody>
          <a:bodyPr anchor="b"/>
          <a:lstStyle/>
          <a:p>
            <a:pPr algn="ctr">
              <a:defRPr/>
            </a:pPr>
            <a:r>
              <a:rPr lang="en-US" altLang="zh-CN" sz="4000" b="1" dirty="0" smtClean="0">
                <a:solidFill>
                  <a:srgbClr val="FF0000"/>
                </a:solidFill>
              </a:rPr>
              <a:t>2.5.2.3.2</a:t>
            </a:r>
            <a:r>
              <a:rPr lang="en-US" altLang="zh-CN" sz="4000" b="1" dirty="0" smtClean="0">
                <a:solidFill>
                  <a:srgbClr val="FF0000"/>
                </a:solidFill>
                <a:effectLst>
                  <a:outerShdw blurRad="38100" dist="38100" dir="2700000" algn="tl">
                    <a:srgbClr val="C0C0C0"/>
                  </a:outerShdw>
                </a:effectLst>
                <a:latin typeface="Times New Roman" pitchFamily="18" charset="0"/>
              </a:rPr>
              <a:t> </a:t>
            </a:r>
            <a:r>
              <a:rPr lang="en-US" altLang="zh-CN" sz="4000" b="1" dirty="0" smtClean="0">
                <a:solidFill>
                  <a:srgbClr val="FF3300"/>
                </a:solidFill>
                <a:effectLst>
                  <a:outerShdw blurRad="38100" dist="38100" dir="2700000" algn="tl">
                    <a:srgbClr val="C0C0C0"/>
                  </a:outerShdw>
                </a:effectLst>
                <a:latin typeface="Times New Roman" pitchFamily="18" charset="0"/>
              </a:rPr>
              <a:t> </a:t>
            </a:r>
            <a:r>
              <a:rPr lang="zh-CN" altLang="en-US" sz="4000" b="1" dirty="0">
                <a:solidFill>
                  <a:srgbClr val="FF3300"/>
                </a:solidFill>
                <a:effectLst>
                  <a:outerShdw blurRad="38100" dist="38100" dir="2700000" algn="tl">
                    <a:srgbClr val="C0C0C0"/>
                  </a:outerShdw>
                </a:effectLst>
                <a:latin typeface="Times New Roman" pitchFamily="18" charset="0"/>
              </a:rPr>
              <a:t>乳化作用</a:t>
            </a:r>
          </a:p>
        </p:txBody>
      </p:sp>
      <p:pic>
        <p:nvPicPr>
          <p:cNvPr id="65568" name="Picture 41" descr="返回">
            <a:hlinkClick r:id="rId3" action="ppaction://hlinksldjump"/>
          </p:cNvPr>
          <p:cNvPicPr>
            <a:picLocks noChangeAspect="1" noChangeArrowheads="1"/>
          </p:cNvPicPr>
          <p:nvPr/>
        </p:nvPicPr>
        <p:blipFill>
          <a:blip r:embed="rId4"/>
          <a:srcRect/>
          <a:stretch>
            <a:fillRect/>
          </a:stretch>
        </p:blipFill>
        <p:spPr bwMode="auto">
          <a:xfrm>
            <a:off x="7494588" y="6381750"/>
            <a:ext cx="792162" cy="468313"/>
          </a:xfrm>
          <a:prstGeom prst="rect">
            <a:avLst/>
          </a:prstGeom>
          <a:noFill/>
          <a:ln w="9525">
            <a:noFill/>
            <a:miter lim="800000"/>
            <a:headEnd/>
            <a:tailEnd/>
          </a:ln>
        </p:spPr>
      </p:pic>
      <p:sp>
        <p:nvSpPr>
          <p:cNvPr id="65569" name="Text Box 42"/>
          <p:cNvSpPr txBox="1">
            <a:spLocks noChangeArrowheads="1"/>
          </p:cNvSpPr>
          <p:nvPr/>
        </p:nvSpPr>
        <p:spPr bwMode="auto">
          <a:xfrm>
            <a:off x="571472" y="1357298"/>
            <a:ext cx="8353425" cy="3785652"/>
          </a:xfrm>
          <a:prstGeom prst="rect">
            <a:avLst/>
          </a:prstGeom>
          <a:noFill/>
          <a:ln w="63500" algn="ctr">
            <a:noFill/>
            <a:miter lim="800000"/>
            <a:headEnd/>
            <a:tailEnd/>
          </a:ln>
        </p:spPr>
        <p:txBody>
          <a:bodyPr>
            <a:spAutoFit/>
          </a:bodyPr>
          <a:lstStyle/>
          <a:p>
            <a:pPr>
              <a:lnSpc>
                <a:spcPct val="150000"/>
              </a:lnSpc>
              <a:spcBef>
                <a:spcPct val="0"/>
              </a:spcBef>
              <a:buClrTx/>
              <a:buFontTx/>
              <a:buNone/>
            </a:pPr>
            <a:r>
              <a:rPr lang="en-US" altLang="zh-CN" dirty="0">
                <a:solidFill>
                  <a:schemeClr val="tx1"/>
                </a:solidFill>
                <a:latin typeface="Times New Roman" pitchFamily="18" charset="0"/>
              </a:rPr>
              <a:t>    </a:t>
            </a:r>
            <a:r>
              <a:rPr lang="zh-CN" altLang="en-US" dirty="0">
                <a:solidFill>
                  <a:schemeClr val="tx1"/>
                </a:solidFill>
                <a:latin typeface="Times New Roman" pitchFamily="18" charset="0"/>
              </a:rPr>
              <a:t>凡一种或几种物质以较小的颗粒分散在另一物质中所形成的系统称为分散系统</a:t>
            </a:r>
            <a:r>
              <a:rPr lang="zh-CN" altLang="en-US" dirty="0" smtClean="0">
                <a:solidFill>
                  <a:schemeClr val="tx1"/>
                </a:solidFill>
                <a:latin typeface="Times New Roman" pitchFamily="18" charset="0"/>
              </a:rPr>
              <a:t>。</a:t>
            </a:r>
            <a:endParaRPr lang="en-US" altLang="zh-CN" dirty="0" smtClean="0">
              <a:solidFill>
                <a:schemeClr val="tx1"/>
              </a:solidFill>
              <a:latin typeface="Times New Roman" pitchFamily="18" charset="0"/>
            </a:endParaRPr>
          </a:p>
          <a:p>
            <a:pPr>
              <a:lnSpc>
                <a:spcPct val="150000"/>
              </a:lnSpc>
            </a:pPr>
            <a:r>
              <a:rPr lang="zh-CN" altLang="en-US" dirty="0" smtClean="0">
                <a:ea typeface="楷体_GB2312" pitchFamily="49" charset="-122"/>
              </a:rPr>
              <a:t>分散系中被分散的物质称为</a:t>
            </a:r>
            <a:r>
              <a:rPr lang="zh-CN" altLang="en-US" dirty="0" smtClean="0">
                <a:solidFill>
                  <a:srgbClr val="0000FF"/>
                </a:solidFill>
                <a:ea typeface="楷体_GB2312" pitchFamily="49" charset="-122"/>
              </a:rPr>
              <a:t>分散质</a:t>
            </a:r>
            <a:r>
              <a:rPr lang="zh-CN" altLang="en-US" dirty="0" smtClean="0">
                <a:ea typeface="楷体_GB2312" pitchFamily="49" charset="-122"/>
              </a:rPr>
              <a:t>或</a:t>
            </a:r>
            <a:r>
              <a:rPr lang="zh-CN" altLang="en-US" b="1" dirty="0" smtClean="0">
                <a:solidFill>
                  <a:srgbClr val="000066"/>
                </a:solidFill>
                <a:ea typeface="楷体_GB2312" pitchFamily="49" charset="-122"/>
              </a:rPr>
              <a:t>分散相</a:t>
            </a:r>
            <a:r>
              <a:rPr lang="zh-CN" altLang="en-US" dirty="0" smtClean="0">
                <a:ea typeface="楷体_GB2312" pitchFamily="49" charset="-122"/>
              </a:rPr>
              <a:t>。</a:t>
            </a:r>
            <a:endParaRPr lang="en-US" altLang="zh-CN" dirty="0" smtClean="0">
              <a:ea typeface="楷体_GB2312" pitchFamily="49" charset="-122"/>
            </a:endParaRPr>
          </a:p>
          <a:p>
            <a:pPr>
              <a:lnSpc>
                <a:spcPct val="150000"/>
              </a:lnSpc>
            </a:pPr>
            <a:r>
              <a:rPr lang="zh-CN" altLang="en-US" dirty="0" smtClean="0">
                <a:ea typeface="楷体_GB2312" pitchFamily="49" charset="-122"/>
              </a:rPr>
              <a:t>分散相所处的介质称为</a:t>
            </a:r>
            <a:r>
              <a:rPr lang="zh-CN" altLang="en-US" dirty="0" smtClean="0">
                <a:solidFill>
                  <a:srgbClr val="0000FF"/>
                </a:solidFill>
                <a:ea typeface="楷体_GB2312" pitchFamily="49" charset="-122"/>
              </a:rPr>
              <a:t>分散剂</a:t>
            </a:r>
            <a:r>
              <a:rPr lang="zh-CN" altLang="en-US" dirty="0" smtClean="0">
                <a:ea typeface="楷体_GB2312" pitchFamily="49" charset="-122"/>
              </a:rPr>
              <a:t>或</a:t>
            </a:r>
            <a:r>
              <a:rPr lang="zh-CN" altLang="en-US" b="1" dirty="0" smtClean="0">
                <a:solidFill>
                  <a:srgbClr val="000066"/>
                </a:solidFill>
                <a:ea typeface="楷体_GB2312" pitchFamily="49" charset="-122"/>
              </a:rPr>
              <a:t>分散介质。</a:t>
            </a:r>
            <a:endParaRPr lang="zh-CN" altLang="en-US" dirty="0" smtClean="0">
              <a:ea typeface="楷体_GB2312" pitchFamily="49" charset="-122"/>
            </a:endParaRPr>
          </a:p>
          <a:p>
            <a:pPr>
              <a:lnSpc>
                <a:spcPct val="150000"/>
              </a:lnSpc>
              <a:spcBef>
                <a:spcPct val="0"/>
              </a:spcBef>
              <a:buClrTx/>
              <a:buFontTx/>
              <a:buNone/>
            </a:pPr>
            <a:endParaRPr lang="zh-CN" altLang="en-US" dirty="0">
              <a:solidFill>
                <a:schemeClr val="tx1"/>
              </a:solidFill>
              <a:latin typeface="Times New Roman" pitchFamily="18" charset="0"/>
            </a:endParaRPr>
          </a:p>
        </p:txBody>
      </p:sp>
    </p:spTree>
  </p:cSld>
  <p:clrMapOvr>
    <a:masterClrMapping/>
  </p:clrMapOvr>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3"/>
          <p:cNvGraphicFramePr>
            <a:graphicFrameLocks noGrp="1"/>
          </p:cNvGraphicFramePr>
          <p:nvPr/>
        </p:nvGraphicFramePr>
        <p:xfrm>
          <a:off x="500034" y="785794"/>
          <a:ext cx="8351837" cy="4524756"/>
        </p:xfrm>
        <a:graphic>
          <a:graphicData uri="http://schemas.openxmlformats.org/drawingml/2006/table">
            <a:tbl>
              <a:tblPr/>
              <a:tblGrid>
                <a:gridCol w="1582737"/>
                <a:gridCol w="2232025"/>
                <a:gridCol w="2160588"/>
                <a:gridCol w="2376487"/>
              </a:tblGrid>
              <a:tr h="574675">
                <a:tc gridSpan="4">
                  <a:txBody>
                    <a:bodyPr/>
                    <a:lstStyle/>
                    <a:p>
                      <a:pPr marL="0" marR="0" lvl="0" indent="0" algn="ctr" defTabSz="914400" rtl="0" eaLnBrk="1" fontAlgn="base" latinLnBrk="0" hangingPunct="1">
                        <a:lnSpc>
                          <a:spcPct val="160000"/>
                        </a:lnSpc>
                        <a:spcBef>
                          <a:spcPct val="20000"/>
                        </a:spcBef>
                        <a:spcAft>
                          <a:spcPct val="0"/>
                        </a:spcAft>
                        <a:buClr>
                          <a:srgbClr val="FF00FF"/>
                        </a:buClr>
                        <a:buSzTx/>
                        <a:buFont typeface="Wingdings" pitchFamily="2" charset="2"/>
                        <a:buNone/>
                        <a:tabLst/>
                      </a:pPr>
                      <a:endParaRPr kumimoji="1" lang="zh-CN" altLang="zh-CN" sz="3200" b="0" i="0" u="none" strike="noStrike" cap="none" normalizeH="0" baseline="0" dirty="0" smtClean="0">
                        <a:ln>
                          <a:noFill/>
                        </a:ln>
                        <a:solidFill>
                          <a:schemeClr val="hlink"/>
                        </a:solidFill>
                        <a:effectLst/>
                        <a:latin typeface="Arial Narrow" pitchFamily="34" charset="0"/>
                        <a:ea typeface="黑体" pitchFamily="2" charset="-122"/>
                      </a:endParaRPr>
                    </a:p>
                  </a:txBody>
                  <a:tcPr marL="18000" marR="18000" marT="0" marB="0"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649288">
                <a:tc>
                  <a:txBody>
                    <a:bodyPr/>
                    <a:lstStyle/>
                    <a:p>
                      <a:pPr marL="0" marR="0" lvl="0" indent="0" algn="ctr" defTabSz="914400" rtl="0" eaLnBrk="1" fontAlgn="base" latinLnBrk="0" hangingPunct="1">
                        <a:lnSpc>
                          <a:spcPct val="16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2" charset="-122"/>
                        </a:rPr>
                        <a:t>分散系</a:t>
                      </a:r>
                    </a:p>
                  </a:txBody>
                  <a:tcPr marL="18000" marR="18000" marT="0" marB="0"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60000"/>
                        </a:lnSpc>
                        <a:spcBef>
                          <a:spcPct val="20000"/>
                        </a:spcBef>
                        <a:spcAft>
                          <a:spcPct val="0"/>
                        </a:spcAft>
                        <a:buClr>
                          <a:srgbClr val="FF00FF"/>
                        </a:buClr>
                        <a:buSzTx/>
                        <a:buFont typeface="Wingdings" pitchFamily="2" charset="2"/>
                        <a:buNone/>
                        <a:tabLst/>
                      </a:pPr>
                      <a:r>
                        <a:rPr kumimoji="1" lang="zh-CN" altLang="en-US" sz="2800" b="0" i="0" u="none" strike="noStrike" cap="none" normalizeH="0" baseline="0" smtClean="0">
                          <a:ln>
                            <a:noFill/>
                          </a:ln>
                          <a:solidFill>
                            <a:schemeClr val="accent2"/>
                          </a:solidFill>
                          <a:effectLst/>
                          <a:latin typeface="Arial Narrow" pitchFamily="34" charset="0"/>
                          <a:ea typeface="黑体" pitchFamily="2" charset="-122"/>
                        </a:rPr>
                        <a:t>粗分散系</a:t>
                      </a:r>
                    </a:p>
                  </a:txBody>
                  <a:tcPr marL="18000" marR="1800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60000"/>
                        </a:lnSpc>
                        <a:spcBef>
                          <a:spcPct val="20000"/>
                        </a:spcBef>
                        <a:spcAft>
                          <a:spcPct val="0"/>
                        </a:spcAft>
                        <a:buClr>
                          <a:srgbClr val="FF00FF"/>
                        </a:buClr>
                        <a:buSzTx/>
                        <a:buFont typeface="Wingdings" pitchFamily="2" charset="2"/>
                        <a:buNone/>
                        <a:tabLst/>
                      </a:pPr>
                      <a:r>
                        <a:rPr kumimoji="1" lang="zh-CN" altLang="en-US" sz="2800" b="0" i="0" u="none" strike="noStrike" cap="none" normalizeH="0" baseline="0" smtClean="0">
                          <a:ln>
                            <a:noFill/>
                          </a:ln>
                          <a:solidFill>
                            <a:schemeClr val="accent2"/>
                          </a:solidFill>
                          <a:effectLst/>
                          <a:latin typeface="Arial Narrow" pitchFamily="34" charset="0"/>
                          <a:ea typeface="黑体" pitchFamily="2" charset="-122"/>
                        </a:rPr>
                        <a:t>胶体分散系</a:t>
                      </a:r>
                    </a:p>
                  </a:txBody>
                  <a:tcPr marL="18000" marR="1800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60000"/>
                        </a:lnSpc>
                        <a:spcBef>
                          <a:spcPct val="20000"/>
                        </a:spcBef>
                        <a:spcAft>
                          <a:spcPct val="0"/>
                        </a:spcAft>
                        <a:buClr>
                          <a:srgbClr val="FF00FF"/>
                        </a:buClr>
                        <a:buSzTx/>
                        <a:buFont typeface="Wingdings" pitchFamily="2" charset="2"/>
                        <a:buNone/>
                        <a:tabLst/>
                      </a:pPr>
                      <a:r>
                        <a:rPr kumimoji="1" lang="zh-CN" altLang="en-US" sz="2800" b="0" i="0" u="none" strike="noStrike" cap="none" normalizeH="0" baseline="0" smtClean="0">
                          <a:ln>
                            <a:noFill/>
                          </a:ln>
                          <a:solidFill>
                            <a:schemeClr val="accent2"/>
                          </a:solidFill>
                          <a:effectLst/>
                          <a:latin typeface="Arial Narrow" pitchFamily="34" charset="0"/>
                          <a:ea typeface="黑体" pitchFamily="2" charset="-122"/>
                        </a:rPr>
                        <a:t>分子分散系</a:t>
                      </a:r>
                    </a:p>
                  </a:txBody>
                  <a:tcPr marL="18000" marR="18000" marT="0" marB="0"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7700">
                <a:tc>
                  <a:txBody>
                    <a:bodyPr/>
                    <a:lstStyle/>
                    <a:p>
                      <a:pPr marL="0" marR="0" lvl="0" indent="0" algn="ctr" defTabSz="914400" rtl="0" eaLnBrk="1" fontAlgn="base" latinLnBrk="0" hangingPunct="1">
                        <a:lnSpc>
                          <a:spcPct val="16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2" charset="-122"/>
                        </a:rPr>
                        <a:t>颗粒直径</a:t>
                      </a:r>
                    </a:p>
                  </a:txBody>
                  <a:tcPr marL="18000" marR="18000" marT="0" marB="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6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2" charset="-122"/>
                        </a:rPr>
                        <a:t>＞</a:t>
                      </a:r>
                      <a:r>
                        <a:rPr kumimoji="1" lang="en-US" altLang="zh-CN" sz="2400" b="0" i="0" u="none" strike="noStrike" cap="none" normalizeH="0" baseline="0" smtClean="0">
                          <a:ln>
                            <a:noFill/>
                          </a:ln>
                          <a:solidFill>
                            <a:srgbClr val="0000FF"/>
                          </a:solidFill>
                          <a:effectLst/>
                          <a:latin typeface="Arial Narrow" pitchFamily="34" charset="0"/>
                          <a:ea typeface="黑体" pitchFamily="2" charset="-122"/>
                        </a:rPr>
                        <a:t>100nm</a:t>
                      </a:r>
                    </a:p>
                  </a:txBody>
                  <a:tcPr marL="18000" marR="1800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60000"/>
                        </a:lnSpc>
                        <a:spcBef>
                          <a:spcPct val="20000"/>
                        </a:spcBef>
                        <a:spcAft>
                          <a:spcPct val="0"/>
                        </a:spcAft>
                        <a:buClr>
                          <a:srgbClr val="FF00FF"/>
                        </a:buClr>
                        <a:buSzTx/>
                        <a:buFont typeface="Wingdings" pitchFamily="2" charset="2"/>
                        <a:buNone/>
                        <a:tabLst/>
                      </a:pPr>
                      <a:r>
                        <a:rPr kumimoji="1" lang="en-US" altLang="zh-CN" sz="2400" b="0" i="0" u="none" strike="noStrike" cap="none" normalizeH="0" baseline="0" smtClean="0">
                          <a:ln>
                            <a:noFill/>
                          </a:ln>
                          <a:solidFill>
                            <a:srgbClr val="0000FF"/>
                          </a:solidFill>
                          <a:effectLst/>
                          <a:latin typeface="Arial Narrow" pitchFamily="34" charset="0"/>
                          <a:ea typeface="黑体" pitchFamily="2" charset="-122"/>
                        </a:rPr>
                        <a:t>100~1nm</a:t>
                      </a:r>
                    </a:p>
                  </a:txBody>
                  <a:tcPr marL="18000" marR="1800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60000"/>
                        </a:lnSpc>
                        <a:spcBef>
                          <a:spcPct val="20000"/>
                        </a:spcBef>
                        <a:spcAft>
                          <a:spcPct val="0"/>
                        </a:spcAft>
                        <a:buClr>
                          <a:srgbClr val="FF00FF"/>
                        </a:buClr>
                        <a:buSzTx/>
                        <a:buFont typeface="Wingdings" pitchFamily="2" charset="2"/>
                        <a:buNone/>
                        <a:tabLst/>
                      </a:pPr>
                      <a:r>
                        <a:rPr kumimoji="1" lang="en-US" altLang="zh-CN" sz="2400" b="0" i="0" u="none" strike="noStrike" cap="none" normalizeH="0" baseline="0" smtClean="0">
                          <a:ln>
                            <a:noFill/>
                          </a:ln>
                          <a:solidFill>
                            <a:srgbClr val="0000FF"/>
                          </a:solidFill>
                          <a:effectLst/>
                          <a:latin typeface="Arial Narrow" pitchFamily="34" charset="0"/>
                          <a:ea typeface="黑体" pitchFamily="2" charset="-122"/>
                        </a:rPr>
                        <a:t>1~0.1nm</a:t>
                      </a:r>
                    </a:p>
                  </a:txBody>
                  <a:tcPr marL="18000" marR="18000" marT="0" marB="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57263">
                <a:tc>
                  <a:txBody>
                    <a:bodyPr/>
                    <a:lstStyle/>
                    <a:p>
                      <a:pPr marL="0" marR="0" lvl="0" indent="0" algn="ctr" defTabSz="914400" rtl="0" eaLnBrk="1" fontAlgn="base" latinLnBrk="0" hangingPunct="1">
                        <a:lnSpc>
                          <a:spcPct val="16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2" charset="-122"/>
                        </a:rPr>
                        <a:t>某些性质</a:t>
                      </a:r>
                    </a:p>
                  </a:txBody>
                  <a:tcPr marL="18000" marR="18000" marT="0" marB="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6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2" charset="-122"/>
                        </a:rPr>
                        <a:t>透不过滤纸</a:t>
                      </a:r>
                    </a:p>
                    <a:p>
                      <a:pPr marL="0" marR="0" lvl="0" indent="0" algn="ctr" defTabSz="914400" rtl="0" eaLnBrk="1" fontAlgn="base" latinLnBrk="0" hangingPunct="1">
                        <a:lnSpc>
                          <a:spcPct val="16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2" charset="-122"/>
                        </a:rPr>
                        <a:t>多相</a:t>
                      </a:r>
                    </a:p>
                  </a:txBody>
                  <a:tcPr marL="18000" marR="1800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6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2" charset="-122"/>
                        </a:rPr>
                        <a:t>能透过滤纸</a:t>
                      </a:r>
                    </a:p>
                    <a:p>
                      <a:pPr marL="0" marR="0" lvl="0" indent="0" algn="ctr" defTabSz="914400" rtl="0" eaLnBrk="1" fontAlgn="base" latinLnBrk="0" hangingPunct="1">
                        <a:lnSpc>
                          <a:spcPct val="16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2" charset="-122"/>
                        </a:rPr>
                        <a:t>多相</a:t>
                      </a:r>
                    </a:p>
                  </a:txBody>
                  <a:tcPr marL="18000" marR="1800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6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2" charset="-122"/>
                        </a:rPr>
                        <a:t>能透过滤纸</a:t>
                      </a:r>
                    </a:p>
                    <a:p>
                      <a:pPr marL="0" marR="0" lvl="0" indent="0" algn="ctr" defTabSz="914400" rtl="0" eaLnBrk="1" fontAlgn="base" latinLnBrk="0" hangingPunct="1">
                        <a:lnSpc>
                          <a:spcPct val="16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2" charset="-122"/>
                        </a:rPr>
                        <a:t>单相</a:t>
                      </a:r>
                    </a:p>
                  </a:txBody>
                  <a:tcPr marL="18000" marR="18000" marT="0" marB="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87425">
                <a:tc>
                  <a:txBody>
                    <a:bodyPr/>
                    <a:lstStyle/>
                    <a:p>
                      <a:pPr marL="0" marR="0" lvl="0" indent="0" algn="ctr" defTabSz="914400" rtl="0" eaLnBrk="1" fontAlgn="base" latinLnBrk="0" hangingPunct="1">
                        <a:lnSpc>
                          <a:spcPct val="16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2" charset="-122"/>
                        </a:rPr>
                        <a:t>实例</a:t>
                      </a:r>
                    </a:p>
                  </a:txBody>
                  <a:tcPr marL="18000" marR="18000" marT="0" marB="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6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2" charset="-122"/>
                        </a:rPr>
                        <a:t>悬浮体，如血红蛋白</a:t>
                      </a:r>
                    </a:p>
                  </a:txBody>
                  <a:tcPr marL="18000" marR="1800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6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2" charset="-122"/>
                        </a:rPr>
                        <a:t>胶体，如金溶胶</a:t>
                      </a:r>
                    </a:p>
                  </a:txBody>
                  <a:tcPr marL="18000" marR="1800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6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dirty="0" smtClean="0">
                          <a:ln>
                            <a:noFill/>
                          </a:ln>
                          <a:solidFill>
                            <a:srgbClr val="0000FF"/>
                          </a:solidFill>
                          <a:effectLst/>
                          <a:latin typeface="Arial Narrow" pitchFamily="34" charset="0"/>
                          <a:ea typeface="黑体" pitchFamily="2" charset="-122"/>
                        </a:rPr>
                        <a:t>真溶液，如常见溶液</a:t>
                      </a:r>
                    </a:p>
                  </a:txBody>
                  <a:tcPr marL="18000" marR="18000" marT="0" marB="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Rectangle 2"/>
          <p:cNvSpPr>
            <a:spLocks noGrp="1" noChangeArrowheads="1"/>
          </p:cNvSpPr>
          <p:nvPr>
            <p:ph type="title"/>
          </p:nvPr>
        </p:nvSpPr>
        <p:spPr/>
        <p:txBody>
          <a:bodyPr/>
          <a:lstStyle/>
          <a:p>
            <a:pPr eaLnBrk="1" hangingPunct="1">
              <a:lnSpc>
                <a:spcPct val="160000"/>
              </a:lnSpc>
              <a:defRPr/>
            </a:pPr>
            <a:r>
              <a:rPr lang="zh-CN" altLang="en-US" sz="3200" dirty="0" smtClean="0"/>
              <a:t>分散系的分类</a:t>
            </a:r>
          </a:p>
        </p:txBody>
      </p:sp>
    </p:spTree>
  </p:cSld>
  <p:clrMapOvr>
    <a:masterClrMapping/>
  </p:clrMapOvr>
  <p:transition>
    <p:blinds/>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日期占位符 3"/>
          <p:cNvSpPr>
            <a:spLocks noGrp="1"/>
          </p:cNvSpPr>
          <p:nvPr>
            <p:ph type="dt" sz="quarter" idx="10"/>
          </p:nvPr>
        </p:nvSpPr>
        <p:spPr>
          <a:noFill/>
        </p:spPr>
        <p:txBody>
          <a:bodyPr/>
          <a:lstStyle/>
          <a:p>
            <a:fld id="{AB1EADC6-BF82-4188-ADB7-9F096BA0C651}" type="datetime7">
              <a:rPr lang="zh-CN" altLang="en-US" smtClean="0">
                <a:ea typeface="宋体" charset="-122"/>
              </a:rPr>
              <a:pPr/>
              <a:t>17.11.12</a:t>
            </a:fld>
            <a:endParaRPr lang="en-US" altLang="zh-CN" smtClean="0">
              <a:ea typeface="宋体" charset="-122"/>
            </a:endParaRPr>
          </a:p>
        </p:txBody>
      </p:sp>
      <p:sp>
        <p:nvSpPr>
          <p:cNvPr id="66563" name="页脚占位符 4"/>
          <p:cNvSpPr>
            <a:spLocks noGrp="1"/>
          </p:cNvSpPr>
          <p:nvPr>
            <p:ph type="ftr" sz="quarter" idx="11"/>
          </p:nvPr>
        </p:nvSpPr>
        <p:spPr>
          <a:noFill/>
        </p:spPr>
        <p:txBody>
          <a:bodyPr/>
          <a:lstStyle/>
          <a:p>
            <a:fld id="{232A5F18-1E68-49BC-BFB3-D034540F4301}" type="slidenum">
              <a:rPr lang="en-US" altLang="zh-CN" smtClean="0">
                <a:ea typeface="宋体" charset="-122"/>
              </a:rPr>
              <a:pPr/>
              <a:t>196</a:t>
            </a:fld>
            <a:endParaRPr lang="en-US" altLang="zh-CN" smtClean="0">
              <a:ea typeface="宋体" charset="-122"/>
            </a:endParaRPr>
          </a:p>
        </p:txBody>
      </p:sp>
      <p:sp>
        <p:nvSpPr>
          <p:cNvPr id="775170" name="Rectangle 2"/>
          <p:cNvSpPr>
            <a:spLocks noGrp="1" noChangeArrowheads="1"/>
          </p:cNvSpPr>
          <p:nvPr>
            <p:ph type="title"/>
          </p:nvPr>
        </p:nvSpPr>
        <p:spPr/>
        <p:txBody>
          <a:bodyPr/>
          <a:lstStyle/>
          <a:p>
            <a:pPr eaLnBrk="1" hangingPunct="1">
              <a:defRPr/>
            </a:pPr>
            <a:r>
              <a:rPr lang="en-US" altLang="zh-CN" b="1" dirty="0" smtClean="0">
                <a:solidFill>
                  <a:srgbClr val="FF0000"/>
                </a:solidFill>
              </a:rPr>
              <a:t>2.5.2.3.2</a:t>
            </a:r>
            <a:r>
              <a:rPr lang="en-US" altLang="zh-CN" b="1" dirty="0" smtClean="0">
                <a:latin typeface="Times New Roman" pitchFamily="18" charset="0"/>
              </a:rPr>
              <a:t>  </a:t>
            </a:r>
            <a:r>
              <a:rPr lang="zh-CN" altLang="en-US" b="1" dirty="0" smtClean="0">
                <a:latin typeface="Times New Roman" pitchFamily="18" charset="0"/>
              </a:rPr>
              <a:t>乳化作用</a:t>
            </a:r>
          </a:p>
        </p:txBody>
      </p:sp>
      <p:sp>
        <p:nvSpPr>
          <p:cNvPr id="66565" name="Rectangle 3"/>
          <p:cNvSpPr>
            <a:spLocks noGrp="1" noChangeArrowheads="1"/>
          </p:cNvSpPr>
          <p:nvPr>
            <p:ph type="body" idx="1"/>
          </p:nvPr>
        </p:nvSpPr>
        <p:spPr>
          <a:xfrm>
            <a:off x="468313" y="981075"/>
            <a:ext cx="8675687" cy="2879725"/>
          </a:xfrm>
        </p:spPr>
        <p:txBody>
          <a:bodyPr/>
          <a:lstStyle/>
          <a:p>
            <a:pPr eaLnBrk="1" hangingPunct="1"/>
            <a:r>
              <a:rPr lang="zh-CN" altLang="en-US" dirty="0" smtClean="0">
                <a:latin typeface="Times New Roman" pitchFamily="18" charset="0"/>
              </a:rPr>
              <a:t>乳状液：一相是水，极性很大，一相是有机物，极性小，习惯上称为“油”。</a:t>
            </a:r>
          </a:p>
          <a:p>
            <a:pPr eaLnBrk="1" hangingPunct="1"/>
            <a:r>
              <a:rPr lang="zh-CN" altLang="en-US" dirty="0" smtClean="0">
                <a:latin typeface="Times New Roman" pitchFamily="18" charset="0"/>
              </a:rPr>
              <a:t>油分散在水中（记为</a:t>
            </a:r>
            <a:r>
              <a:rPr lang="zh-CN" altLang="en-US" dirty="0" smtClean="0">
                <a:solidFill>
                  <a:srgbClr val="FF3300"/>
                </a:solidFill>
                <a:latin typeface="Times New Roman" pitchFamily="18" charset="0"/>
              </a:rPr>
              <a:t>油</a:t>
            </a:r>
            <a:r>
              <a:rPr lang="en-US" altLang="zh-CN" dirty="0" smtClean="0">
                <a:solidFill>
                  <a:srgbClr val="FF3300"/>
                </a:solidFill>
                <a:latin typeface="Times New Roman" pitchFamily="18" charset="0"/>
              </a:rPr>
              <a:t>/</a:t>
            </a:r>
            <a:r>
              <a:rPr lang="zh-CN" altLang="en-US" dirty="0" smtClean="0">
                <a:solidFill>
                  <a:srgbClr val="FF3300"/>
                </a:solidFill>
                <a:latin typeface="Times New Roman" pitchFamily="18" charset="0"/>
              </a:rPr>
              <a:t>水或</a:t>
            </a:r>
            <a:r>
              <a:rPr lang="en-US" altLang="zh-CN" dirty="0" smtClean="0">
                <a:solidFill>
                  <a:srgbClr val="FF3300"/>
                </a:solidFill>
                <a:latin typeface="Times New Roman" pitchFamily="18" charset="0"/>
              </a:rPr>
              <a:t>O/W</a:t>
            </a:r>
            <a:r>
              <a:rPr lang="zh-CN" altLang="en-US" dirty="0" smtClean="0">
                <a:latin typeface="Times New Roman" pitchFamily="18" charset="0"/>
              </a:rPr>
              <a:t>）如：牛奶 </a:t>
            </a:r>
          </a:p>
          <a:p>
            <a:pPr eaLnBrk="1" hangingPunct="1"/>
            <a:r>
              <a:rPr lang="zh-CN" altLang="en-US" dirty="0" smtClean="0">
                <a:latin typeface="Times New Roman" pitchFamily="18" charset="0"/>
              </a:rPr>
              <a:t>水分散在油中（记为</a:t>
            </a:r>
            <a:r>
              <a:rPr lang="zh-CN" altLang="en-US" dirty="0" smtClean="0">
                <a:solidFill>
                  <a:srgbClr val="FF3300"/>
                </a:solidFill>
                <a:latin typeface="Times New Roman" pitchFamily="18" charset="0"/>
              </a:rPr>
              <a:t>水</a:t>
            </a:r>
            <a:r>
              <a:rPr lang="en-US" altLang="zh-CN" dirty="0" smtClean="0">
                <a:solidFill>
                  <a:srgbClr val="FF3300"/>
                </a:solidFill>
                <a:latin typeface="Times New Roman" pitchFamily="18" charset="0"/>
              </a:rPr>
              <a:t>/</a:t>
            </a:r>
            <a:r>
              <a:rPr lang="zh-CN" altLang="en-US" dirty="0" smtClean="0">
                <a:solidFill>
                  <a:srgbClr val="FF3300"/>
                </a:solidFill>
                <a:latin typeface="Times New Roman" pitchFamily="18" charset="0"/>
              </a:rPr>
              <a:t>油或</a:t>
            </a:r>
            <a:r>
              <a:rPr lang="en-US" altLang="zh-CN" dirty="0" smtClean="0">
                <a:solidFill>
                  <a:srgbClr val="FF3300"/>
                </a:solidFill>
                <a:latin typeface="Times New Roman" pitchFamily="18" charset="0"/>
              </a:rPr>
              <a:t>W/O</a:t>
            </a:r>
            <a:r>
              <a:rPr lang="zh-CN" altLang="en-US" dirty="0" smtClean="0">
                <a:latin typeface="Times New Roman" pitchFamily="18" charset="0"/>
              </a:rPr>
              <a:t>）如：原油</a:t>
            </a:r>
          </a:p>
        </p:txBody>
      </p:sp>
      <p:pic>
        <p:nvPicPr>
          <p:cNvPr id="66566" name="Picture 4" descr="润肤露"/>
          <p:cNvPicPr>
            <a:picLocks noChangeAspect="1" noChangeArrowheads="1"/>
          </p:cNvPicPr>
          <p:nvPr/>
        </p:nvPicPr>
        <p:blipFill>
          <a:blip r:embed="rId3"/>
          <a:srcRect/>
          <a:stretch>
            <a:fillRect/>
          </a:stretch>
        </p:blipFill>
        <p:spPr bwMode="auto">
          <a:xfrm>
            <a:off x="827088" y="3832225"/>
            <a:ext cx="2984500" cy="3025775"/>
          </a:xfrm>
          <a:prstGeom prst="rect">
            <a:avLst/>
          </a:prstGeom>
          <a:noFill/>
          <a:ln w="9525">
            <a:noFill/>
            <a:miter lim="800000"/>
            <a:headEnd/>
            <a:tailEnd/>
          </a:ln>
        </p:spPr>
      </p:pic>
      <p:pic>
        <p:nvPicPr>
          <p:cNvPr id="66567" name="Picture 5" descr="牛奶"/>
          <p:cNvPicPr>
            <a:picLocks noChangeAspect="1" noChangeArrowheads="1"/>
          </p:cNvPicPr>
          <p:nvPr/>
        </p:nvPicPr>
        <p:blipFill>
          <a:blip r:embed="rId4"/>
          <a:srcRect/>
          <a:stretch>
            <a:fillRect/>
          </a:stretch>
        </p:blipFill>
        <p:spPr bwMode="auto">
          <a:xfrm>
            <a:off x="4211638" y="3762375"/>
            <a:ext cx="3095625" cy="3095625"/>
          </a:xfrm>
          <a:prstGeom prst="rect">
            <a:avLst/>
          </a:prstGeom>
          <a:noFill/>
          <a:ln w="9525">
            <a:noFill/>
            <a:miter lim="800000"/>
            <a:headEnd/>
            <a:tailEnd/>
          </a:ln>
        </p:spPr>
      </p:pic>
      <p:pic>
        <p:nvPicPr>
          <p:cNvPr id="66568" name="Picture 6" descr="返回">
            <a:hlinkClick r:id="rId5" action="ppaction://hlinksldjump"/>
          </p:cNvPr>
          <p:cNvPicPr>
            <a:picLocks noChangeAspect="1" noChangeArrowheads="1"/>
          </p:cNvPicPr>
          <p:nvPr/>
        </p:nvPicPr>
        <p:blipFill>
          <a:blip r:embed="rId6"/>
          <a:srcRect/>
          <a:stretch>
            <a:fillRect/>
          </a:stretch>
        </p:blipFill>
        <p:spPr bwMode="auto">
          <a:xfrm>
            <a:off x="7494588" y="6381750"/>
            <a:ext cx="792162" cy="4683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日期占位符 3"/>
          <p:cNvSpPr>
            <a:spLocks noGrp="1"/>
          </p:cNvSpPr>
          <p:nvPr>
            <p:ph type="dt" sz="quarter" idx="10"/>
          </p:nvPr>
        </p:nvSpPr>
        <p:spPr>
          <a:noFill/>
        </p:spPr>
        <p:txBody>
          <a:bodyPr/>
          <a:lstStyle/>
          <a:p>
            <a:fld id="{9026F982-AB59-4394-9D52-381477F6F9DD}" type="datetime7">
              <a:rPr lang="zh-CN" altLang="en-US" smtClean="0">
                <a:ea typeface="宋体" charset="-122"/>
              </a:rPr>
              <a:pPr/>
              <a:t>17.11.12</a:t>
            </a:fld>
            <a:endParaRPr lang="en-US" altLang="zh-CN" smtClean="0">
              <a:ea typeface="宋体" charset="-122"/>
            </a:endParaRPr>
          </a:p>
        </p:txBody>
      </p:sp>
      <p:sp>
        <p:nvSpPr>
          <p:cNvPr id="67587" name="页脚占位符 4"/>
          <p:cNvSpPr>
            <a:spLocks noGrp="1"/>
          </p:cNvSpPr>
          <p:nvPr>
            <p:ph type="ftr" sz="quarter" idx="11"/>
          </p:nvPr>
        </p:nvSpPr>
        <p:spPr>
          <a:noFill/>
        </p:spPr>
        <p:txBody>
          <a:bodyPr/>
          <a:lstStyle/>
          <a:p>
            <a:fld id="{E45638F0-1349-4E76-87B5-A537C83CB463}" type="slidenum">
              <a:rPr lang="en-US" altLang="zh-CN" smtClean="0">
                <a:ea typeface="宋体" charset="-122"/>
              </a:rPr>
              <a:pPr/>
              <a:t>197</a:t>
            </a:fld>
            <a:endParaRPr lang="en-US" altLang="zh-CN" smtClean="0">
              <a:ea typeface="宋体" charset="-122"/>
            </a:endParaRPr>
          </a:p>
        </p:txBody>
      </p:sp>
      <p:sp>
        <p:nvSpPr>
          <p:cNvPr id="777218" name="Rectangle 2"/>
          <p:cNvSpPr>
            <a:spLocks noGrp="1" noChangeArrowheads="1"/>
          </p:cNvSpPr>
          <p:nvPr>
            <p:ph type="title"/>
          </p:nvPr>
        </p:nvSpPr>
        <p:spPr/>
        <p:txBody>
          <a:bodyPr/>
          <a:lstStyle/>
          <a:p>
            <a:pPr eaLnBrk="1" hangingPunct="1">
              <a:defRPr/>
            </a:pPr>
            <a:r>
              <a:rPr lang="en-US" altLang="zh-CN" b="1" dirty="0" smtClean="0">
                <a:solidFill>
                  <a:srgbClr val="FF0000"/>
                </a:solidFill>
              </a:rPr>
              <a:t>2.5.2.3.2</a:t>
            </a:r>
            <a:r>
              <a:rPr lang="en-US" altLang="zh-CN" b="1" dirty="0" smtClean="0">
                <a:latin typeface="Times New Roman" pitchFamily="18" charset="0"/>
              </a:rPr>
              <a:t>  </a:t>
            </a:r>
            <a:r>
              <a:rPr lang="zh-CN" altLang="en-US" b="1" dirty="0" smtClean="0">
                <a:latin typeface="Times New Roman" pitchFamily="18" charset="0"/>
              </a:rPr>
              <a:t>乳化作用</a:t>
            </a:r>
          </a:p>
        </p:txBody>
      </p:sp>
      <p:sp>
        <p:nvSpPr>
          <p:cNvPr id="67589" name="Rectangle 3"/>
          <p:cNvSpPr>
            <a:spLocks noGrp="1" noChangeArrowheads="1"/>
          </p:cNvSpPr>
          <p:nvPr>
            <p:ph type="body" idx="1"/>
          </p:nvPr>
        </p:nvSpPr>
        <p:spPr>
          <a:xfrm>
            <a:off x="827088" y="1268413"/>
            <a:ext cx="8077200" cy="4864100"/>
          </a:xfrm>
        </p:spPr>
        <p:txBody>
          <a:bodyPr/>
          <a:lstStyle/>
          <a:p>
            <a:pPr eaLnBrk="1" hangingPunct="1">
              <a:lnSpc>
                <a:spcPct val="100000"/>
              </a:lnSpc>
            </a:pPr>
            <a:r>
              <a:rPr lang="zh-CN" altLang="en-US" dirty="0" smtClean="0"/>
              <a:t>能降低表面吉布斯自由能使之比较容易分散成细滴又能保护细滴免致聚结成堆的物质称为</a:t>
            </a:r>
            <a:r>
              <a:rPr lang="zh-CN" altLang="en-US" dirty="0" smtClean="0">
                <a:solidFill>
                  <a:srgbClr val="FF3300"/>
                </a:solidFill>
              </a:rPr>
              <a:t>乳化剂。</a:t>
            </a:r>
          </a:p>
          <a:p>
            <a:pPr eaLnBrk="1" hangingPunct="1">
              <a:lnSpc>
                <a:spcPct val="100000"/>
              </a:lnSpc>
              <a:buFont typeface="Wingdings" pitchFamily="2" charset="2"/>
              <a:buNone/>
            </a:pPr>
            <a:r>
              <a:rPr lang="zh-CN" altLang="en-US" dirty="0" smtClean="0">
                <a:solidFill>
                  <a:srgbClr val="FF3300"/>
                </a:solidFill>
              </a:rPr>
              <a:t>乳化剂的作用机理：</a:t>
            </a:r>
          </a:p>
          <a:p>
            <a:pPr eaLnBrk="1" hangingPunct="1">
              <a:lnSpc>
                <a:spcPct val="100000"/>
              </a:lnSpc>
            </a:pPr>
            <a:r>
              <a:rPr lang="zh-CN" altLang="en-US" dirty="0" smtClean="0"/>
              <a:t>定向排列，形成单分子吸附层，降低了界面张力 ，使水油间引力增加。</a:t>
            </a:r>
          </a:p>
          <a:p>
            <a:pPr eaLnBrk="1" hangingPunct="1">
              <a:lnSpc>
                <a:spcPct val="100000"/>
              </a:lnSpc>
            </a:pPr>
            <a:r>
              <a:rPr lang="zh-CN" altLang="en-US" dirty="0" smtClean="0"/>
              <a:t>整齐排列和溶剂化作用，形成牢固的薄膜，阻止液滴凝聚。</a:t>
            </a:r>
          </a:p>
          <a:p>
            <a:pPr eaLnBrk="1" hangingPunct="1">
              <a:lnSpc>
                <a:spcPct val="100000"/>
              </a:lnSpc>
            </a:pPr>
            <a:r>
              <a:rPr lang="zh-CN" altLang="en-US" dirty="0" smtClean="0"/>
              <a:t>若为离子型，带有电荷，阻止聚结。</a:t>
            </a:r>
          </a:p>
        </p:txBody>
      </p:sp>
    </p:spTree>
  </p:cSld>
  <p:clrMapOvr>
    <a:masterClrMapping/>
  </p:clrMapOvr>
  <p:transition>
    <p:blinds/>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日期占位符 3"/>
          <p:cNvSpPr>
            <a:spLocks noGrp="1"/>
          </p:cNvSpPr>
          <p:nvPr>
            <p:ph type="dt" sz="quarter" idx="10"/>
          </p:nvPr>
        </p:nvSpPr>
        <p:spPr>
          <a:noFill/>
        </p:spPr>
        <p:txBody>
          <a:bodyPr/>
          <a:lstStyle/>
          <a:p>
            <a:fld id="{9F7EB822-AB6F-4A0D-A8F5-2B0977DB87C3}" type="datetime7">
              <a:rPr lang="zh-CN" altLang="en-US" smtClean="0">
                <a:ea typeface="宋体" charset="-122"/>
              </a:rPr>
              <a:pPr/>
              <a:t>17.11.12</a:t>
            </a:fld>
            <a:endParaRPr lang="en-US" altLang="zh-CN" smtClean="0">
              <a:ea typeface="宋体" charset="-122"/>
            </a:endParaRPr>
          </a:p>
        </p:txBody>
      </p:sp>
      <p:sp>
        <p:nvSpPr>
          <p:cNvPr id="68611" name="页脚占位符 4"/>
          <p:cNvSpPr>
            <a:spLocks noGrp="1"/>
          </p:cNvSpPr>
          <p:nvPr>
            <p:ph type="ftr" sz="quarter" idx="11"/>
          </p:nvPr>
        </p:nvSpPr>
        <p:spPr>
          <a:noFill/>
        </p:spPr>
        <p:txBody>
          <a:bodyPr/>
          <a:lstStyle/>
          <a:p>
            <a:fld id="{98874F95-8DC7-4745-B12A-7EED8369E92A}" type="slidenum">
              <a:rPr lang="en-US" altLang="zh-CN" smtClean="0">
                <a:ea typeface="宋体" charset="-122"/>
              </a:rPr>
              <a:pPr/>
              <a:t>198</a:t>
            </a:fld>
            <a:endParaRPr lang="en-US" altLang="zh-CN" smtClean="0">
              <a:ea typeface="宋体" charset="-122"/>
            </a:endParaRPr>
          </a:p>
        </p:txBody>
      </p:sp>
      <p:sp>
        <p:nvSpPr>
          <p:cNvPr id="778242" name="Rectangle 2"/>
          <p:cNvSpPr>
            <a:spLocks noGrp="1" noChangeArrowheads="1"/>
          </p:cNvSpPr>
          <p:nvPr>
            <p:ph type="title"/>
          </p:nvPr>
        </p:nvSpPr>
        <p:spPr/>
        <p:txBody>
          <a:bodyPr/>
          <a:lstStyle/>
          <a:p>
            <a:pPr eaLnBrk="1" hangingPunct="1">
              <a:defRPr/>
            </a:pPr>
            <a:r>
              <a:rPr lang="en-US" altLang="zh-CN" b="1" dirty="0" smtClean="0">
                <a:solidFill>
                  <a:srgbClr val="FF0000"/>
                </a:solidFill>
              </a:rPr>
              <a:t>2.5.2.3.2</a:t>
            </a:r>
            <a:r>
              <a:rPr lang="en-US" altLang="zh-CN" b="1" dirty="0" smtClean="0">
                <a:latin typeface="Times New Roman" pitchFamily="18" charset="0"/>
              </a:rPr>
              <a:t>  </a:t>
            </a:r>
            <a:r>
              <a:rPr lang="zh-CN" altLang="en-US" b="1" dirty="0" smtClean="0">
                <a:latin typeface="Times New Roman" pitchFamily="18" charset="0"/>
              </a:rPr>
              <a:t>乳化作用</a:t>
            </a:r>
          </a:p>
        </p:txBody>
      </p:sp>
      <p:sp>
        <p:nvSpPr>
          <p:cNvPr id="68613" name="Rectangle 3"/>
          <p:cNvSpPr>
            <a:spLocks noGrp="1" noChangeArrowheads="1"/>
          </p:cNvSpPr>
          <p:nvPr>
            <p:ph type="body" idx="1"/>
          </p:nvPr>
        </p:nvSpPr>
        <p:spPr>
          <a:xfrm>
            <a:off x="785786" y="1285860"/>
            <a:ext cx="8077200" cy="5072098"/>
          </a:xfrm>
        </p:spPr>
        <p:txBody>
          <a:bodyPr/>
          <a:lstStyle/>
          <a:p>
            <a:pPr eaLnBrk="1" hangingPunct="1">
              <a:lnSpc>
                <a:spcPct val="120000"/>
              </a:lnSpc>
              <a:buFont typeface="Wingdings" pitchFamily="2" charset="2"/>
              <a:buNone/>
            </a:pPr>
            <a:r>
              <a:rPr lang="en-US" altLang="zh-CN" sz="2800" dirty="0" smtClean="0"/>
              <a:t> </a:t>
            </a:r>
            <a:r>
              <a:rPr lang="zh-CN" altLang="en-US" sz="2800" dirty="0" smtClean="0">
                <a:solidFill>
                  <a:srgbClr val="FF3300"/>
                </a:solidFill>
              </a:rPr>
              <a:t>乳化作用的应用：</a:t>
            </a:r>
          </a:p>
          <a:p>
            <a:pPr eaLnBrk="1" hangingPunct="1">
              <a:lnSpc>
                <a:spcPct val="120000"/>
              </a:lnSpc>
            </a:pPr>
            <a:r>
              <a:rPr lang="zh-CN" altLang="en-US" sz="2800" dirty="0" smtClean="0"/>
              <a:t>乳化燃油，降低油耗，减少污染。</a:t>
            </a:r>
          </a:p>
          <a:p>
            <a:pPr eaLnBrk="1" hangingPunct="1">
              <a:lnSpc>
                <a:spcPct val="120000"/>
              </a:lnSpc>
            </a:pPr>
            <a:r>
              <a:rPr lang="zh-CN" altLang="en-US" sz="2800" dirty="0" smtClean="0"/>
              <a:t>沥青的乳化施工，方便安全。</a:t>
            </a:r>
            <a:endParaRPr lang="en-US" altLang="zh-CN" sz="2800" dirty="0" smtClean="0"/>
          </a:p>
          <a:p>
            <a:pPr eaLnBrk="1" hangingPunct="1">
              <a:lnSpc>
                <a:spcPct val="120000"/>
              </a:lnSpc>
            </a:pPr>
            <a:r>
              <a:rPr lang="zh-CN" altLang="en-US" sz="2800" dirty="0" smtClean="0"/>
              <a:t>金属切削用的润滑冷却液。</a:t>
            </a:r>
            <a:endParaRPr lang="en-US" altLang="zh-CN" sz="2800" dirty="0" smtClean="0"/>
          </a:p>
          <a:p>
            <a:pPr eaLnBrk="1" hangingPunct="1">
              <a:lnSpc>
                <a:spcPct val="120000"/>
              </a:lnSpc>
              <a:buNone/>
            </a:pPr>
            <a:endParaRPr lang="en-US" altLang="zh-CN" sz="2800" dirty="0" smtClean="0">
              <a:solidFill>
                <a:srgbClr val="FF3300"/>
              </a:solidFill>
            </a:endParaRPr>
          </a:p>
          <a:p>
            <a:pPr eaLnBrk="1" hangingPunct="1">
              <a:lnSpc>
                <a:spcPct val="120000"/>
              </a:lnSpc>
              <a:buNone/>
            </a:pPr>
            <a:r>
              <a:rPr lang="zh-CN" altLang="en-US" sz="2800" dirty="0" smtClean="0">
                <a:solidFill>
                  <a:srgbClr val="FF3300"/>
                </a:solidFill>
              </a:rPr>
              <a:t>分散作用</a:t>
            </a:r>
            <a:r>
              <a:rPr lang="zh-CN" altLang="en-US" sz="2800" dirty="0" smtClean="0"/>
              <a:t>与乳化作用相似，只是分散液（悬浊液）中分散相不是小液滴，而是固体微粒。</a:t>
            </a:r>
          </a:p>
          <a:p>
            <a:pPr eaLnBrk="1" hangingPunct="1">
              <a:lnSpc>
                <a:spcPct val="120000"/>
              </a:lnSpc>
            </a:pPr>
            <a:r>
              <a:rPr lang="zh-CN" altLang="en-US" sz="2800" dirty="0" smtClean="0"/>
              <a:t>水泥的分散搅和 。 </a:t>
            </a:r>
            <a:endParaRPr lang="en-US" altLang="zh-CN" sz="2800" dirty="0" smtClean="0"/>
          </a:p>
          <a:p>
            <a:pPr eaLnBrk="1" hangingPunct="1">
              <a:lnSpc>
                <a:spcPct val="120000"/>
              </a:lnSpc>
            </a:pPr>
            <a:endParaRPr lang="zh-CN" altLang="en-US" sz="2800" dirty="0" smtClean="0"/>
          </a:p>
        </p:txBody>
      </p:sp>
    </p:spTree>
  </p:cSld>
  <p:clrMapOvr>
    <a:masterClrMapping/>
  </p:clrMapOvr>
  <p:transition>
    <p:blinds/>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日期占位符 3"/>
          <p:cNvSpPr>
            <a:spLocks noGrp="1"/>
          </p:cNvSpPr>
          <p:nvPr>
            <p:ph type="dt" sz="quarter" idx="10"/>
          </p:nvPr>
        </p:nvSpPr>
        <p:spPr>
          <a:noFill/>
        </p:spPr>
        <p:txBody>
          <a:bodyPr/>
          <a:lstStyle/>
          <a:p>
            <a:fld id="{171DBAA5-2B97-456C-86A4-D3D7EB4E5B7C}" type="datetime7">
              <a:rPr lang="zh-CN" altLang="en-US" smtClean="0">
                <a:ea typeface="宋体" charset="-122"/>
              </a:rPr>
              <a:pPr/>
              <a:t>17.11.12</a:t>
            </a:fld>
            <a:endParaRPr lang="en-US" altLang="zh-CN" smtClean="0">
              <a:ea typeface="宋体" charset="-122"/>
            </a:endParaRPr>
          </a:p>
        </p:txBody>
      </p:sp>
      <p:sp>
        <p:nvSpPr>
          <p:cNvPr id="69635" name="页脚占位符 4"/>
          <p:cNvSpPr>
            <a:spLocks noGrp="1"/>
          </p:cNvSpPr>
          <p:nvPr>
            <p:ph type="ftr" sz="quarter" idx="11"/>
          </p:nvPr>
        </p:nvSpPr>
        <p:spPr>
          <a:noFill/>
        </p:spPr>
        <p:txBody>
          <a:bodyPr/>
          <a:lstStyle/>
          <a:p>
            <a:fld id="{1E0C16D5-14FF-4C60-B162-9EBB229A23C0}" type="slidenum">
              <a:rPr lang="en-US" altLang="zh-CN" smtClean="0">
                <a:ea typeface="宋体" charset="-122"/>
              </a:rPr>
              <a:pPr/>
              <a:t>199</a:t>
            </a:fld>
            <a:endParaRPr lang="en-US" altLang="zh-CN" smtClean="0">
              <a:ea typeface="宋体" charset="-122"/>
            </a:endParaRPr>
          </a:p>
        </p:txBody>
      </p:sp>
      <p:sp>
        <p:nvSpPr>
          <p:cNvPr id="779266" name="Rectangle 2"/>
          <p:cNvSpPr>
            <a:spLocks noGrp="1" noChangeArrowheads="1"/>
          </p:cNvSpPr>
          <p:nvPr>
            <p:ph type="title"/>
          </p:nvPr>
        </p:nvSpPr>
        <p:spPr/>
        <p:txBody>
          <a:bodyPr/>
          <a:lstStyle/>
          <a:p>
            <a:pPr eaLnBrk="1" hangingPunct="1">
              <a:defRPr/>
            </a:pPr>
            <a:r>
              <a:rPr lang="en-US" altLang="zh-CN" b="1" dirty="0" smtClean="0">
                <a:solidFill>
                  <a:srgbClr val="FF0000"/>
                </a:solidFill>
              </a:rPr>
              <a:t>2.5.2.3.3</a:t>
            </a:r>
            <a:r>
              <a:rPr lang="en-US" altLang="zh-CN" b="1" dirty="0" smtClean="0">
                <a:latin typeface="Times New Roman" pitchFamily="18" charset="0"/>
              </a:rPr>
              <a:t>  </a:t>
            </a:r>
            <a:r>
              <a:rPr lang="zh-CN" altLang="en-US" b="1" dirty="0" smtClean="0">
                <a:latin typeface="Times New Roman" pitchFamily="18" charset="0"/>
              </a:rPr>
              <a:t>发泡与消泡作用</a:t>
            </a:r>
          </a:p>
        </p:txBody>
      </p:sp>
      <p:sp>
        <p:nvSpPr>
          <p:cNvPr id="69637" name="Rectangle 3"/>
          <p:cNvSpPr>
            <a:spLocks noChangeArrowheads="1"/>
          </p:cNvSpPr>
          <p:nvPr/>
        </p:nvSpPr>
        <p:spPr bwMode="auto">
          <a:xfrm>
            <a:off x="838200" y="1219200"/>
            <a:ext cx="8305800" cy="4953000"/>
          </a:xfrm>
          <a:prstGeom prst="rect">
            <a:avLst/>
          </a:prstGeom>
          <a:noFill/>
          <a:ln w="9525">
            <a:noFill/>
            <a:miter lim="800000"/>
            <a:headEnd/>
            <a:tailEnd/>
          </a:ln>
        </p:spPr>
        <p:txBody>
          <a:bodyPr/>
          <a:lstStyle/>
          <a:p>
            <a:pPr marL="342900" indent="-342900">
              <a:lnSpc>
                <a:spcPct val="100000"/>
              </a:lnSpc>
              <a:spcBef>
                <a:spcPts val="0"/>
              </a:spcBef>
              <a:buFont typeface="Wingdings" pitchFamily="2" charset="2"/>
              <a:buChar char="v"/>
            </a:pPr>
            <a:r>
              <a:rPr lang="zh-CN" altLang="en-US" sz="2800" dirty="0">
                <a:solidFill>
                  <a:srgbClr val="FF3300"/>
                </a:solidFill>
                <a:latin typeface="Times New Roman" pitchFamily="18" charset="0"/>
              </a:rPr>
              <a:t>泡沫</a:t>
            </a:r>
            <a:r>
              <a:rPr lang="zh-CN" altLang="en-US" sz="2800" dirty="0">
                <a:solidFill>
                  <a:schemeClr val="hlink"/>
                </a:solidFill>
                <a:latin typeface="Times New Roman" pitchFamily="18" charset="0"/>
              </a:rPr>
              <a:t>是不溶性气体分散在液体或熔融固体中形成的分散系统</a:t>
            </a:r>
            <a:r>
              <a:rPr lang="zh-CN" altLang="en-US" sz="2800" dirty="0" smtClean="0">
                <a:solidFill>
                  <a:schemeClr val="hlink"/>
                </a:solidFill>
                <a:latin typeface="Times New Roman" pitchFamily="18" charset="0"/>
              </a:rPr>
              <a:t>。</a:t>
            </a:r>
            <a:endParaRPr lang="zh-CN" altLang="en-US" sz="2800" dirty="0">
              <a:solidFill>
                <a:srgbClr val="FF3300"/>
              </a:solidFill>
              <a:latin typeface="Times New Roman" pitchFamily="18" charset="0"/>
            </a:endParaRPr>
          </a:p>
          <a:p>
            <a:pPr marL="342900" indent="-342900">
              <a:lnSpc>
                <a:spcPct val="100000"/>
              </a:lnSpc>
              <a:spcBef>
                <a:spcPts val="0"/>
              </a:spcBef>
              <a:buFont typeface="Wingdings" pitchFamily="2" charset="2"/>
              <a:buChar char="v"/>
            </a:pPr>
            <a:r>
              <a:rPr lang="zh-CN" altLang="en-US" sz="2800" dirty="0">
                <a:solidFill>
                  <a:srgbClr val="FF00FF"/>
                </a:solidFill>
                <a:latin typeface="Times New Roman" pitchFamily="18" charset="0"/>
              </a:rPr>
              <a:t>固体泡沫</a:t>
            </a:r>
            <a:r>
              <a:rPr lang="zh-CN" altLang="en-US" sz="2800" dirty="0">
                <a:solidFill>
                  <a:schemeClr val="hlink"/>
                </a:solidFill>
                <a:latin typeface="Times New Roman" pitchFamily="18" charset="0"/>
              </a:rPr>
              <a:t>则是将气体固定在固体中，如泡沫塑料、泡沫玻璃和泡沫水泥等</a:t>
            </a:r>
            <a:r>
              <a:rPr lang="zh-CN" altLang="en-US" sz="2800" dirty="0" smtClean="0">
                <a:solidFill>
                  <a:schemeClr val="hlink"/>
                </a:solidFill>
                <a:latin typeface="Times New Roman" pitchFamily="18" charset="0"/>
              </a:rPr>
              <a:t>，</a:t>
            </a:r>
            <a:endParaRPr lang="en-US" altLang="zh-CN" sz="2800" dirty="0" smtClean="0">
              <a:solidFill>
                <a:schemeClr val="hlink"/>
              </a:solidFill>
              <a:latin typeface="Times New Roman" pitchFamily="18" charset="0"/>
            </a:endParaRPr>
          </a:p>
          <a:p>
            <a:pPr marL="342900" indent="-342900">
              <a:lnSpc>
                <a:spcPct val="100000"/>
              </a:lnSpc>
              <a:spcBef>
                <a:spcPts val="0"/>
              </a:spcBef>
              <a:buFont typeface="Wingdings" pitchFamily="2" charset="2"/>
              <a:buChar char="v"/>
            </a:pPr>
            <a:r>
              <a:rPr lang="zh-CN" altLang="en-US" sz="2800" dirty="0" smtClean="0">
                <a:solidFill>
                  <a:schemeClr val="hlink"/>
                </a:solidFill>
              </a:rPr>
              <a:t>能稳定泡沫的物质称为</a:t>
            </a:r>
            <a:r>
              <a:rPr lang="zh-CN" altLang="en-US" sz="2800" dirty="0" smtClean="0">
                <a:solidFill>
                  <a:srgbClr val="FF3300"/>
                </a:solidFill>
              </a:rPr>
              <a:t>发泡剂或起泡剂。</a:t>
            </a:r>
            <a:endParaRPr lang="en-US" altLang="zh-CN" sz="2800" dirty="0" smtClean="0">
              <a:solidFill>
                <a:srgbClr val="FF3300"/>
              </a:solidFill>
            </a:endParaRPr>
          </a:p>
          <a:p>
            <a:pPr marL="342900" indent="-342900">
              <a:lnSpc>
                <a:spcPct val="100000"/>
              </a:lnSpc>
              <a:spcBef>
                <a:spcPct val="50000"/>
              </a:spcBef>
            </a:pPr>
            <a:r>
              <a:rPr lang="zh-CN" altLang="en-US" sz="2800" dirty="0" smtClean="0">
                <a:solidFill>
                  <a:schemeClr val="hlink"/>
                </a:solidFill>
              </a:rPr>
              <a:t>应用：</a:t>
            </a:r>
            <a:endParaRPr lang="en-US" altLang="zh-CN" sz="2800" dirty="0" smtClean="0">
              <a:solidFill>
                <a:schemeClr val="hlink"/>
              </a:solidFill>
            </a:endParaRPr>
          </a:p>
          <a:p>
            <a:pPr marL="342900" indent="-342900">
              <a:lnSpc>
                <a:spcPct val="100000"/>
              </a:lnSpc>
              <a:spcBef>
                <a:spcPct val="50000"/>
              </a:spcBef>
              <a:buFont typeface="Wingdings" pitchFamily="2" charset="2"/>
              <a:buChar char="v"/>
            </a:pPr>
            <a:r>
              <a:rPr lang="zh-CN" altLang="en-US" sz="2800" dirty="0" smtClean="0">
                <a:solidFill>
                  <a:schemeClr val="hlink"/>
                </a:solidFill>
              </a:rPr>
              <a:t>泡沫灭火器：</a:t>
            </a:r>
            <a:r>
              <a:rPr lang="en-US" altLang="zh-CN" sz="2800" dirty="0" smtClean="0">
                <a:solidFill>
                  <a:schemeClr val="hlink"/>
                </a:solidFill>
              </a:rPr>
              <a:t>Al</a:t>
            </a:r>
            <a:r>
              <a:rPr lang="en-US" altLang="zh-CN" sz="2800" baseline="-25000" dirty="0" smtClean="0">
                <a:solidFill>
                  <a:schemeClr val="hlink"/>
                </a:solidFill>
              </a:rPr>
              <a:t>2</a:t>
            </a:r>
            <a:r>
              <a:rPr lang="en-US" altLang="zh-CN" sz="2800" dirty="0" smtClean="0">
                <a:solidFill>
                  <a:schemeClr val="hlink"/>
                </a:solidFill>
              </a:rPr>
              <a:t>(SO</a:t>
            </a:r>
            <a:r>
              <a:rPr lang="en-US" altLang="zh-CN" sz="2800" baseline="-25000" dirty="0" smtClean="0">
                <a:solidFill>
                  <a:schemeClr val="hlink"/>
                </a:solidFill>
              </a:rPr>
              <a:t>4</a:t>
            </a:r>
            <a:r>
              <a:rPr lang="en-US" altLang="zh-CN" sz="2800" dirty="0" smtClean="0">
                <a:solidFill>
                  <a:schemeClr val="hlink"/>
                </a:solidFill>
              </a:rPr>
              <a:t>)</a:t>
            </a:r>
            <a:r>
              <a:rPr lang="en-US" altLang="zh-CN" sz="2800" baseline="-25000" dirty="0" smtClean="0">
                <a:solidFill>
                  <a:schemeClr val="hlink"/>
                </a:solidFill>
              </a:rPr>
              <a:t>3</a:t>
            </a:r>
            <a:r>
              <a:rPr lang="en-US" altLang="zh-CN" sz="2800" dirty="0" smtClean="0">
                <a:solidFill>
                  <a:schemeClr val="hlink"/>
                </a:solidFill>
              </a:rPr>
              <a:t>+NaHCO</a:t>
            </a:r>
            <a:r>
              <a:rPr lang="en-US" altLang="zh-CN" sz="2800" baseline="-25000" dirty="0" smtClean="0">
                <a:solidFill>
                  <a:schemeClr val="hlink"/>
                </a:solidFill>
              </a:rPr>
              <a:t>3</a:t>
            </a:r>
          </a:p>
          <a:p>
            <a:pPr marL="342900" indent="-342900">
              <a:lnSpc>
                <a:spcPct val="100000"/>
              </a:lnSpc>
              <a:spcBef>
                <a:spcPct val="50000"/>
              </a:spcBef>
              <a:buFont typeface="Wingdings" pitchFamily="2" charset="2"/>
              <a:buChar char="v"/>
            </a:pPr>
            <a:r>
              <a:rPr lang="zh-CN" altLang="en-US" sz="2800" dirty="0" smtClean="0">
                <a:solidFill>
                  <a:schemeClr val="hlink"/>
                </a:solidFill>
              </a:rPr>
              <a:t>混凝土中加入空气、引气剂可制得具有重量轻，隔热隔音与防湿性能好的加气混凝土。</a:t>
            </a:r>
            <a:endParaRPr lang="zh-CN" altLang="en-US" sz="2800" dirty="0">
              <a:solidFill>
                <a:schemeClr val="hlink"/>
              </a:solidFill>
              <a:latin typeface="Times New Roman" pitchFamily="18" charset="0"/>
            </a:endParaRPr>
          </a:p>
        </p:txBody>
      </p:sp>
      <p:pic>
        <p:nvPicPr>
          <p:cNvPr id="69638" name="Picture 4" descr="返回">
            <a:hlinkClick r:id="rId2" action="ppaction://hlinksldjump"/>
          </p:cNvPr>
          <p:cNvPicPr>
            <a:picLocks noChangeAspect="1" noChangeArrowheads="1"/>
          </p:cNvPicPr>
          <p:nvPr/>
        </p:nvPicPr>
        <p:blipFill>
          <a:blip r:embed="rId3"/>
          <a:srcRect/>
          <a:stretch>
            <a:fillRect/>
          </a:stretch>
        </p:blipFill>
        <p:spPr bwMode="auto">
          <a:xfrm>
            <a:off x="7494588" y="6381750"/>
            <a:ext cx="792162" cy="4683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ChangeArrowheads="1"/>
          </p:cNvSpPr>
          <p:nvPr/>
        </p:nvSpPr>
        <p:spPr bwMode="auto">
          <a:xfrm>
            <a:off x="942975" y="1173163"/>
            <a:ext cx="3054350" cy="579437"/>
          </a:xfrm>
          <a:prstGeom prst="rect">
            <a:avLst/>
          </a:prstGeom>
          <a:noFill/>
          <a:ln w="9525">
            <a:noFill/>
            <a:miter lim="800000"/>
            <a:headEnd/>
            <a:tailEnd/>
          </a:ln>
          <a:effectLst/>
        </p:spPr>
        <p:txBody>
          <a:bodyPr lIns="90000" tIns="46800" rIns="90000" bIns="46800">
            <a:spAutoFit/>
          </a:bodyPr>
          <a:lstStyle/>
          <a:p>
            <a:pPr eaLnBrk="0" hangingPunct="0"/>
            <a:r>
              <a:rPr kumimoji="1" lang="en-US" altLang="zh-CN" sz="3200">
                <a:solidFill>
                  <a:srgbClr val="339933"/>
                </a:solidFill>
                <a:latin typeface="Wingdings" pitchFamily="2" charset="2"/>
              </a:rPr>
              <a:t>&amp;</a:t>
            </a:r>
            <a:r>
              <a:rPr kumimoji="1" lang="en-US" altLang="zh-CN" sz="3200">
                <a:solidFill>
                  <a:srgbClr val="00CECE"/>
                </a:solidFill>
                <a:latin typeface="Wingdings" pitchFamily="2" charset="2"/>
              </a:rPr>
              <a:t> </a:t>
            </a:r>
            <a:r>
              <a:rPr kumimoji="1" lang="zh-CN" altLang="en-US" sz="3200" b="1">
                <a:solidFill>
                  <a:srgbClr val="D5319F"/>
                </a:solidFill>
                <a:latin typeface=""/>
                <a:ea typeface="隶书" pitchFamily="49" charset="-122"/>
              </a:rPr>
              <a:t>教学要求</a:t>
            </a:r>
          </a:p>
        </p:txBody>
      </p:sp>
      <p:sp>
        <p:nvSpPr>
          <p:cNvPr id="194563" name="Rectangle 3"/>
          <p:cNvSpPr>
            <a:spLocks noChangeArrowheads="1"/>
          </p:cNvSpPr>
          <p:nvPr/>
        </p:nvSpPr>
        <p:spPr bwMode="auto">
          <a:xfrm>
            <a:off x="617538" y="1773238"/>
            <a:ext cx="8275637" cy="4572000"/>
          </a:xfrm>
          <a:prstGeom prst="rect">
            <a:avLst/>
          </a:prstGeom>
          <a:noFill/>
          <a:ln w="9525">
            <a:noFill/>
            <a:miter lim="800000"/>
            <a:headEnd/>
            <a:tailEnd/>
          </a:ln>
          <a:effectLst/>
        </p:spPr>
        <p:txBody>
          <a:bodyPr/>
          <a:lstStyle/>
          <a:p>
            <a:pPr marL="342900" indent="-342900">
              <a:lnSpc>
                <a:spcPct val="110000"/>
              </a:lnSpc>
              <a:spcBef>
                <a:spcPct val="25000"/>
              </a:spcBef>
              <a:buClr>
                <a:srgbClr val="FF53FF"/>
              </a:buClr>
              <a:buSzPct val="85000"/>
              <a:buFont typeface="Wingdings" pitchFamily="2" charset="2"/>
              <a:buChar char="v"/>
            </a:pPr>
            <a:r>
              <a:rPr lang="zh-CN" altLang="en-US" sz="3200">
                <a:solidFill>
                  <a:srgbClr val="0000F0"/>
                </a:solidFill>
                <a:latin typeface="Times New Roman" pitchFamily="18" charset="0"/>
                <a:ea typeface="黑体" pitchFamily="49" charset="-122"/>
              </a:rPr>
              <a:t>了解溶液的通性及其应用，对难挥发非电解质稀溶液的依数性（蒸气压下降、沸点上升、凝固点下降、渗透压）能作初步计算。</a:t>
            </a:r>
          </a:p>
          <a:p>
            <a:pPr marL="342900" indent="-342900">
              <a:lnSpc>
                <a:spcPct val="110000"/>
              </a:lnSpc>
              <a:spcBef>
                <a:spcPct val="25000"/>
              </a:spcBef>
              <a:buClr>
                <a:srgbClr val="FF53FF"/>
              </a:buClr>
              <a:buSzPct val="85000"/>
              <a:buFont typeface="Wingdings" pitchFamily="2" charset="2"/>
              <a:buChar char="v"/>
            </a:pPr>
            <a:r>
              <a:rPr lang="zh-CN" altLang="en-US" sz="3200">
                <a:solidFill>
                  <a:srgbClr val="0000F0"/>
                </a:solidFill>
                <a:latin typeface="Times New Roman" pitchFamily="18" charset="0"/>
                <a:ea typeface="黑体" pitchFamily="49" charset="-122"/>
              </a:rPr>
              <a:t>明确酸碱质子理论的概念；掌握弱电解质的解离平衡常数</a:t>
            </a:r>
            <a:r>
              <a:rPr lang="en-US" altLang="zh-CN" sz="3200">
                <a:solidFill>
                  <a:srgbClr val="0000F0"/>
                </a:solidFill>
                <a:latin typeface="Times New Roman" pitchFamily="18" charset="0"/>
                <a:ea typeface="黑体" pitchFamily="49" charset="-122"/>
              </a:rPr>
              <a:t>(</a:t>
            </a:r>
            <a:r>
              <a:rPr lang="zh-CN" altLang="en-US" sz="3200">
                <a:solidFill>
                  <a:srgbClr val="0000F0"/>
                </a:solidFill>
                <a:latin typeface="Times New Roman" pitchFamily="18" charset="0"/>
                <a:ea typeface="黑体" pitchFamily="49" charset="-122"/>
              </a:rPr>
              <a:t>如</a:t>
            </a:r>
            <a:r>
              <a:rPr lang="en-US" altLang="zh-CN" sz="3200" i="1">
                <a:solidFill>
                  <a:srgbClr val="0000F0"/>
                </a:solidFill>
                <a:latin typeface="Times New Roman" pitchFamily="18" charset="0"/>
                <a:ea typeface="黑体" pitchFamily="49" charset="-122"/>
              </a:rPr>
              <a:t>K</a:t>
            </a:r>
            <a:r>
              <a:rPr lang="en-US" altLang="zh-CN" sz="3200" baseline="-25000">
                <a:solidFill>
                  <a:srgbClr val="0000F0"/>
                </a:solidFill>
                <a:latin typeface="Times New Roman" pitchFamily="18" charset="0"/>
                <a:ea typeface="黑体" pitchFamily="49" charset="-122"/>
              </a:rPr>
              <a:t>w</a:t>
            </a:r>
            <a:r>
              <a:rPr kumimoji="1" lang="zh-CN" altLang="el-GR" sz="3200" baseline="30000">
                <a:solidFill>
                  <a:schemeClr val="hlink"/>
                </a:solidFill>
                <a:latin typeface="Times New Roman" pitchFamily="18" charset="0"/>
                <a:ea typeface="黑体" pitchFamily="49" charset="-122"/>
                <a:sym typeface="Webdings" pitchFamily="18" charset="2"/>
              </a:rPr>
              <a:t></a:t>
            </a:r>
            <a:r>
              <a:rPr lang="en-US" altLang="zh-CN" sz="3200">
                <a:solidFill>
                  <a:srgbClr val="0000F0"/>
                </a:solidFill>
                <a:latin typeface="Times New Roman" pitchFamily="18" charset="0"/>
                <a:ea typeface="黑体" pitchFamily="49" charset="-122"/>
              </a:rPr>
              <a:t>, </a:t>
            </a:r>
            <a:r>
              <a:rPr lang="en-US" altLang="zh-CN" sz="3200" i="1">
                <a:solidFill>
                  <a:srgbClr val="0000F0"/>
                </a:solidFill>
                <a:latin typeface="Times New Roman" pitchFamily="18" charset="0"/>
                <a:ea typeface="黑体" pitchFamily="49" charset="-122"/>
              </a:rPr>
              <a:t>K</a:t>
            </a:r>
            <a:r>
              <a:rPr lang="en-US" altLang="zh-CN" sz="3200" baseline="-25000">
                <a:solidFill>
                  <a:srgbClr val="0000F0"/>
                </a:solidFill>
                <a:latin typeface="Times New Roman" pitchFamily="18" charset="0"/>
                <a:ea typeface="黑体" pitchFamily="49" charset="-122"/>
              </a:rPr>
              <a:t>a</a:t>
            </a:r>
            <a:r>
              <a:rPr kumimoji="1" lang="zh-CN" altLang="el-GR" sz="3200" baseline="30000">
                <a:solidFill>
                  <a:schemeClr val="hlink"/>
                </a:solidFill>
                <a:latin typeface="Times New Roman" pitchFamily="18" charset="0"/>
                <a:ea typeface="黑体" pitchFamily="49" charset="-122"/>
                <a:sym typeface="Webdings" pitchFamily="18" charset="2"/>
              </a:rPr>
              <a:t></a:t>
            </a:r>
            <a:r>
              <a:rPr lang="en-US" altLang="zh-CN" sz="3200">
                <a:solidFill>
                  <a:srgbClr val="0000F0"/>
                </a:solidFill>
                <a:latin typeface="Times New Roman" pitchFamily="18" charset="0"/>
                <a:ea typeface="黑体" pitchFamily="49" charset="-122"/>
              </a:rPr>
              <a:t>, </a:t>
            </a:r>
            <a:r>
              <a:rPr lang="en-US" altLang="zh-CN" sz="3200" i="1">
                <a:solidFill>
                  <a:srgbClr val="0000F0"/>
                </a:solidFill>
                <a:latin typeface="Times New Roman" pitchFamily="18" charset="0"/>
                <a:ea typeface="黑体" pitchFamily="49" charset="-122"/>
              </a:rPr>
              <a:t>K</a:t>
            </a:r>
            <a:r>
              <a:rPr lang="en-US" altLang="zh-CN" sz="3200" baseline="-25000">
                <a:solidFill>
                  <a:srgbClr val="0000F0"/>
                </a:solidFill>
                <a:latin typeface="Times New Roman" pitchFamily="18" charset="0"/>
                <a:ea typeface="黑体" pitchFamily="49" charset="-122"/>
              </a:rPr>
              <a:t>b</a:t>
            </a:r>
            <a:r>
              <a:rPr kumimoji="1" lang="zh-CN" altLang="el-GR" sz="3200" baseline="30000">
                <a:solidFill>
                  <a:schemeClr val="hlink"/>
                </a:solidFill>
                <a:latin typeface="Times New Roman" pitchFamily="18" charset="0"/>
                <a:ea typeface="黑体" pitchFamily="49" charset="-122"/>
                <a:sym typeface="Webdings" pitchFamily="18" charset="2"/>
              </a:rPr>
              <a:t></a:t>
            </a:r>
            <a:r>
              <a:rPr lang="zh-CN" altLang="en-US" sz="3200">
                <a:solidFill>
                  <a:srgbClr val="0000F0"/>
                </a:solidFill>
                <a:latin typeface="Times New Roman" pitchFamily="18" charset="0"/>
                <a:ea typeface="黑体" pitchFamily="49" charset="-122"/>
              </a:rPr>
              <a:t>等</a:t>
            </a:r>
            <a:r>
              <a:rPr lang="en-US" altLang="zh-CN" sz="3200">
                <a:solidFill>
                  <a:srgbClr val="0000F0"/>
                </a:solidFill>
                <a:latin typeface="Times New Roman" pitchFamily="18" charset="0"/>
                <a:ea typeface="黑体" pitchFamily="49" charset="-122"/>
              </a:rPr>
              <a:t>)</a:t>
            </a:r>
            <a:r>
              <a:rPr lang="zh-CN" altLang="en-US" sz="3200">
                <a:solidFill>
                  <a:srgbClr val="0000F0"/>
                </a:solidFill>
                <a:latin typeface="Times New Roman" pitchFamily="18" charset="0"/>
                <a:ea typeface="黑体" pitchFamily="49" charset="-122"/>
              </a:rPr>
              <a:t>、解离度</a:t>
            </a:r>
            <a:r>
              <a:rPr lang="en-US" altLang="zh-CN" sz="3200">
                <a:solidFill>
                  <a:srgbClr val="0000F0"/>
                </a:solidFill>
                <a:latin typeface="Times New Roman" pitchFamily="18" charset="0"/>
                <a:ea typeface="黑体" pitchFamily="49" charset="-122"/>
              </a:rPr>
              <a:t>α</a:t>
            </a:r>
            <a:r>
              <a:rPr lang="zh-CN" altLang="en-US" sz="3200">
                <a:solidFill>
                  <a:srgbClr val="0000F0"/>
                </a:solidFill>
                <a:latin typeface="Times New Roman" pitchFamily="18" charset="0"/>
                <a:ea typeface="黑体" pitchFamily="49" charset="-122"/>
              </a:rPr>
              <a:t>及其相互关系</a:t>
            </a:r>
            <a:r>
              <a:rPr lang="en-US" altLang="zh-CN" sz="3200">
                <a:solidFill>
                  <a:srgbClr val="0000F0"/>
                </a:solidFill>
                <a:latin typeface="Times New Roman" pitchFamily="18" charset="0"/>
                <a:ea typeface="黑体" pitchFamily="49" charset="-122"/>
              </a:rPr>
              <a:t>(</a:t>
            </a:r>
            <a:r>
              <a:rPr lang="zh-CN" altLang="en-US" sz="3200">
                <a:solidFill>
                  <a:srgbClr val="0000F0"/>
                </a:solidFill>
                <a:latin typeface="Times New Roman" pitchFamily="18" charset="0"/>
                <a:ea typeface="黑体" pitchFamily="49" charset="-122"/>
              </a:rPr>
              <a:t>稀释定律</a:t>
            </a:r>
            <a:r>
              <a:rPr lang="en-US" altLang="zh-CN" sz="3200">
                <a:solidFill>
                  <a:srgbClr val="0000F0"/>
                </a:solidFill>
                <a:latin typeface="Times New Roman" pitchFamily="18" charset="0"/>
                <a:ea typeface="黑体" pitchFamily="49" charset="-122"/>
              </a:rPr>
              <a:t>)</a:t>
            </a:r>
            <a:r>
              <a:rPr lang="zh-CN" altLang="en-US" sz="3200">
                <a:solidFill>
                  <a:srgbClr val="0000F0"/>
                </a:solidFill>
                <a:latin typeface="Times New Roman" pitchFamily="18" charset="0"/>
                <a:ea typeface="黑体" pitchFamily="49" charset="-122"/>
              </a:rPr>
              <a:t>；理解同离子效应和缓冲溶液的概念，能进行溶液</a:t>
            </a:r>
            <a:r>
              <a:rPr lang="en-US" altLang="zh-CN" sz="3200">
                <a:solidFill>
                  <a:srgbClr val="0000F0"/>
                </a:solidFill>
                <a:latin typeface="Times New Roman" pitchFamily="18" charset="0"/>
                <a:ea typeface="黑体" pitchFamily="49" charset="-122"/>
              </a:rPr>
              <a:t>pH</a:t>
            </a:r>
            <a:r>
              <a:rPr lang="zh-CN" altLang="en-US" sz="3200">
                <a:solidFill>
                  <a:srgbClr val="0000F0"/>
                </a:solidFill>
                <a:latin typeface="Times New Roman" pitchFamily="18" charset="0"/>
                <a:ea typeface="黑体" pitchFamily="49" charset="-122"/>
              </a:rPr>
              <a:t>值的有关计算。</a:t>
            </a:r>
          </a:p>
        </p:txBody>
      </p:sp>
      <p:pic>
        <p:nvPicPr>
          <p:cNvPr id="194564" name="Picture 4" descr="返回">
            <a:hlinkClick r:id="rId3" action="ppaction://hlinksldjump"/>
          </p:cNvPr>
          <p:cNvPicPr>
            <a:picLocks noChangeAspect="1" noChangeArrowheads="1"/>
          </p:cNvPicPr>
          <p:nvPr/>
        </p:nvPicPr>
        <p:blipFill>
          <a:blip r:embed="rId4"/>
          <a:srcRect/>
          <a:stretch>
            <a:fillRect/>
          </a:stretch>
        </p:blipFill>
        <p:spPr bwMode="auto">
          <a:xfrm>
            <a:off x="7494588" y="6383338"/>
            <a:ext cx="792162" cy="468312"/>
          </a:xfrm>
          <a:prstGeom prst="rect">
            <a:avLst/>
          </a:prstGeom>
          <a:noFill/>
        </p:spPr>
      </p:pic>
      <p:sp>
        <p:nvSpPr>
          <p:cNvPr id="194565" name="Rectangle 5"/>
          <p:cNvSpPr>
            <a:spLocks noGrp="1" noChangeArrowheads="1"/>
          </p:cNvSpPr>
          <p:nvPr>
            <p:ph type="title"/>
          </p:nvPr>
        </p:nvSpPr>
        <p:spPr/>
        <p:txBody>
          <a:bodyPr/>
          <a:lstStyle/>
          <a:p>
            <a:r>
              <a:rPr lang="zh-CN" altLang="en-US" dirty="0" smtClean="0"/>
              <a:t>第</a:t>
            </a:r>
            <a:r>
              <a:rPr lang="en-US" altLang="zh-CN" dirty="0" smtClean="0"/>
              <a:t>2</a:t>
            </a:r>
            <a:r>
              <a:rPr lang="zh-CN" altLang="en-US" dirty="0" smtClean="0"/>
              <a:t>章  溶液化学与离子平衡</a:t>
            </a:r>
            <a:endParaRPr lang="zh-CN" altLang="en-US" dirty="0"/>
          </a:p>
        </p:txBody>
      </p:sp>
    </p:spTree>
  </p:cSld>
  <p:clrMapOvr>
    <a:masterClrMapping/>
  </p:clrMapOvr>
  <p:transition>
    <p:blinds/>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ext Box 2"/>
          <p:cNvSpPr txBox="1">
            <a:spLocks noChangeArrowheads="1"/>
          </p:cNvSpPr>
          <p:nvPr/>
        </p:nvSpPr>
        <p:spPr bwMode="auto">
          <a:xfrm>
            <a:off x="755650" y="3068638"/>
            <a:ext cx="1752600" cy="579437"/>
          </a:xfrm>
          <a:prstGeom prst="rect">
            <a:avLst/>
          </a:prstGeom>
          <a:noFill/>
          <a:ln w="12700" cap="sq">
            <a:noFill/>
            <a:miter lim="800000"/>
            <a:headEnd type="none" w="sm" len="sm"/>
            <a:tailEnd type="none" w="sm" len="sm"/>
          </a:ln>
          <a:effectLst/>
        </p:spPr>
        <p:txBody>
          <a:bodyPr>
            <a:spAutoFit/>
          </a:bodyPr>
          <a:lstStyle/>
          <a:p>
            <a:pPr eaLnBrk="0" hangingPunct="0">
              <a:spcBef>
                <a:spcPct val="50000"/>
              </a:spcBef>
            </a:pPr>
            <a:r>
              <a:rPr lang="zh-CN" altLang="en-US" sz="3200">
                <a:solidFill>
                  <a:srgbClr val="FF0000"/>
                </a:solidFill>
                <a:latin typeface="Times New Roman" pitchFamily="18" charset="0"/>
                <a:ea typeface="黑体" pitchFamily="49" charset="-122"/>
              </a:rPr>
              <a:t>解：</a:t>
            </a:r>
          </a:p>
        </p:txBody>
      </p:sp>
      <p:sp>
        <p:nvSpPr>
          <p:cNvPr id="219139" name="Text Box 3"/>
          <p:cNvSpPr txBox="1">
            <a:spLocks noChangeArrowheads="1"/>
          </p:cNvSpPr>
          <p:nvPr/>
        </p:nvSpPr>
        <p:spPr bwMode="auto">
          <a:xfrm>
            <a:off x="755650" y="1165225"/>
            <a:ext cx="8064500" cy="1758950"/>
          </a:xfrm>
          <a:prstGeom prst="rect">
            <a:avLst/>
          </a:prstGeom>
          <a:noFill/>
          <a:ln w="12700" cap="sq">
            <a:noFill/>
            <a:miter lim="800000"/>
            <a:headEnd type="none" w="sm" len="sm"/>
            <a:tailEnd type="none" w="sm" len="sm"/>
          </a:ln>
          <a:effectLst/>
        </p:spPr>
        <p:txBody>
          <a:bodyPr>
            <a:spAutoFit/>
          </a:bodyPr>
          <a:lstStyle/>
          <a:p>
            <a:pPr>
              <a:lnSpc>
                <a:spcPct val="130000"/>
              </a:lnSpc>
            </a:pPr>
            <a:r>
              <a:rPr kumimoji="1" lang="zh-CN" altLang="en-US" sz="2800">
                <a:latin typeface="Times New Roman" pitchFamily="18" charset="0"/>
                <a:ea typeface="黑体" pitchFamily="49" charset="-122"/>
              </a:rPr>
              <a:t>冬天，在汽车散热器的水中注入一定量的乙二醇可防止水的冻结。如在 </a:t>
            </a:r>
            <a:r>
              <a:rPr kumimoji="1" lang="en-US" altLang="zh-CN" sz="2800">
                <a:latin typeface="Times New Roman" pitchFamily="18" charset="0"/>
                <a:ea typeface="黑体" pitchFamily="49" charset="-122"/>
              </a:rPr>
              <a:t>200 g </a:t>
            </a:r>
            <a:r>
              <a:rPr kumimoji="1" lang="zh-CN" altLang="en-US" sz="2800">
                <a:latin typeface="Times New Roman" pitchFamily="18" charset="0"/>
                <a:ea typeface="黑体" pitchFamily="49" charset="-122"/>
              </a:rPr>
              <a:t>的水中注入</a:t>
            </a:r>
            <a:r>
              <a:rPr kumimoji="1" lang="en-US" altLang="zh-CN" sz="2800">
                <a:latin typeface="Times New Roman" pitchFamily="18" charset="0"/>
                <a:ea typeface="黑体" pitchFamily="49" charset="-122"/>
              </a:rPr>
              <a:t>6.50 g </a:t>
            </a:r>
            <a:r>
              <a:rPr kumimoji="1" lang="zh-CN" altLang="en-US" sz="2800">
                <a:latin typeface="Times New Roman" pitchFamily="18" charset="0"/>
                <a:ea typeface="黑体" pitchFamily="49" charset="-122"/>
              </a:rPr>
              <a:t>的乙二醇，求这种溶液的凝固点。</a:t>
            </a:r>
            <a:endParaRPr lang="zh-CN" altLang="en-US" sz="2800">
              <a:latin typeface="Times New Roman" pitchFamily="18" charset="0"/>
              <a:ea typeface="黑体" pitchFamily="49" charset="-122"/>
            </a:endParaRPr>
          </a:p>
        </p:txBody>
      </p:sp>
      <p:graphicFrame>
        <p:nvGraphicFramePr>
          <p:cNvPr id="219140" name="Object 4"/>
          <p:cNvGraphicFramePr>
            <a:graphicFrameLocks noChangeAspect="1"/>
          </p:cNvGraphicFramePr>
          <p:nvPr/>
        </p:nvGraphicFramePr>
        <p:xfrm>
          <a:off x="1768475" y="3895725"/>
          <a:ext cx="6677025" cy="973138"/>
        </p:xfrm>
        <a:graphic>
          <a:graphicData uri="http://schemas.openxmlformats.org/presentationml/2006/ole">
            <p:oleObj spid="_x0000_s498690" name="Equation" r:id="rId3" imgW="3047760" imgH="444240" progId="Equation.DSMT4">
              <p:embed/>
            </p:oleObj>
          </a:graphicData>
        </a:graphic>
      </p:graphicFrame>
      <p:sp>
        <p:nvSpPr>
          <p:cNvPr id="219141" name="Text Box 5"/>
          <p:cNvSpPr txBox="1">
            <a:spLocks noChangeArrowheads="1"/>
          </p:cNvSpPr>
          <p:nvPr/>
        </p:nvSpPr>
        <p:spPr bwMode="auto">
          <a:xfrm>
            <a:off x="2117725" y="4271963"/>
            <a:ext cx="184150" cy="457200"/>
          </a:xfrm>
          <a:prstGeom prst="rect">
            <a:avLst/>
          </a:prstGeom>
          <a:noFill/>
          <a:ln w="9525">
            <a:noFill/>
            <a:miter lim="800000"/>
            <a:headEnd/>
            <a:tailEnd/>
          </a:ln>
          <a:effectLst/>
        </p:spPr>
        <p:txBody>
          <a:bodyPr wrap="none">
            <a:spAutoFit/>
          </a:bodyPr>
          <a:lstStyle/>
          <a:p>
            <a:endParaRPr kumimoji="1" lang="zh-CN" altLang="zh-CN" sz="2400">
              <a:solidFill>
                <a:schemeClr val="hlink"/>
              </a:solidFill>
              <a:latin typeface="Times New Roman" pitchFamily="18" charset="0"/>
            </a:endParaRPr>
          </a:p>
        </p:txBody>
      </p:sp>
      <p:graphicFrame>
        <p:nvGraphicFramePr>
          <p:cNvPr id="219142" name="Object 6"/>
          <p:cNvGraphicFramePr>
            <a:graphicFrameLocks noChangeAspect="1"/>
          </p:cNvGraphicFramePr>
          <p:nvPr/>
        </p:nvGraphicFramePr>
        <p:xfrm>
          <a:off x="1320800" y="4984750"/>
          <a:ext cx="6046788" cy="604838"/>
        </p:xfrm>
        <a:graphic>
          <a:graphicData uri="http://schemas.openxmlformats.org/presentationml/2006/ole">
            <p:oleObj spid="_x0000_s498691" name="Equation" r:id="rId4" imgW="2412720" imgH="241200" progId="Equation.DSMT4">
              <p:embed/>
            </p:oleObj>
          </a:graphicData>
        </a:graphic>
      </p:graphicFrame>
      <p:sp>
        <p:nvSpPr>
          <p:cNvPr id="219143" name="Text Box 7"/>
          <p:cNvSpPr txBox="1">
            <a:spLocks noChangeArrowheads="1"/>
          </p:cNvSpPr>
          <p:nvPr/>
        </p:nvSpPr>
        <p:spPr bwMode="auto">
          <a:xfrm>
            <a:off x="7145338" y="5013325"/>
            <a:ext cx="1098550" cy="457200"/>
          </a:xfrm>
          <a:prstGeom prst="rect">
            <a:avLst/>
          </a:prstGeom>
          <a:noFill/>
          <a:ln w="9525">
            <a:noFill/>
            <a:miter lim="800000"/>
            <a:headEnd/>
            <a:tailEnd/>
          </a:ln>
          <a:effectLst/>
        </p:spPr>
        <p:txBody>
          <a:bodyPr wrap="none">
            <a:spAutoFit/>
          </a:bodyPr>
          <a:lstStyle/>
          <a:p>
            <a:r>
              <a:rPr kumimoji="1" lang="zh-CN" altLang="en-US" sz="2400">
                <a:solidFill>
                  <a:schemeClr val="hlink"/>
                </a:solidFill>
                <a:latin typeface="Times New Roman" pitchFamily="18" charset="0"/>
              </a:rPr>
              <a:t>（℃）</a:t>
            </a:r>
          </a:p>
        </p:txBody>
      </p:sp>
      <p:sp>
        <p:nvSpPr>
          <p:cNvPr id="219144" name="Text Box 8"/>
          <p:cNvSpPr txBox="1">
            <a:spLocks noChangeArrowheads="1"/>
          </p:cNvSpPr>
          <p:nvPr/>
        </p:nvSpPr>
        <p:spPr bwMode="auto">
          <a:xfrm>
            <a:off x="1403350" y="5646738"/>
            <a:ext cx="6697663" cy="519112"/>
          </a:xfrm>
          <a:prstGeom prst="rect">
            <a:avLst/>
          </a:prstGeom>
          <a:noFill/>
          <a:ln w="9525">
            <a:noFill/>
            <a:miter lim="800000"/>
            <a:headEnd/>
            <a:tailEnd/>
          </a:ln>
          <a:effectLst/>
        </p:spPr>
        <p:txBody>
          <a:bodyPr>
            <a:spAutoFit/>
          </a:bodyPr>
          <a:lstStyle/>
          <a:p>
            <a:r>
              <a:rPr kumimoji="1" lang="zh-CN" altLang="en-US" sz="2800">
                <a:solidFill>
                  <a:schemeClr val="hlink"/>
                </a:solidFill>
                <a:latin typeface="Times New Roman" pitchFamily="18" charset="0"/>
                <a:ea typeface="黑体" pitchFamily="49" charset="-122"/>
              </a:rPr>
              <a:t>这种溶液的凝固点为－</a:t>
            </a:r>
            <a:r>
              <a:rPr kumimoji="1" lang="en-US" altLang="zh-CN" sz="2800">
                <a:solidFill>
                  <a:schemeClr val="hlink"/>
                </a:solidFill>
                <a:latin typeface="Times New Roman" pitchFamily="18" charset="0"/>
                <a:ea typeface="黑体" pitchFamily="49" charset="-122"/>
              </a:rPr>
              <a:t>0.98</a:t>
            </a:r>
            <a:r>
              <a:rPr kumimoji="1" lang="en-US" altLang="zh-CN" sz="2800">
                <a:solidFill>
                  <a:schemeClr val="hlink"/>
                </a:solidFill>
                <a:latin typeface="Times New Roman" pitchFamily="18" charset="0"/>
              </a:rPr>
              <a:t>℃</a:t>
            </a:r>
            <a:r>
              <a:rPr kumimoji="1" lang="zh-CN" altLang="en-US" sz="2800">
                <a:solidFill>
                  <a:schemeClr val="hlink"/>
                </a:solidFill>
                <a:latin typeface="Times New Roman" pitchFamily="18" charset="0"/>
              </a:rPr>
              <a:t>。</a:t>
            </a:r>
          </a:p>
        </p:txBody>
      </p:sp>
      <p:sp>
        <p:nvSpPr>
          <p:cNvPr id="219145" name="Text Box 9"/>
          <p:cNvSpPr txBox="1">
            <a:spLocks noChangeArrowheads="1"/>
          </p:cNvSpPr>
          <p:nvPr/>
        </p:nvSpPr>
        <p:spPr bwMode="auto">
          <a:xfrm>
            <a:off x="6689725" y="5249863"/>
            <a:ext cx="184150" cy="579437"/>
          </a:xfrm>
          <a:prstGeom prst="rect">
            <a:avLst/>
          </a:prstGeom>
          <a:noFill/>
          <a:ln w="12700" cap="sq">
            <a:noFill/>
            <a:miter lim="800000"/>
            <a:headEnd type="none" w="sm" len="sm"/>
            <a:tailEnd type="none" w="sm" len="sm"/>
          </a:ln>
          <a:effectLst/>
        </p:spPr>
        <p:txBody>
          <a:bodyPr wrap="none">
            <a:spAutoFit/>
          </a:bodyPr>
          <a:lstStyle/>
          <a:p>
            <a:pPr eaLnBrk="0" hangingPunct="0"/>
            <a:endParaRPr lang="zh-CN" altLang="zh-CN" sz="3200">
              <a:solidFill>
                <a:schemeClr val="hlink"/>
              </a:solidFill>
              <a:latin typeface="Times New Roman" pitchFamily="18" charset="0"/>
            </a:endParaRPr>
          </a:p>
        </p:txBody>
      </p:sp>
      <p:sp>
        <p:nvSpPr>
          <p:cNvPr id="219146" name="Rectangle 10"/>
          <p:cNvSpPr>
            <a:spLocks noChangeArrowheads="1"/>
          </p:cNvSpPr>
          <p:nvPr/>
        </p:nvSpPr>
        <p:spPr bwMode="auto">
          <a:xfrm>
            <a:off x="2124075" y="3065463"/>
            <a:ext cx="5599113" cy="579437"/>
          </a:xfrm>
          <a:prstGeom prst="rect">
            <a:avLst/>
          </a:prstGeom>
          <a:noFill/>
          <a:ln w="9525" algn="ctr">
            <a:noFill/>
            <a:miter lim="800000"/>
            <a:headEnd/>
            <a:tailEnd/>
          </a:ln>
          <a:effectLst/>
        </p:spPr>
        <p:txBody>
          <a:bodyPr>
            <a:spAutoFit/>
          </a:bodyPr>
          <a:lstStyle/>
          <a:p>
            <a:r>
              <a:rPr kumimoji="1" lang="en-US" altLang="zh-CN" sz="3200" i="1">
                <a:solidFill>
                  <a:schemeClr val="hlink"/>
                </a:solidFill>
                <a:latin typeface="Times New Roman" pitchFamily="18" charset="0"/>
                <a:ea typeface="黑体" pitchFamily="49" charset="-122"/>
              </a:rPr>
              <a:t>△T</a:t>
            </a:r>
            <a:r>
              <a:rPr kumimoji="1" lang="en-US" altLang="zh-CN" sz="3200" baseline="-25000">
                <a:solidFill>
                  <a:schemeClr val="hlink"/>
                </a:solidFill>
                <a:latin typeface="Times New Roman" pitchFamily="18" charset="0"/>
                <a:ea typeface="黑体" pitchFamily="49" charset="-122"/>
              </a:rPr>
              <a:t>f</a:t>
            </a:r>
            <a:r>
              <a:rPr kumimoji="1" lang="en-US" altLang="zh-CN" sz="3200" i="1">
                <a:solidFill>
                  <a:schemeClr val="hlink"/>
                </a:solidFill>
                <a:latin typeface="Times New Roman" pitchFamily="18" charset="0"/>
                <a:ea typeface="黑体" pitchFamily="49" charset="-122"/>
              </a:rPr>
              <a:t> </a:t>
            </a:r>
            <a:r>
              <a:rPr kumimoji="1" lang="en-US" altLang="zh-CN" sz="3200">
                <a:solidFill>
                  <a:schemeClr val="hlink"/>
                </a:solidFill>
                <a:latin typeface="Times New Roman" pitchFamily="18" charset="0"/>
                <a:ea typeface="黑体" pitchFamily="49" charset="-122"/>
              </a:rPr>
              <a:t>= </a:t>
            </a:r>
            <a:r>
              <a:rPr kumimoji="1" lang="en-US" altLang="zh-CN" sz="3200" i="1">
                <a:solidFill>
                  <a:schemeClr val="hlink"/>
                </a:solidFill>
                <a:latin typeface="Times New Roman" pitchFamily="18" charset="0"/>
                <a:ea typeface="黑体" pitchFamily="49" charset="-122"/>
              </a:rPr>
              <a:t>T</a:t>
            </a:r>
            <a:r>
              <a:rPr kumimoji="1" lang="en-US" altLang="zh-CN" sz="3200" baseline="-25000">
                <a:solidFill>
                  <a:schemeClr val="hlink"/>
                </a:solidFill>
                <a:latin typeface="Times New Roman" pitchFamily="18" charset="0"/>
                <a:ea typeface="黑体" pitchFamily="49" charset="-122"/>
              </a:rPr>
              <a:t>f</a:t>
            </a:r>
            <a:r>
              <a:rPr kumimoji="1" lang="en-US" altLang="zh-CN" sz="3200">
                <a:solidFill>
                  <a:schemeClr val="hlink"/>
                </a:solidFill>
                <a:latin typeface="Times New Roman" pitchFamily="18" charset="0"/>
                <a:ea typeface="黑体" pitchFamily="49" charset="-122"/>
              </a:rPr>
              <a:t>*</a:t>
            </a:r>
            <a:r>
              <a:rPr kumimoji="1" lang="zh-CN" altLang="en-US" sz="3200">
                <a:solidFill>
                  <a:schemeClr val="hlink"/>
                </a:solidFill>
                <a:latin typeface="Times New Roman" pitchFamily="18" charset="0"/>
                <a:ea typeface="黑体" pitchFamily="49" charset="-122"/>
              </a:rPr>
              <a:t>－</a:t>
            </a:r>
            <a:r>
              <a:rPr kumimoji="1" lang="en-US" altLang="zh-CN" sz="3200" i="1">
                <a:solidFill>
                  <a:schemeClr val="hlink"/>
                </a:solidFill>
                <a:latin typeface="Times New Roman" pitchFamily="18" charset="0"/>
                <a:ea typeface="黑体" pitchFamily="49" charset="-122"/>
              </a:rPr>
              <a:t>T</a:t>
            </a:r>
            <a:r>
              <a:rPr kumimoji="1" lang="en-US" altLang="zh-CN" sz="3200" baseline="-25000">
                <a:solidFill>
                  <a:schemeClr val="hlink"/>
                </a:solidFill>
                <a:latin typeface="Times New Roman" pitchFamily="18" charset="0"/>
                <a:ea typeface="黑体" pitchFamily="49" charset="-122"/>
              </a:rPr>
              <a:t>f</a:t>
            </a:r>
            <a:r>
              <a:rPr kumimoji="1" lang="en-US" altLang="zh-CN" sz="3200">
                <a:solidFill>
                  <a:schemeClr val="hlink"/>
                </a:solidFill>
                <a:latin typeface="Times New Roman" pitchFamily="18" charset="0"/>
                <a:ea typeface="黑体" pitchFamily="49" charset="-122"/>
              </a:rPr>
              <a:t> =  </a:t>
            </a:r>
            <a:r>
              <a:rPr kumimoji="1" lang="en-US" altLang="zh-CN" sz="3200" i="1">
                <a:solidFill>
                  <a:schemeClr val="hlink"/>
                </a:solidFill>
                <a:latin typeface="Times New Roman" pitchFamily="18" charset="0"/>
                <a:ea typeface="黑体" pitchFamily="49" charset="-122"/>
              </a:rPr>
              <a:t>K</a:t>
            </a:r>
            <a:r>
              <a:rPr kumimoji="1" lang="en-US" altLang="zh-CN" sz="3200" baseline="-25000">
                <a:solidFill>
                  <a:schemeClr val="hlink"/>
                </a:solidFill>
                <a:latin typeface="Times New Roman" pitchFamily="18" charset="0"/>
                <a:ea typeface="黑体" pitchFamily="49" charset="-122"/>
              </a:rPr>
              <a:t>fp</a:t>
            </a:r>
            <a:r>
              <a:rPr kumimoji="1" lang="en-US" altLang="zh-CN" sz="3200" i="1">
                <a:solidFill>
                  <a:schemeClr val="hlink"/>
                </a:solidFill>
                <a:latin typeface="Times New Roman" pitchFamily="18" charset="0"/>
                <a:ea typeface="黑体" pitchFamily="49" charset="-122"/>
              </a:rPr>
              <a:t> m</a:t>
            </a:r>
            <a:r>
              <a:rPr kumimoji="1" lang="en-US" altLang="zh-CN" sz="3200" baseline="-25000">
                <a:solidFill>
                  <a:schemeClr val="hlink"/>
                </a:solidFill>
                <a:latin typeface="Times New Roman" pitchFamily="18" charset="0"/>
                <a:ea typeface="黑体" pitchFamily="49" charset="-122"/>
              </a:rPr>
              <a:t>B</a:t>
            </a:r>
          </a:p>
        </p:txBody>
      </p:sp>
      <p:pic>
        <p:nvPicPr>
          <p:cNvPr id="219147" name="Picture 11" descr="返回">
            <a:hlinkClick r:id="rId5" action="ppaction://hlinksldjump"/>
          </p:cNvPr>
          <p:cNvPicPr>
            <a:picLocks noChangeAspect="1" noChangeArrowheads="1"/>
          </p:cNvPicPr>
          <p:nvPr/>
        </p:nvPicPr>
        <p:blipFill>
          <a:blip r:embed="rId6"/>
          <a:srcRect/>
          <a:stretch>
            <a:fillRect/>
          </a:stretch>
        </p:blipFill>
        <p:spPr bwMode="auto">
          <a:xfrm>
            <a:off x="7494588" y="6383338"/>
            <a:ext cx="792162" cy="468312"/>
          </a:xfrm>
          <a:prstGeom prst="rect">
            <a:avLst/>
          </a:prstGeom>
          <a:noFill/>
        </p:spPr>
      </p:pic>
      <p:sp>
        <p:nvSpPr>
          <p:cNvPr id="219148" name="Rectangle 12"/>
          <p:cNvSpPr>
            <a:spLocks noGrp="1" noChangeArrowheads="1"/>
          </p:cNvSpPr>
          <p:nvPr>
            <p:ph type="title" idx="4294967295"/>
          </p:nvPr>
        </p:nvSpPr>
        <p:spPr/>
        <p:txBody>
          <a:bodyPr/>
          <a:lstStyle/>
          <a:p>
            <a:r>
              <a:rPr lang="zh-CN" altLang="en-US"/>
              <a:t>例题</a:t>
            </a:r>
            <a:r>
              <a:rPr lang="en-US" altLang="zh-CN"/>
              <a:t>2</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9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9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91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1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91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9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8" grpId="0"/>
      <p:bldP spid="219143" grpId="0"/>
      <p:bldP spid="219144" grpId="0"/>
      <p:bldP spid="219146"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消泡作用</a:t>
            </a:r>
            <a:endParaRPr lang="zh-CN" altLang="en-US" dirty="0"/>
          </a:p>
        </p:txBody>
      </p:sp>
      <p:sp>
        <p:nvSpPr>
          <p:cNvPr id="3" name="内容占位符 2"/>
          <p:cNvSpPr>
            <a:spLocks noGrp="1"/>
          </p:cNvSpPr>
          <p:nvPr>
            <p:ph idx="1"/>
          </p:nvPr>
        </p:nvSpPr>
        <p:spPr/>
        <p:txBody>
          <a:bodyPr/>
          <a:lstStyle/>
          <a:p>
            <a:r>
              <a:rPr lang="zh-CN" altLang="en-US" dirty="0" smtClean="0">
                <a:solidFill>
                  <a:schemeClr val="hlink"/>
                </a:solidFill>
                <a:latin typeface="Times New Roman" pitchFamily="18" charset="0"/>
                <a:hlinkClick r:id="rId2"/>
              </a:rPr>
              <a:t>抑制和消除泡沫的作用称为</a:t>
            </a:r>
            <a:r>
              <a:rPr lang="zh-CN" altLang="en-US" dirty="0" smtClean="0">
                <a:solidFill>
                  <a:srgbClr val="FF0000"/>
                </a:solidFill>
                <a:latin typeface="Times New Roman" pitchFamily="18" charset="0"/>
                <a:hlinkClick r:id="rId2"/>
              </a:rPr>
              <a:t>消泡</a:t>
            </a:r>
            <a:r>
              <a:rPr lang="zh-CN" altLang="en-US" dirty="0" smtClean="0">
                <a:solidFill>
                  <a:srgbClr val="FF0000"/>
                </a:solidFill>
                <a:latin typeface="Times New Roman" pitchFamily="18" charset="0"/>
              </a:rPr>
              <a:t>作用</a:t>
            </a:r>
            <a:r>
              <a:rPr lang="zh-CN" altLang="en-US" dirty="0" smtClean="0">
                <a:solidFill>
                  <a:schemeClr val="hlink"/>
                </a:solidFill>
                <a:latin typeface="Times New Roman" pitchFamily="18" charset="0"/>
              </a:rPr>
              <a:t>。</a:t>
            </a:r>
            <a:endParaRPr lang="en-US" altLang="zh-CN" dirty="0" smtClean="0">
              <a:solidFill>
                <a:schemeClr val="hlink"/>
              </a:solidFill>
              <a:latin typeface="Times New Roman" pitchFamily="18" charset="0"/>
            </a:endParaRPr>
          </a:p>
          <a:p>
            <a:r>
              <a:rPr lang="zh-CN" altLang="en-US" dirty="0" smtClean="0">
                <a:solidFill>
                  <a:schemeClr val="hlink"/>
                </a:solidFill>
                <a:latin typeface="Times New Roman" pitchFamily="18" charset="0"/>
              </a:rPr>
              <a:t>起消泡作用的表面活性剂叫消泡剂。</a:t>
            </a:r>
            <a:endParaRPr lang="en-US" altLang="zh-CN" dirty="0" smtClean="0">
              <a:solidFill>
                <a:schemeClr val="hlink"/>
              </a:solidFill>
              <a:latin typeface="Times New Roman" pitchFamily="18" charset="0"/>
            </a:endParaRPr>
          </a:p>
          <a:p>
            <a:r>
              <a:rPr lang="zh-CN" altLang="en-US" dirty="0" smtClean="0">
                <a:solidFill>
                  <a:schemeClr val="hlink"/>
                </a:solidFill>
                <a:latin typeface="Times New Roman" pitchFamily="18" charset="0"/>
              </a:rPr>
              <a:t>消泡剂：</a:t>
            </a:r>
            <a:r>
              <a:rPr lang="en-US" altLang="zh-CN" dirty="0" smtClean="0">
                <a:solidFill>
                  <a:schemeClr val="hlink"/>
                </a:solidFill>
                <a:latin typeface="Times New Roman" pitchFamily="18" charset="0"/>
              </a:rPr>
              <a:t>C</a:t>
            </a:r>
            <a:r>
              <a:rPr lang="en-US" altLang="zh-CN" baseline="-25000" dirty="0" smtClean="0">
                <a:solidFill>
                  <a:schemeClr val="hlink"/>
                </a:solidFill>
                <a:latin typeface="Times New Roman" pitchFamily="18" charset="0"/>
              </a:rPr>
              <a:t>5</a:t>
            </a:r>
            <a:r>
              <a:rPr lang="en-US" altLang="zh-CN" dirty="0" smtClean="0">
                <a:solidFill>
                  <a:schemeClr val="hlink"/>
                </a:solidFill>
                <a:latin typeface="Times New Roman" pitchFamily="18" charset="0"/>
              </a:rPr>
              <a:t>_C</a:t>
            </a:r>
            <a:r>
              <a:rPr lang="en-US" altLang="zh-CN" baseline="-25000" dirty="0" smtClean="0">
                <a:solidFill>
                  <a:schemeClr val="hlink"/>
                </a:solidFill>
                <a:latin typeface="Times New Roman" pitchFamily="18" charset="0"/>
              </a:rPr>
              <a:t>6</a:t>
            </a:r>
            <a:r>
              <a:rPr lang="zh-CN" altLang="en-US" dirty="0" smtClean="0">
                <a:solidFill>
                  <a:schemeClr val="hlink"/>
                </a:solidFill>
                <a:latin typeface="Times New Roman" pitchFamily="18" charset="0"/>
              </a:rPr>
              <a:t> </a:t>
            </a:r>
            <a:r>
              <a:rPr lang="en-US" altLang="zh-CN" dirty="0" smtClean="0">
                <a:solidFill>
                  <a:schemeClr val="hlink"/>
                </a:solidFill>
                <a:latin typeface="Times New Roman" pitchFamily="18" charset="0"/>
              </a:rPr>
              <a:t>,</a:t>
            </a:r>
            <a:r>
              <a:rPr lang="zh-CN" altLang="en-US" dirty="0" smtClean="0">
                <a:solidFill>
                  <a:schemeClr val="hlink"/>
                </a:solidFill>
                <a:latin typeface="Times New Roman" pitchFamily="18" charset="0"/>
              </a:rPr>
              <a:t>表面活性大</a:t>
            </a:r>
            <a:r>
              <a:rPr lang="en-US" altLang="zh-CN" dirty="0" smtClean="0">
                <a:solidFill>
                  <a:schemeClr val="hlink"/>
                </a:solidFill>
                <a:latin typeface="Times New Roman" pitchFamily="18" charset="0"/>
              </a:rPr>
              <a:t>,</a:t>
            </a:r>
            <a:r>
              <a:rPr lang="zh-CN" altLang="en-US" dirty="0" smtClean="0">
                <a:solidFill>
                  <a:schemeClr val="hlink"/>
                </a:solidFill>
                <a:latin typeface="Times New Roman" pitchFamily="18" charset="0"/>
              </a:rPr>
              <a:t>但不稳定。</a:t>
            </a:r>
          </a:p>
          <a:p>
            <a:endParaRPr lang="zh-CN" altLang="en-US" dirty="0"/>
          </a:p>
        </p:txBody>
      </p:sp>
    </p:spTree>
  </p:cSld>
  <p:clrMapOvr>
    <a:masterClrMapping/>
  </p:clrMapOvr>
  <p:transition>
    <p:blinds/>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2.5.3  </a:t>
            </a:r>
            <a:r>
              <a:rPr lang="zh-CN" altLang="en-US" b="1" dirty="0" smtClean="0"/>
              <a:t>胶体</a:t>
            </a:r>
            <a:endParaRPr lang="zh-CN" altLang="en-US" b="1" dirty="0"/>
          </a:p>
        </p:txBody>
      </p:sp>
      <p:sp>
        <p:nvSpPr>
          <p:cNvPr id="3" name="内容占位符 2"/>
          <p:cNvSpPr>
            <a:spLocks noGrp="1"/>
          </p:cNvSpPr>
          <p:nvPr>
            <p:ph idx="1"/>
          </p:nvPr>
        </p:nvSpPr>
        <p:spPr>
          <a:xfrm>
            <a:off x="857224" y="1571612"/>
            <a:ext cx="8077200" cy="4864100"/>
          </a:xfrm>
        </p:spPr>
        <p:txBody>
          <a:bodyPr/>
          <a:lstStyle/>
          <a:p>
            <a:r>
              <a:rPr lang="en-US" altLang="zh-CN" dirty="0" smtClean="0"/>
              <a:t>2.5.3.1 </a:t>
            </a:r>
            <a:r>
              <a:rPr lang="zh-CN" altLang="en-US" dirty="0" smtClean="0"/>
              <a:t>胶体的定义和分类</a:t>
            </a:r>
            <a:endParaRPr lang="en-US" altLang="zh-CN" dirty="0" smtClean="0"/>
          </a:p>
          <a:p>
            <a:r>
              <a:rPr lang="en-US" altLang="zh-CN" dirty="0" smtClean="0"/>
              <a:t>2.5.3.2 </a:t>
            </a:r>
            <a:r>
              <a:rPr lang="zh-CN" altLang="en-US" dirty="0" smtClean="0"/>
              <a:t>胶体的性质</a:t>
            </a:r>
            <a:endParaRPr lang="en-US" altLang="zh-CN" dirty="0" smtClean="0"/>
          </a:p>
          <a:p>
            <a:r>
              <a:rPr lang="en-US" altLang="zh-CN" dirty="0" smtClean="0"/>
              <a:t>2.5.3.3 </a:t>
            </a:r>
            <a:r>
              <a:rPr lang="zh-CN" altLang="en-US" dirty="0" smtClean="0"/>
              <a:t>胶团的结构</a:t>
            </a:r>
            <a:endParaRPr lang="en-US" altLang="zh-CN" dirty="0" smtClean="0"/>
          </a:p>
          <a:p>
            <a:r>
              <a:rPr lang="en-US" altLang="zh-CN" dirty="0" smtClean="0"/>
              <a:t>2.5.3.4 </a:t>
            </a:r>
            <a:r>
              <a:rPr lang="zh-CN" altLang="en-US" dirty="0" smtClean="0"/>
              <a:t>溶胶的稳定性与聚沉</a:t>
            </a:r>
            <a:endParaRPr lang="en-US" altLang="zh-CN" dirty="0" smtClean="0"/>
          </a:p>
          <a:p>
            <a:r>
              <a:rPr lang="en-US" altLang="zh-CN" dirty="0" smtClean="0"/>
              <a:t>2.5.3.5 </a:t>
            </a:r>
            <a:r>
              <a:rPr lang="zh-CN" altLang="en-US" dirty="0" smtClean="0"/>
              <a:t>凝胶</a:t>
            </a:r>
            <a:endParaRPr lang="zh-CN" altLang="en-US" dirty="0"/>
          </a:p>
        </p:txBody>
      </p:sp>
    </p:spTree>
  </p:cSld>
  <p:clrMapOvr>
    <a:masterClrMapping/>
  </p:clrMapOvr>
  <p:transition>
    <p:blinds/>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34" name="Picture 42" descr="返回">
            <a:hlinkClick r:id="rId3" action="ppaction://hlinksldjump"/>
          </p:cNvPr>
          <p:cNvPicPr>
            <a:picLocks noChangeAspect="1" noChangeArrowheads="1"/>
          </p:cNvPicPr>
          <p:nvPr/>
        </p:nvPicPr>
        <p:blipFill>
          <a:blip r:embed="rId4"/>
          <a:srcRect/>
          <a:stretch>
            <a:fillRect/>
          </a:stretch>
        </p:blipFill>
        <p:spPr bwMode="auto">
          <a:xfrm>
            <a:off x="7494588" y="6381750"/>
            <a:ext cx="792162" cy="468313"/>
          </a:xfrm>
          <a:prstGeom prst="rect">
            <a:avLst/>
          </a:prstGeom>
          <a:noFill/>
          <a:ln w="9525">
            <a:noFill/>
            <a:miter lim="800000"/>
            <a:headEnd/>
            <a:tailEnd/>
          </a:ln>
        </p:spPr>
      </p:pic>
      <p:sp>
        <p:nvSpPr>
          <p:cNvPr id="452652" name="Text Box 44"/>
          <p:cNvSpPr txBox="1">
            <a:spLocks noChangeArrowheads="1"/>
          </p:cNvSpPr>
          <p:nvPr/>
        </p:nvSpPr>
        <p:spPr bwMode="auto">
          <a:xfrm>
            <a:off x="714348" y="5565338"/>
            <a:ext cx="7715304" cy="861774"/>
          </a:xfrm>
          <a:prstGeom prst="rect">
            <a:avLst/>
          </a:prstGeom>
          <a:noFill/>
          <a:ln w="12700" cap="sq">
            <a:noFill/>
            <a:miter lim="800000"/>
            <a:headEnd/>
            <a:tailEnd/>
          </a:ln>
        </p:spPr>
        <p:txBody>
          <a:bodyPr wrap="square" tIns="0" bIns="0">
            <a:spAutoFit/>
          </a:bodyPr>
          <a:lstStyle/>
          <a:p>
            <a:pPr>
              <a:buClr>
                <a:schemeClr val="hlink"/>
              </a:buClr>
              <a:buFont typeface="Wingdings" pitchFamily="2" charset="2"/>
              <a:buChar char="Ø"/>
            </a:pPr>
            <a:r>
              <a:rPr lang="zh-CN" altLang="en-US" sz="2800" dirty="0">
                <a:solidFill>
                  <a:srgbClr val="FF0000"/>
                </a:solidFill>
                <a:ea typeface="楷体_GB2312" pitchFamily="49" charset="-122"/>
              </a:rPr>
              <a:t>憎液溶胶</a:t>
            </a:r>
          </a:p>
          <a:p>
            <a:pPr>
              <a:buClr>
                <a:schemeClr val="hlink"/>
              </a:buClr>
              <a:buFont typeface="Wingdings" pitchFamily="2" charset="2"/>
              <a:buNone/>
            </a:pPr>
            <a:r>
              <a:rPr lang="zh-CN" altLang="en-US" sz="2800" dirty="0">
                <a:ea typeface="楷体_GB2312" pitchFamily="49" charset="-122"/>
              </a:rPr>
              <a:t>分散相粒子</a:t>
            </a:r>
            <a:r>
              <a:rPr lang="zh-CN" altLang="en-US" sz="2800" dirty="0" smtClean="0">
                <a:ea typeface="楷体_GB2312" pitchFamily="49" charset="-122"/>
              </a:rPr>
              <a:t>与介质的</a:t>
            </a:r>
            <a:r>
              <a:rPr lang="zh-CN" altLang="en-US" sz="2800" dirty="0">
                <a:ea typeface="楷体_GB2312" pitchFamily="49" charset="-122"/>
              </a:rPr>
              <a:t>亲合力较弱，如</a:t>
            </a:r>
            <a:r>
              <a:rPr lang="en-US" altLang="zh-CN" sz="2800" dirty="0" err="1">
                <a:latin typeface="Times New Roman" pitchFamily="18" charset="0"/>
                <a:ea typeface="楷体_GB2312" pitchFamily="49" charset="-122"/>
              </a:rPr>
              <a:t>AgI</a:t>
            </a:r>
            <a:r>
              <a:rPr lang="zh-CN" altLang="en-US" sz="2800" dirty="0">
                <a:ea typeface="楷体_GB2312" pitchFamily="49" charset="-122"/>
              </a:rPr>
              <a:t>胶体等。</a:t>
            </a:r>
          </a:p>
        </p:txBody>
      </p:sp>
      <p:sp>
        <p:nvSpPr>
          <p:cNvPr id="452653" name="Text Box 45"/>
          <p:cNvSpPr txBox="1">
            <a:spLocks noChangeArrowheads="1"/>
          </p:cNvSpPr>
          <p:nvPr/>
        </p:nvSpPr>
        <p:spPr bwMode="auto">
          <a:xfrm>
            <a:off x="714348" y="4500570"/>
            <a:ext cx="8429652" cy="861774"/>
          </a:xfrm>
          <a:prstGeom prst="rect">
            <a:avLst/>
          </a:prstGeom>
          <a:noFill/>
          <a:ln w="12700" cap="sq">
            <a:noFill/>
            <a:miter lim="800000"/>
            <a:headEnd/>
            <a:tailEnd/>
          </a:ln>
        </p:spPr>
        <p:txBody>
          <a:bodyPr wrap="square" tIns="0" bIns="0">
            <a:spAutoFit/>
          </a:bodyPr>
          <a:lstStyle/>
          <a:p>
            <a:pPr>
              <a:buClr>
                <a:schemeClr val="hlink"/>
              </a:buClr>
              <a:buFont typeface="Wingdings" pitchFamily="2" charset="2"/>
              <a:buChar char="Ø"/>
            </a:pPr>
            <a:r>
              <a:rPr lang="zh-CN" altLang="en-US" sz="2800" dirty="0">
                <a:solidFill>
                  <a:srgbClr val="FF0000"/>
                </a:solidFill>
                <a:ea typeface="楷体_GB2312" pitchFamily="49" charset="-122"/>
              </a:rPr>
              <a:t>亲液溶胶</a:t>
            </a:r>
          </a:p>
          <a:p>
            <a:pPr>
              <a:buClr>
                <a:schemeClr val="hlink"/>
              </a:buClr>
              <a:buFont typeface="Wingdings" pitchFamily="2" charset="2"/>
              <a:buNone/>
            </a:pPr>
            <a:r>
              <a:rPr lang="zh-CN" altLang="en-US" sz="2800" dirty="0">
                <a:ea typeface="楷体_GB2312" pitchFamily="49" charset="-122"/>
              </a:rPr>
              <a:t>分散相粒子</a:t>
            </a:r>
            <a:r>
              <a:rPr lang="zh-CN" altLang="en-US" sz="2800" dirty="0" smtClean="0">
                <a:ea typeface="楷体_GB2312" pitchFamily="49" charset="-122"/>
              </a:rPr>
              <a:t>与介质的</a:t>
            </a:r>
            <a:r>
              <a:rPr lang="zh-CN" altLang="en-US" sz="2800" dirty="0">
                <a:ea typeface="楷体_GB2312" pitchFamily="49" charset="-122"/>
              </a:rPr>
              <a:t>亲合力较强，如蛋白质、淀粉等。 </a:t>
            </a:r>
            <a:endParaRPr kumimoji="1" lang="zh-CN" altLang="en-US" sz="2800" dirty="0">
              <a:latin typeface="Times New Roman" pitchFamily="18" charset="0"/>
            </a:endParaRPr>
          </a:p>
        </p:txBody>
      </p:sp>
      <p:sp>
        <p:nvSpPr>
          <p:cNvPr id="8" name="矩形 7"/>
          <p:cNvSpPr/>
          <p:nvPr/>
        </p:nvSpPr>
        <p:spPr>
          <a:xfrm>
            <a:off x="785786" y="1357298"/>
            <a:ext cx="7929618" cy="3108543"/>
          </a:xfrm>
          <a:prstGeom prst="rect">
            <a:avLst/>
          </a:prstGeom>
        </p:spPr>
        <p:txBody>
          <a:bodyPr wrap="square">
            <a:spAutoFit/>
          </a:bodyPr>
          <a:lstStyle/>
          <a:p>
            <a:pPr>
              <a:spcBef>
                <a:spcPct val="50000"/>
              </a:spcBef>
            </a:pPr>
            <a:r>
              <a:rPr lang="zh-CN" altLang="en-US" sz="2800" dirty="0" smtClean="0">
                <a:solidFill>
                  <a:srgbClr val="FF0000"/>
                </a:solidFill>
                <a:latin typeface="楷体_GB2312" pitchFamily="49" charset="-122"/>
                <a:ea typeface="楷体_GB2312" pitchFamily="49" charset="-122"/>
              </a:rPr>
              <a:t>胶体：</a:t>
            </a:r>
            <a:r>
              <a:rPr lang="zh-CN" altLang="en-US" sz="2800" dirty="0" smtClean="0">
                <a:latin typeface="楷体_GB2312" pitchFamily="49" charset="-122"/>
                <a:ea typeface="楷体_GB2312" pitchFamily="49" charset="-122"/>
              </a:rPr>
              <a:t>物质分散成</a:t>
            </a:r>
            <a:r>
              <a:rPr lang="en-US" altLang="zh-CN" sz="2800" dirty="0" smtClean="0">
                <a:latin typeface="楷体_GB2312" pitchFamily="49" charset="-122"/>
                <a:ea typeface="楷体_GB2312" pitchFamily="49" charset="-122"/>
              </a:rPr>
              <a:t>1—100nm</a:t>
            </a:r>
            <a:r>
              <a:rPr lang="zh-CN" altLang="en-US" sz="2800" dirty="0" smtClean="0">
                <a:latin typeface="楷体_GB2312" pitchFamily="49" charset="-122"/>
                <a:ea typeface="楷体_GB2312" pitchFamily="49" charset="-122"/>
              </a:rPr>
              <a:t>范围内的颗粒分散分布于分散介质中所形成的一种分散系统。</a:t>
            </a:r>
            <a:endParaRPr lang="en-US" altLang="zh-CN" sz="2800" dirty="0" smtClean="0">
              <a:latin typeface="楷体_GB2312" pitchFamily="49" charset="-122"/>
              <a:ea typeface="楷体_GB2312" pitchFamily="49" charset="-122"/>
            </a:endParaRPr>
          </a:p>
          <a:p>
            <a:pPr>
              <a:spcBef>
                <a:spcPct val="50000"/>
              </a:spcBef>
            </a:pPr>
            <a:r>
              <a:rPr lang="zh-CN" altLang="en-US" sz="2800" dirty="0" smtClean="0">
                <a:latin typeface="楷体_GB2312" pitchFamily="49" charset="-122"/>
                <a:ea typeface="楷体_GB2312" pitchFamily="49" charset="-122"/>
              </a:rPr>
              <a:t>分散相粒子由许多分子聚集而成，以一定的界面与周围介质分开，成为一个不连续的相。</a:t>
            </a:r>
            <a:endParaRPr lang="en-US" altLang="zh-CN" sz="2800" dirty="0" smtClean="0">
              <a:latin typeface="楷体_GB2312" pitchFamily="49" charset="-122"/>
              <a:ea typeface="楷体_GB2312" pitchFamily="49" charset="-122"/>
            </a:endParaRPr>
          </a:p>
          <a:p>
            <a:pPr>
              <a:spcBef>
                <a:spcPct val="50000"/>
              </a:spcBef>
            </a:pPr>
            <a:r>
              <a:rPr lang="zh-CN" altLang="en-US" sz="2800" dirty="0" smtClean="0">
                <a:latin typeface="楷体_GB2312" pitchFamily="49" charset="-122"/>
                <a:ea typeface="楷体_GB2312" pitchFamily="49" charset="-122"/>
              </a:rPr>
              <a:t>胶体分散相具有很大的表面积和高的表面能，是热力学不稳定的系统。</a:t>
            </a:r>
            <a:endParaRPr lang="en-US" altLang="zh-CN" sz="2800" dirty="0" smtClean="0">
              <a:latin typeface="楷体_GB2312" pitchFamily="49" charset="-122"/>
              <a:ea typeface="楷体_GB2312" pitchFamily="49" charset="-122"/>
            </a:endParaRPr>
          </a:p>
        </p:txBody>
      </p:sp>
      <p:sp>
        <p:nvSpPr>
          <p:cNvPr id="9" name="Rectangle 2"/>
          <p:cNvSpPr>
            <a:spLocks noGrp="1" noChangeArrowheads="1"/>
          </p:cNvSpPr>
          <p:nvPr>
            <p:ph type="title"/>
          </p:nvPr>
        </p:nvSpPr>
        <p:spPr/>
        <p:txBody>
          <a:bodyPr/>
          <a:lstStyle/>
          <a:p>
            <a:pPr eaLnBrk="1" hangingPunct="1"/>
            <a:r>
              <a:rPr lang="en-US" altLang="zh-CN" dirty="0" smtClean="0"/>
              <a:t>2.5.3.1 </a:t>
            </a:r>
            <a:r>
              <a:rPr lang="zh-CN" altLang="en-US" dirty="0" smtClean="0"/>
              <a:t>胶体的定义和分类</a:t>
            </a:r>
          </a:p>
        </p:txBody>
      </p:sp>
    </p:spTree>
  </p:cSld>
  <p:clrMapOvr>
    <a:masterClrMapping/>
  </p:clrMapOvr>
  <p:transition>
    <p:blinds/>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XJ2"/>
          <p:cNvPicPr>
            <a:picLocks noChangeAspect="1" noChangeArrowheads="1"/>
          </p:cNvPicPr>
          <p:nvPr/>
        </p:nvPicPr>
        <p:blipFill>
          <a:blip r:embed="rId2"/>
          <a:srcRect/>
          <a:stretch>
            <a:fillRect/>
          </a:stretch>
        </p:blipFill>
        <p:spPr bwMode="auto">
          <a:xfrm>
            <a:off x="685800" y="762000"/>
            <a:ext cx="7620000" cy="5562600"/>
          </a:xfrm>
          <a:prstGeom prst="rect">
            <a:avLst/>
          </a:prstGeom>
          <a:noFill/>
        </p:spPr>
      </p:pic>
    </p:spTree>
  </p:cSld>
  <p:clrMapOvr>
    <a:masterClrMapping/>
  </p:clrMapOvr>
  <p:transition>
    <p:blinds/>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2"/>
          <p:cNvSpPr>
            <a:spLocks noGrp="1"/>
          </p:cNvSpPr>
          <p:nvPr>
            <p:ph type="dt" sz="quarter" idx="10"/>
          </p:nvPr>
        </p:nvSpPr>
        <p:spPr/>
        <p:txBody>
          <a:bodyPr/>
          <a:lstStyle/>
          <a:p>
            <a:pPr>
              <a:defRPr/>
            </a:pPr>
            <a:fld id="{86AF86BC-1627-4AFD-B84E-2E25755AB323}" type="datetime1">
              <a:rPr lang="zh-CN" altLang="en-US"/>
              <a:pPr>
                <a:defRPr/>
              </a:pPr>
              <a:t>2017/11/12</a:t>
            </a:fld>
            <a:endParaRPr lang="en-US" altLang="zh-CN"/>
          </a:p>
        </p:txBody>
      </p:sp>
      <p:sp>
        <p:nvSpPr>
          <p:cNvPr id="12291" name="Rectangle 3"/>
          <p:cNvSpPr>
            <a:spLocks noChangeArrowheads="1"/>
          </p:cNvSpPr>
          <p:nvPr/>
        </p:nvSpPr>
        <p:spPr bwMode="auto">
          <a:xfrm>
            <a:off x="609600" y="304800"/>
            <a:ext cx="8153400" cy="609600"/>
          </a:xfrm>
          <a:prstGeom prst="rect">
            <a:avLst/>
          </a:prstGeom>
          <a:noFill/>
          <a:ln w="9525">
            <a:noFill/>
            <a:miter lim="800000"/>
            <a:headEnd/>
            <a:tailEnd/>
          </a:ln>
        </p:spPr>
        <p:txBody>
          <a:bodyPr anchor="ctr"/>
          <a:lstStyle/>
          <a:p>
            <a:pPr algn="ctr" eaLnBrk="1" hangingPunct="1"/>
            <a:r>
              <a:rPr lang="en-US" altLang="zh-CN" sz="4400" i="1">
                <a:solidFill>
                  <a:schemeClr val="tx2"/>
                </a:solidFill>
                <a:ea typeface="宋体" pitchFamily="2" charset="-122"/>
              </a:rPr>
              <a:t>    </a:t>
            </a:r>
          </a:p>
        </p:txBody>
      </p:sp>
      <p:sp>
        <p:nvSpPr>
          <p:cNvPr id="19462" name="Rectangle 8"/>
          <p:cNvSpPr>
            <a:spLocks noChangeArrowheads="1"/>
          </p:cNvSpPr>
          <p:nvPr/>
        </p:nvSpPr>
        <p:spPr bwMode="auto">
          <a:xfrm>
            <a:off x="1142976" y="1857364"/>
            <a:ext cx="4824412" cy="3031599"/>
          </a:xfrm>
          <a:prstGeom prst="rect">
            <a:avLst/>
          </a:prstGeom>
          <a:noFill/>
          <a:ln w="12700">
            <a:noFill/>
            <a:miter lim="800000"/>
            <a:headEnd/>
            <a:tailEnd/>
          </a:ln>
        </p:spPr>
        <p:txBody>
          <a:bodyPr>
            <a:spAutoFit/>
          </a:bodyPr>
          <a:lstStyle/>
          <a:p>
            <a:pPr marL="514350" indent="-514350">
              <a:lnSpc>
                <a:spcPts val="3300"/>
              </a:lnSpc>
              <a:spcBef>
                <a:spcPct val="20000"/>
              </a:spcBef>
              <a:buFontTx/>
              <a:buAutoNum type="arabicPeriod"/>
            </a:pPr>
            <a:r>
              <a:rPr lang="zh-CN" altLang="en-US" sz="2600" b="1" dirty="0" smtClean="0">
                <a:solidFill>
                  <a:srgbClr val="0000CC"/>
                </a:solidFill>
                <a:latin typeface="Arial" charset="0"/>
                <a:ea typeface="黑体" pitchFamily="2" charset="-122"/>
              </a:rPr>
              <a:t>光学</a:t>
            </a:r>
            <a:r>
              <a:rPr lang="zh-CN" altLang="en-US" sz="2600" b="1" dirty="0">
                <a:solidFill>
                  <a:srgbClr val="0000CC"/>
                </a:solidFill>
                <a:latin typeface="Arial" charset="0"/>
                <a:ea typeface="黑体" pitchFamily="2" charset="-122"/>
              </a:rPr>
              <a:t>性质</a:t>
            </a:r>
            <a:r>
              <a:rPr lang="en-US" altLang="zh-CN" sz="2600" b="1" dirty="0">
                <a:solidFill>
                  <a:srgbClr val="0000CC"/>
                </a:solidFill>
                <a:latin typeface="Arial" charset="0"/>
                <a:ea typeface="黑体" pitchFamily="2" charset="-122"/>
              </a:rPr>
              <a:t>——</a:t>
            </a:r>
            <a:r>
              <a:rPr lang="zh-CN" altLang="en-US" sz="2600" b="1" dirty="0">
                <a:solidFill>
                  <a:srgbClr val="0000CC"/>
                </a:solidFill>
                <a:latin typeface="Arial" charset="0"/>
                <a:ea typeface="黑体" pitchFamily="2" charset="-122"/>
              </a:rPr>
              <a:t>丁达尔</a:t>
            </a:r>
            <a:r>
              <a:rPr lang="zh-CN" altLang="en-US" sz="2600" b="1" dirty="0" smtClean="0">
                <a:solidFill>
                  <a:srgbClr val="0000CC"/>
                </a:solidFill>
                <a:latin typeface="Arial" charset="0"/>
                <a:ea typeface="黑体" pitchFamily="2" charset="-122"/>
              </a:rPr>
              <a:t>效应</a:t>
            </a:r>
            <a:endParaRPr lang="zh-CN" altLang="en-US" sz="2600" b="1" dirty="0" smtClean="0">
              <a:solidFill>
                <a:srgbClr val="0000FF"/>
              </a:solidFill>
              <a:latin typeface="Arial" charset="0"/>
              <a:ea typeface="黑体" pitchFamily="2" charset="-122"/>
            </a:endParaRPr>
          </a:p>
          <a:p>
            <a:pPr marL="514350" indent="-514350" eaLnBrk="1" hangingPunct="1">
              <a:lnSpc>
                <a:spcPts val="3300"/>
              </a:lnSpc>
              <a:spcBef>
                <a:spcPct val="20000"/>
              </a:spcBef>
              <a:buAutoNum type="arabicPeriod"/>
            </a:pPr>
            <a:endParaRPr lang="en-US" altLang="zh-CN" sz="2600" b="1" dirty="0" smtClean="0">
              <a:solidFill>
                <a:srgbClr val="0000CC"/>
              </a:solidFill>
              <a:latin typeface="Arial" charset="0"/>
              <a:ea typeface="黑体" pitchFamily="2" charset="-122"/>
            </a:endParaRPr>
          </a:p>
          <a:p>
            <a:pPr marL="514350" indent="-514350" eaLnBrk="1" hangingPunct="1">
              <a:lnSpc>
                <a:spcPts val="3300"/>
              </a:lnSpc>
              <a:spcBef>
                <a:spcPct val="20000"/>
              </a:spcBef>
              <a:buAutoNum type="arabicPeriod"/>
            </a:pPr>
            <a:r>
              <a:rPr lang="zh-CN" altLang="en-US" sz="2600" b="1" dirty="0" smtClean="0">
                <a:solidFill>
                  <a:srgbClr val="0000FF"/>
                </a:solidFill>
                <a:latin typeface="Arial" charset="0"/>
                <a:ea typeface="黑体" pitchFamily="2" charset="-122"/>
              </a:rPr>
              <a:t>动力性质</a:t>
            </a:r>
            <a:r>
              <a:rPr lang="en-US" altLang="zh-CN" sz="2600" b="1" dirty="0" smtClean="0">
                <a:solidFill>
                  <a:srgbClr val="0000FF"/>
                </a:solidFill>
                <a:latin typeface="Arial" charset="0"/>
                <a:ea typeface="黑体" pitchFamily="2" charset="-122"/>
              </a:rPr>
              <a:t>——</a:t>
            </a:r>
            <a:r>
              <a:rPr lang="zh-CN" altLang="en-US" sz="2600" b="1" dirty="0" smtClean="0">
                <a:solidFill>
                  <a:srgbClr val="0000FF"/>
                </a:solidFill>
                <a:latin typeface="Arial" charset="0"/>
                <a:ea typeface="黑体" pitchFamily="2" charset="-122"/>
              </a:rPr>
              <a:t>沉降平衡</a:t>
            </a:r>
            <a:endParaRPr lang="en-US" altLang="zh-CN" sz="2600" b="1" dirty="0" smtClean="0">
              <a:solidFill>
                <a:srgbClr val="0000FF"/>
              </a:solidFill>
              <a:latin typeface="Arial" charset="0"/>
              <a:ea typeface="黑体" pitchFamily="2" charset="-122"/>
            </a:endParaRPr>
          </a:p>
          <a:p>
            <a:pPr marL="514350" indent="-514350" eaLnBrk="1" hangingPunct="1">
              <a:lnSpc>
                <a:spcPts val="3300"/>
              </a:lnSpc>
              <a:spcBef>
                <a:spcPct val="20000"/>
              </a:spcBef>
              <a:buAutoNum type="arabicPeriod"/>
            </a:pPr>
            <a:endParaRPr lang="en-US" altLang="zh-CN" sz="2600" b="1" dirty="0" smtClean="0">
              <a:solidFill>
                <a:srgbClr val="0000FF"/>
              </a:solidFill>
              <a:latin typeface="Arial" charset="0"/>
              <a:ea typeface="黑体" pitchFamily="2" charset="-122"/>
            </a:endParaRPr>
          </a:p>
          <a:p>
            <a:pPr marL="514350" indent="-514350">
              <a:lnSpc>
                <a:spcPts val="3300"/>
              </a:lnSpc>
              <a:spcBef>
                <a:spcPct val="20000"/>
              </a:spcBef>
              <a:buFontTx/>
              <a:buAutoNum type="arabicPeriod"/>
            </a:pPr>
            <a:r>
              <a:rPr lang="zh-CN" altLang="en-US" sz="2600" b="1" dirty="0" smtClean="0">
                <a:solidFill>
                  <a:srgbClr val="0000FF"/>
                </a:solidFill>
                <a:latin typeface="Arial" charset="0"/>
                <a:ea typeface="黑体" pitchFamily="2" charset="-122"/>
              </a:rPr>
              <a:t>电学性质</a:t>
            </a:r>
            <a:r>
              <a:rPr lang="en-US" altLang="zh-CN" sz="2600" b="1" dirty="0" smtClean="0">
                <a:solidFill>
                  <a:srgbClr val="0000FF"/>
                </a:solidFill>
                <a:latin typeface="Arial" charset="0"/>
                <a:ea typeface="黑体" pitchFamily="2" charset="-122"/>
              </a:rPr>
              <a:t>——</a:t>
            </a:r>
            <a:r>
              <a:rPr lang="zh-CN" altLang="en-US" sz="2600" b="1" dirty="0" smtClean="0">
                <a:solidFill>
                  <a:srgbClr val="0000FF"/>
                </a:solidFill>
                <a:latin typeface="Arial" charset="0"/>
                <a:ea typeface="黑体" pitchFamily="2" charset="-122"/>
              </a:rPr>
              <a:t>电泳、电渗</a:t>
            </a:r>
          </a:p>
          <a:p>
            <a:pPr marL="514350" indent="-514350" eaLnBrk="1" hangingPunct="1">
              <a:lnSpc>
                <a:spcPts val="3300"/>
              </a:lnSpc>
              <a:spcBef>
                <a:spcPct val="20000"/>
              </a:spcBef>
              <a:buAutoNum type="arabicPeriod"/>
            </a:pPr>
            <a:endParaRPr lang="zh-CN" altLang="en-US" sz="2600" b="1" dirty="0">
              <a:solidFill>
                <a:srgbClr val="0000CC"/>
              </a:solidFill>
              <a:latin typeface="Arial" charset="0"/>
              <a:ea typeface="黑体" pitchFamily="2" charset="-122"/>
            </a:endParaRPr>
          </a:p>
        </p:txBody>
      </p:sp>
      <p:sp>
        <p:nvSpPr>
          <p:cNvPr id="12" name="Rectangle 2"/>
          <p:cNvSpPr>
            <a:spLocks noGrp="1" noChangeArrowheads="1"/>
          </p:cNvSpPr>
          <p:nvPr>
            <p:ph type="title"/>
          </p:nvPr>
        </p:nvSpPr>
        <p:spPr>
          <a:xfrm>
            <a:off x="812800" y="114300"/>
            <a:ext cx="8113713" cy="876300"/>
          </a:xfrm>
        </p:spPr>
        <p:txBody>
          <a:bodyPr/>
          <a:lstStyle/>
          <a:p>
            <a:pPr eaLnBrk="1" hangingPunct="1"/>
            <a:r>
              <a:rPr lang="en-US" altLang="zh-CN" dirty="0" smtClean="0"/>
              <a:t>2.5.3.2  </a:t>
            </a:r>
            <a:r>
              <a:rPr lang="zh-CN" altLang="en-US" dirty="0" smtClean="0"/>
              <a:t>胶体的性质</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9462"/>
                                        </p:tgtEl>
                                        <p:attrNameLst>
                                          <p:attrName>style.visibility</p:attrName>
                                        </p:attrNameLst>
                                      </p:cBhvr>
                                      <p:to>
                                        <p:strVal val="visible"/>
                                      </p:to>
                                    </p:set>
                                    <p:animEffect transition="in" filter="fade">
                                      <p:cBhvr>
                                        <p:cTn id="7" dur="1000"/>
                                        <p:tgtEl>
                                          <p:spTgt spid="19462"/>
                                        </p:tgtEl>
                                      </p:cBhvr>
                                    </p:animEffect>
                                    <p:anim calcmode="lin" valueType="num">
                                      <p:cBhvr>
                                        <p:cTn id="8" dur="1000" fill="hold"/>
                                        <p:tgtEl>
                                          <p:spTgt spid="19462"/>
                                        </p:tgtEl>
                                        <p:attrNameLst>
                                          <p:attrName>ppt_x</p:attrName>
                                        </p:attrNameLst>
                                      </p:cBhvr>
                                      <p:tavLst>
                                        <p:tav tm="0">
                                          <p:val>
                                            <p:strVal val="#ppt_x"/>
                                          </p:val>
                                        </p:tav>
                                        <p:tav tm="100000">
                                          <p:val>
                                            <p:strVal val="#ppt_x"/>
                                          </p:val>
                                        </p:tav>
                                      </p:tavLst>
                                    </p:anim>
                                    <p:anim calcmode="lin" valueType="num">
                                      <p:cBhvr>
                                        <p:cTn id="9" dur="1000" fill="hold"/>
                                        <p:tgtEl>
                                          <p:spTgt spid="194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3" name="Picture 3" descr="未命名"/>
          <p:cNvPicPr>
            <a:picLocks noChangeAspect="1" noChangeArrowheads="1"/>
          </p:cNvPicPr>
          <p:nvPr/>
        </p:nvPicPr>
        <p:blipFill>
          <a:blip r:embed="rId2"/>
          <a:srcRect/>
          <a:stretch>
            <a:fillRect/>
          </a:stretch>
        </p:blipFill>
        <p:spPr bwMode="auto">
          <a:xfrm>
            <a:off x="928662" y="1857364"/>
            <a:ext cx="3714776" cy="2818010"/>
          </a:xfrm>
          <a:prstGeom prst="rect">
            <a:avLst/>
          </a:prstGeom>
          <a:noFill/>
          <a:ln w="9525">
            <a:noFill/>
            <a:miter lim="800000"/>
            <a:headEnd/>
            <a:tailEnd/>
          </a:ln>
        </p:spPr>
      </p:pic>
      <p:pic>
        <p:nvPicPr>
          <p:cNvPr id="117764" name="Picture 4" descr="未命名"/>
          <p:cNvPicPr>
            <a:picLocks noChangeAspect="1" noChangeArrowheads="1"/>
          </p:cNvPicPr>
          <p:nvPr/>
        </p:nvPicPr>
        <p:blipFill>
          <a:blip r:embed="rId3"/>
          <a:srcRect/>
          <a:stretch>
            <a:fillRect/>
          </a:stretch>
        </p:blipFill>
        <p:spPr bwMode="auto">
          <a:xfrm>
            <a:off x="4786314" y="1857364"/>
            <a:ext cx="3922621" cy="2766265"/>
          </a:xfrm>
          <a:prstGeom prst="rect">
            <a:avLst/>
          </a:prstGeom>
          <a:noFill/>
          <a:ln w="9525">
            <a:noFill/>
            <a:miter lim="800000"/>
            <a:headEnd/>
            <a:tailEnd/>
          </a:ln>
        </p:spPr>
      </p:pic>
      <p:sp>
        <p:nvSpPr>
          <p:cNvPr id="117765" name="Rectangle 5"/>
          <p:cNvSpPr>
            <a:spLocks noChangeArrowheads="1"/>
          </p:cNvSpPr>
          <p:nvPr/>
        </p:nvSpPr>
        <p:spPr bwMode="auto">
          <a:xfrm>
            <a:off x="857224" y="4714884"/>
            <a:ext cx="8286776" cy="519113"/>
          </a:xfrm>
          <a:prstGeom prst="rect">
            <a:avLst/>
          </a:prstGeom>
          <a:noFill/>
          <a:ln w="9525">
            <a:noFill/>
            <a:miter lim="800000"/>
            <a:headEnd/>
            <a:tailEnd/>
          </a:ln>
          <a:effectLst/>
        </p:spPr>
        <p:txBody>
          <a:bodyPr wrap="square" anchor="ctr">
            <a:spAutoFit/>
          </a:bodyPr>
          <a:lstStyle/>
          <a:p>
            <a:r>
              <a:rPr kumimoji="1" lang="zh-CN" altLang="en-US" sz="2800" b="1" dirty="0"/>
              <a:t>Ｃ</a:t>
            </a:r>
            <a:r>
              <a:rPr kumimoji="1" lang="en-US" altLang="zh-CN" sz="2800" b="1" dirty="0"/>
              <a:t>uSO</a:t>
            </a:r>
            <a:r>
              <a:rPr kumimoji="1" lang="en-US" altLang="zh-CN" sz="2800" b="1" baseline="-25000" dirty="0"/>
              <a:t>4</a:t>
            </a:r>
            <a:r>
              <a:rPr kumimoji="1" lang="zh-CN" altLang="en-US" sz="2800" b="1" dirty="0" smtClean="0"/>
              <a:t>溶液            </a:t>
            </a:r>
            <a:r>
              <a:rPr kumimoji="1" lang="zh-CN" altLang="en-US" sz="2800" b="1" dirty="0"/>
              <a:t>　　　　　      　　</a:t>
            </a:r>
            <a:r>
              <a:rPr kumimoji="1" lang="en-US" altLang="zh-CN" sz="2800" b="1" dirty="0"/>
              <a:t>Fe(OH)</a:t>
            </a:r>
            <a:r>
              <a:rPr kumimoji="1" lang="en-US" altLang="zh-CN" sz="2800" b="1" baseline="-25000" dirty="0"/>
              <a:t>3</a:t>
            </a:r>
            <a:r>
              <a:rPr kumimoji="1" lang="zh-CN" altLang="en-US" sz="2800" b="1" dirty="0"/>
              <a:t>胶体</a:t>
            </a:r>
          </a:p>
        </p:txBody>
      </p:sp>
      <p:sp>
        <p:nvSpPr>
          <p:cNvPr id="117766" name="Rectangle 6"/>
          <p:cNvSpPr>
            <a:spLocks noChangeArrowheads="1"/>
          </p:cNvSpPr>
          <p:nvPr/>
        </p:nvSpPr>
        <p:spPr bwMode="auto">
          <a:xfrm>
            <a:off x="34925" y="5421313"/>
            <a:ext cx="9113838" cy="1320800"/>
          </a:xfrm>
          <a:prstGeom prst="rect">
            <a:avLst/>
          </a:prstGeom>
          <a:noFill/>
          <a:ln w="9525">
            <a:solidFill>
              <a:schemeClr val="tx1"/>
            </a:solidFill>
            <a:miter lim="800000"/>
            <a:headEnd/>
            <a:tailEnd/>
          </a:ln>
          <a:effectLst/>
        </p:spPr>
        <p:txBody>
          <a:bodyPr wrap="none">
            <a:spAutoFit/>
          </a:bodyPr>
          <a:lstStyle/>
          <a:p>
            <a:r>
              <a:rPr lang="zh-CN" altLang="en-US" sz="3200" b="1"/>
              <a:t>丁达尔效应：</a:t>
            </a:r>
            <a:r>
              <a:rPr lang="zh-CN" altLang="en-US" sz="2800" b="1">
                <a:solidFill>
                  <a:srgbClr val="0000FF"/>
                </a:solidFill>
              </a:rPr>
              <a:t>光束通过胶体时出现一条明亮的光路的</a:t>
            </a:r>
          </a:p>
          <a:p>
            <a:r>
              <a:rPr lang="zh-CN" altLang="en-US" sz="2800" b="1">
                <a:solidFill>
                  <a:srgbClr val="0000FF"/>
                </a:solidFill>
              </a:rPr>
              <a:t>                        现象。</a:t>
            </a:r>
            <a:r>
              <a:rPr lang="zh-CN" altLang="en-US" sz="2800" b="1" u="sng">
                <a:solidFill>
                  <a:srgbClr val="FF0000"/>
                </a:solidFill>
              </a:rPr>
              <a:t>（用来鉴别溶液和胶体的物理方法）</a:t>
            </a:r>
            <a:endParaRPr lang="zh-CN" altLang="en-US" sz="2800" b="1" u="sng">
              <a:solidFill>
                <a:srgbClr val="0000FF"/>
              </a:solidFill>
            </a:endParaRPr>
          </a:p>
          <a:p>
            <a:endParaRPr lang="zh-CN" altLang="en-US" sz="2000" b="1">
              <a:solidFill>
                <a:srgbClr val="FF0000"/>
              </a:solidFill>
            </a:endParaRPr>
          </a:p>
        </p:txBody>
      </p:sp>
      <p:sp>
        <p:nvSpPr>
          <p:cNvPr id="9" name="Rectangle 2"/>
          <p:cNvSpPr>
            <a:spLocks noGrp="1" noChangeArrowheads="1"/>
          </p:cNvSpPr>
          <p:nvPr>
            <p:ph type="title"/>
          </p:nvPr>
        </p:nvSpPr>
        <p:spPr/>
        <p:txBody>
          <a:bodyPr/>
          <a:lstStyle/>
          <a:p>
            <a:pPr eaLnBrk="1" hangingPunct="1"/>
            <a:r>
              <a:rPr lang="en-US" altLang="zh-CN" dirty="0" smtClean="0"/>
              <a:t>2.5.3.2  </a:t>
            </a:r>
            <a:r>
              <a:rPr lang="zh-CN" altLang="en-US" dirty="0" smtClean="0"/>
              <a:t>胶体的性质</a:t>
            </a:r>
          </a:p>
        </p:txBody>
      </p:sp>
      <p:sp>
        <p:nvSpPr>
          <p:cNvPr id="10" name="Rectangle 8"/>
          <p:cNvSpPr>
            <a:spLocks noChangeArrowheads="1"/>
          </p:cNvSpPr>
          <p:nvPr/>
        </p:nvSpPr>
        <p:spPr bwMode="auto">
          <a:xfrm>
            <a:off x="785786" y="1214422"/>
            <a:ext cx="4286250" cy="488950"/>
          </a:xfrm>
          <a:prstGeom prst="rect">
            <a:avLst/>
          </a:prstGeom>
          <a:noFill/>
          <a:ln w="12700">
            <a:noFill/>
            <a:miter lim="800000"/>
            <a:headEnd/>
            <a:tailEnd/>
          </a:ln>
        </p:spPr>
        <p:txBody>
          <a:bodyPr>
            <a:spAutoFit/>
          </a:bodyPr>
          <a:lstStyle/>
          <a:p>
            <a:pPr eaLnBrk="1" hangingPunct="1">
              <a:spcBef>
                <a:spcPct val="20000"/>
              </a:spcBef>
            </a:pPr>
            <a:r>
              <a:rPr lang="en-US" altLang="zh-CN" sz="2600" b="1" dirty="0">
                <a:solidFill>
                  <a:srgbClr val="0000CC"/>
                </a:solidFill>
                <a:latin typeface="Arial" charset="0"/>
                <a:ea typeface="黑体" pitchFamily="2" charset="-122"/>
              </a:rPr>
              <a:t>1. </a:t>
            </a:r>
            <a:r>
              <a:rPr lang="zh-CN" altLang="en-US" sz="2600" b="1" dirty="0">
                <a:solidFill>
                  <a:srgbClr val="0000CC"/>
                </a:solidFill>
                <a:latin typeface="Arial" charset="0"/>
                <a:ea typeface="黑体" pitchFamily="2" charset="-122"/>
              </a:rPr>
              <a:t>光学性质</a:t>
            </a:r>
            <a:r>
              <a:rPr lang="en-US" altLang="zh-CN" sz="2600" b="1" dirty="0">
                <a:solidFill>
                  <a:srgbClr val="0000CC"/>
                </a:solidFill>
                <a:latin typeface="Arial" charset="0"/>
                <a:ea typeface="黑体" pitchFamily="2" charset="-122"/>
              </a:rPr>
              <a:t>——</a:t>
            </a:r>
            <a:r>
              <a:rPr lang="zh-CN" altLang="en-US" sz="2600" b="1" dirty="0">
                <a:solidFill>
                  <a:srgbClr val="0000CC"/>
                </a:solidFill>
                <a:latin typeface="Arial" charset="0"/>
                <a:ea typeface="黑体" pitchFamily="2" charset="-122"/>
              </a:rPr>
              <a:t>丁达尔效应</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117763"/>
                                        </p:tgtEl>
                                        <p:attrNameLst>
                                          <p:attrName>style.visibility</p:attrName>
                                        </p:attrNameLst>
                                      </p:cBhvr>
                                      <p:to>
                                        <p:strVal val="visible"/>
                                      </p:to>
                                    </p:set>
                                    <p:anim calcmode="lin" valueType="num">
                                      <p:cBhvr>
                                        <p:cTn id="7" dur="1000" fill="hold"/>
                                        <p:tgtEl>
                                          <p:spTgt spid="117763"/>
                                        </p:tgtEl>
                                        <p:attrNameLst>
                                          <p:attrName>ppt_w</p:attrName>
                                        </p:attrNameLst>
                                      </p:cBhvr>
                                      <p:tavLst>
                                        <p:tav tm="0">
                                          <p:val>
                                            <p:fltVal val="0"/>
                                          </p:val>
                                        </p:tav>
                                        <p:tav tm="100000">
                                          <p:val>
                                            <p:strVal val="#ppt_w"/>
                                          </p:val>
                                        </p:tav>
                                      </p:tavLst>
                                    </p:anim>
                                    <p:anim calcmode="lin" valueType="num">
                                      <p:cBhvr>
                                        <p:cTn id="8" dur="1000" fill="hold"/>
                                        <p:tgtEl>
                                          <p:spTgt spid="117763"/>
                                        </p:tgtEl>
                                        <p:attrNameLst>
                                          <p:attrName>ppt_h</p:attrName>
                                        </p:attrNameLst>
                                      </p:cBhvr>
                                      <p:tavLst>
                                        <p:tav tm="0">
                                          <p:val>
                                            <p:fltVal val="0"/>
                                          </p:val>
                                        </p:tav>
                                        <p:tav tm="100000">
                                          <p:val>
                                            <p:strVal val="#ppt_h"/>
                                          </p:val>
                                        </p:tav>
                                      </p:tavLst>
                                    </p:anim>
                                    <p:anim calcmode="lin" valueType="num">
                                      <p:cBhvr>
                                        <p:cTn id="9" dur="1000" fill="hold"/>
                                        <p:tgtEl>
                                          <p:spTgt spid="117763"/>
                                        </p:tgtEl>
                                        <p:attrNameLst>
                                          <p:attrName>style.rotation</p:attrName>
                                        </p:attrNameLst>
                                      </p:cBhvr>
                                      <p:tavLst>
                                        <p:tav tm="0">
                                          <p:val>
                                            <p:fltVal val="90"/>
                                          </p:val>
                                        </p:tav>
                                        <p:tav tm="100000">
                                          <p:val>
                                            <p:fltVal val="0"/>
                                          </p:val>
                                        </p:tav>
                                      </p:tavLst>
                                    </p:anim>
                                    <p:animEffect transition="in" filter="fade">
                                      <p:cBhvr>
                                        <p:cTn id="10" dur="1000"/>
                                        <p:tgtEl>
                                          <p:spTgt spid="117763"/>
                                        </p:tgtEl>
                                      </p:cBhvr>
                                    </p:animEffect>
                                  </p:childTnLst>
                                </p:cTn>
                              </p:par>
                              <p:par>
                                <p:cTn id="11" presetID="31" presetClass="entr" presetSubtype="0" fill="hold" nodeType="withEffect">
                                  <p:stCondLst>
                                    <p:cond delay="0"/>
                                  </p:stCondLst>
                                  <p:iterate type="lt">
                                    <p:tmPct val="5000"/>
                                  </p:iterate>
                                  <p:childTnLst>
                                    <p:set>
                                      <p:cBhvr>
                                        <p:cTn id="12" dur="1" fill="hold">
                                          <p:stCondLst>
                                            <p:cond delay="0"/>
                                          </p:stCondLst>
                                        </p:cTn>
                                        <p:tgtEl>
                                          <p:spTgt spid="117764"/>
                                        </p:tgtEl>
                                        <p:attrNameLst>
                                          <p:attrName>style.visibility</p:attrName>
                                        </p:attrNameLst>
                                      </p:cBhvr>
                                      <p:to>
                                        <p:strVal val="visible"/>
                                      </p:to>
                                    </p:set>
                                    <p:anim calcmode="lin" valueType="num">
                                      <p:cBhvr>
                                        <p:cTn id="13" dur="1000" fill="hold"/>
                                        <p:tgtEl>
                                          <p:spTgt spid="117764"/>
                                        </p:tgtEl>
                                        <p:attrNameLst>
                                          <p:attrName>ppt_w</p:attrName>
                                        </p:attrNameLst>
                                      </p:cBhvr>
                                      <p:tavLst>
                                        <p:tav tm="0">
                                          <p:val>
                                            <p:fltVal val="0"/>
                                          </p:val>
                                        </p:tav>
                                        <p:tav tm="100000">
                                          <p:val>
                                            <p:strVal val="#ppt_w"/>
                                          </p:val>
                                        </p:tav>
                                      </p:tavLst>
                                    </p:anim>
                                    <p:anim calcmode="lin" valueType="num">
                                      <p:cBhvr>
                                        <p:cTn id="14" dur="1000" fill="hold"/>
                                        <p:tgtEl>
                                          <p:spTgt spid="117764"/>
                                        </p:tgtEl>
                                        <p:attrNameLst>
                                          <p:attrName>ppt_h</p:attrName>
                                        </p:attrNameLst>
                                      </p:cBhvr>
                                      <p:tavLst>
                                        <p:tav tm="0">
                                          <p:val>
                                            <p:fltVal val="0"/>
                                          </p:val>
                                        </p:tav>
                                        <p:tav tm="100000">
                                          <p:val>
                                            <p:strVal val="#ppt_h"/>
                                          </p:val>
                                        </p:tav>
                                      </p:tavLst>
                                    </p:anim>
                                    <p:anim calcmode="lin" valueType="num">
                                      <p:cBhvr>
                                        <p:cTn id="15" dur="1000" fill="hold"/>
                                        <p:tgtEl>
                                          <p:spTgt spid="117764"/>
                                        </p:tgtEl>
                                        <p:attrNameLst>
                                          <p:attrName>style.rotation</p:attrName>
                                        </p:attrNameLst>
                                      </p:cBhvr>
                                      <p:tavLst>
                                        <p:tav tm="0">
                                          <p:val>
                                            <p:fltVal val="90"/>
                                          </p:val>
                                        </p:tav>
                                        <p:tav tm="100000">
                                          <p:val>
                                            <p:fltVal val="0"/>
                                          </p:val>
                                        </p:tav>
                                      </p:tavLst>
                                    </p:anim>
                                    <p:animEffect transition="in" filter="fade">
                                      <p:cBhvr>
                                        <p:cTn id="16" dur="1000"/>
                                        <p:tgtEl>
                                          <p:spTgt spid="117764"/>
                                        </p:tgtEl>
                                      </p:cBhvr>
                                    </p:animEffect>
                                  </p:childTnLst>
                                </p:cTn>
                              </p:par>
                              <p:par>
                                <p:cTn id="17" presetID="31" presetClass="entr" presetSubtype="0" fill="hold" grpId="0" nodeType="withEffect">
                                  <p:stCondLst>
                                    <p:cond delay="0"/>
                                  </p:stCondLst>
                                  <p:iterate type="lt">
                                    <p:tmPct val="5000"/>
                                  </p:iterate>
                                  <p:childTnLst>
                                    <p:set>
                                      <p:cBhvr>
                                        <p:cTn id="18" dur="1" fill="hold">
                                          <p:stCondLst>
                                            <p:cond delay="0"/>
                                          </p:stCondLst>
                                        </p:cTn>
                                        <p:tgtEl>
                                          <p:spTgt spid="117765"/>
                                        </p:tgtEl>
                                        <p:attrNameLst>
                                          <p:attrName>style.visibility</p:attrName>
                                        </p:attrNameLst>
                                      </p:cBhvr>
                                      <p:to>
                                        <p:strVal val="visible"/>
                                      </p:to>
                                    </p:set>
                                    <p:anim calcmode="lin" valueType="num">
                                      <p:cBhvr>
                                        <p:cTn id="19" dur="1000" fill="hold"/>
                                        <p:tgtEl>
                                          <p:spTgt spid="117765"/>
                                        </p:tgtEl>
                                        <p:attrNameLst>
                                          <p:attrName>ppt_w</p:attrName>
                                        </p:attrNameLst>
                                      </p:cBhvr>
                                      <p:tavLst>
                                        <p:tav tm="0">
                                          <p:val>
                                            <p:fltVal val="0"/>
                                          </p:val>
                                        </p:tav>
                                        <p:tav tm="100000">
                                          <p:val>
                                            <p:strVal val="#ppt_w"/>
                                          </p:val>
                                        </p:tav>
                                      </p:tavLst>
                                    </p:anim>
                                    <p:anim calcmode="lin" valueType="num">
                                      <p:cBhvr>
                                        <p:cTn id="20" dur="1000" fill="hold"/>
                                        <p:tgtEl>
                                          <p:spTgt spid="117765"/>
                                        </p:tgtEl>
                                        <p:attrNameLst>
                                          <p:attrName>ppt_h</p:attrName>
                                        </p:attrNameLst>
                                      </p:cBhvr>
                                      <p:tavLst>
                                        <p:tav tm="0">
                                          <p:val>
                                            <p:fltVal val="0"/>
                                          </p:val>
                                        </p:tav>
                                        <p:tav tm="100000">
                                          <p:val>
                                            <p:strVal val="#ppt_h"/>
                                          </p:val>
                                        </p:tav>
                                      </p:tavLst>
                                    </p:anim>
                                    <p:anim calcmode="lin" valueType="num">
                                      <p:cBhvr>
                                        <p:cTn id="21" dur="1000" fill="hold"/>
                                        <p:tgtEl>
                                          <p:spTgt spid="117765"/>
                                        </p:tgtEl>
                                        <p:attrNameLst>
                                          <p:attrName>style.rotation</p:attrName>
                                        </p:attrNameLst>
                                      </p:cBhvr>
                                      <p:tavLst>
                                        <p:tav tm="0">
                                          <p:val>
                                            <p:fltVal val="90"/>
                                          </p:val>
                                        </p:tav>
                                        <p:tav tm="100000">
                                          <p:val>
                                            <p:fltVal val="0"/>
                                          </p:val>
                                        </p:tav>
                                      </p:tavLst>
                                    </p:anim>
                                    <p:animEffect transition="in" filter="fade">
                                      <p:cBhvr>
                                        <p:cTn id="22" dur="1000"/>
                                        <p:tgtEl>
                                          <p:spTgt spid="117765"/>
                                        </p:tgtEl>
                                      </p:cBhvr>
                                    </p:animEffect>
                                  </p:childTnLst>
                                </p:cTn>
                              </p:par>
                            </p:childTnLst>
                          </p:cTn>
                        </p:par>
                      </p:childTnLst>
                    </p:cTn>
                  </p:par>
                  <p:par>
                    <p:cTn id="23" fill="hold">
                      <p:stCondLst>
                        <p:cond delay="indefinite"/>
                      </p:stCondLst>
                      <p:childTnLst>
                        <p:par>
                          <p:cTn id="24" fill="hold">
                            <p:stCondLst>
                              <p:cond delay="0"/>
                            </p:stCondLst>
                            <p:childTnLst>
                              <p:par>
                                <p:cTn id="25" presetID="35" presetClass="entr" presetSubtype="0" fill="hold" grpId="0" nodeType="clickEffect">
                                  <p:stCondLst>
                                    <p:cond delay="0"/>
                                  </p:stCondLst>
                                  <p:childTnLst>
                                    <p:set>
                                      <p:cBhvr>
                                        <p:cTn id="26" dur="1" fill="hold">
                                          <p:stCondLst>
                                            <p:cond delay="0"/>
                                          </p:stCondLst>
                                        </p:cTn>
                                        <p:tgtEl>
                                          <p:spTgt spid="117766"/>
                                        </p:tgtEl>
                                        <p:attrNameLst>
                                          <p:attrName>style.visibility</p:attrName>
                                        </p:attrNameLst>
                                      </p:cBhvr>
                                      <p:to>
                                        <p:strVal val="visible"/>
                                      </p:to>
                                    </p:set>
                                    <p:animEffect transition="in" filter="fade">
                                      <p:cBhvr>
                                        <p:cTn id="27" dur="2000"/>
                                        <p:tgtEl>
                                          <p:spTgt spid="117766"/>
                                        </p:tgtEl>
                                      </p:cBhvr>
                                    </p:animEffect>
                                    <p:anim calcmode="lin" valueType="num">
                                      <p:cBhvr>
                                        <p:cTn id="28" dur="2000" fill="hold"/>
                                        <p:tgtEl>
                                          <p:spTgt spid="117766"/>
                                        </p:tgtEl>
                                        <p:attrNameLst>
                                          <p:attrName>style.rotation</p:attrName>
                                        </p:attrNameLst>
                                      </p:cBhvr>
                                      <p:tavLst>
                                        <p:tav tm="0">
                                          <p:val>
                                            <p:fltVal val="720"/>
                                          </p:val>
                                        </p:tav>
                                        <p:tav tm="100000">
                                          <p:val>
                                            <p:fltVal val="0"/>
                                          </p:val>
                                        </p:tav>
                                      </p:tavLst>
                                    </p:anim>
                                    <p:anim calcmode="lin" valueType="num">
                                      <p:cBhvr>
                                        <p:cTn id="29" dur="2000" fill="hold"/>
                                        <p:tgtEl>
                                          <p:spTgt spid="117766"/>
                                        </p:tgtEl>
                                        <p:attrNameLst>
                                          <p:attrName>ppt_h</p:attrName>
                                        </p:attrNameLst>
                                      </p:cBhvr>
                                      <p:tavLst>
                                        <p:tav tm="0">
                                          <p:val>
                                            <p:fltVal val="0"/>
                                          </p:val>
                                        </p:tav>
                                        <p:tav tm="100000">
                                          <p:val>
                                            <p:strVal val="#ppt_h"/>
                                          </p:val>
                                        </p:tav>
                                      </p:tavLst>
                                    </p:anim>
                                    <p:anim calcmode="lin" valueType="num">
                                      <p:cBhvr>
                                        <p:cTn id="30" dur="2000" fill="hold"/>
                                        <p:tgtEl>
                                          <p:spTgt spid="117766"/>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5" grpId="0"/>
      <p:bldP spid="117766"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ChangeArrowheads="1"/>
          </p:cNvSpPr>
          <p:nvPr/>
        </p:nvSpPr>
        <p:spPr bwMode="auto">
          <a:xfrm>
            <a:off x="2195513" y="404813"/>
            <a:ext cx="5040312" cy="701675"/>
          </a:xfrm>
          <a:prstGeom prst="rect">
            <a:avLst/>
          </a:prstGeom>
          <a:gradFill rotWithShape="1">
            <a:gsLst>
              <a:gs pos="0">
                <a:srgbClr val="000076"/>
              </a:gs>
              <a:gs pos="100000">
                <a:srgbClr val="0000FF"/>
              </a:gs>
            </a:gsLst>
            <a:lin ang="5400000" scaled="1"/>
          </a:gradFill>
          <a:ln w="9525">
            <a:noFill/>
            <a:miter lim="800000"/>
            <a:headEnd/>
            <a:tailEnd/>
          </a:ln>
        </p:spPr>
        <p:txBody>
          <a:bodyPr>
            <a:spAutoFit/>
          </a:bodyPr>
          <a:lstStyle/>
          <a:p>
            <a:pPr algn="l"/>
            <a:r>
              <a:rPr lang="zh-CN" altLang="en-US" sz="4000">
                <a:solidFill>
                  <a:srgbClr val="FFCC00"/>
                </a:solidFill>
                <a:ea typeface="楷体_GB2312" pitchFamily="49" charset="-122"/>
              </a:rPr>
              <a:t>溶胶的光学性质</a:t>
            </a:r>
          </a:p>
        </p:txBody>
      </p:sp>
      <p:sp>
        <p:nvSpPr>
          <p:cNvPr id="41988" name="Rectangle 4"/>
          <p:cNvSpPr>
            <a:spLocks noChangeArrowheads="1"/>
          </p:cNvSpPr>
          <p:nvPr/>
        </p:nvSpPr>
        <p:spPr bwMode="auto">
          <a:xfrm>
            <a:off x="684213" y="1387475"/>
            <a:ext cx="3960812" cy="519113"/>
          </a:xfrm>
          <a:prstGeom prst="rect">
            <a:avLst/>
          </a:prstGeom>
          <a:noFill/>
          <a:ln w="9525">
            <a:noFill/>
            <a:miter lim="800000"/>
            <a:headEnd/>
            <a:tailEnd/>
          </a:ln>
        </p:spPr>
        <p:txBody>
          <a:bodyPr anchor="ctr">
            <a:spAutoFit/>
          </a:bodyPr>
          <a:lstStyle/>
          <a:p>
            <a:pPr algn="l">
              <a:spcBef>
                <a:spcPct val="50000"/>
              </a:spcBef>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zh-CN" altLang="en-US" sz="2800" b="0">
                <a:solidFill>
                  <a:srgbClr val="FF0000"/>
                </a:solidFill>
                <a:latin typeface="Arial" pitchFamily="34" charset="0"/>
              </a:rPr>
              <a:t>丁达尔效应产生机理</a:t>
            </a:r>
            <a:endParaRPr kumimoji="0" lang="zh-CN" altLang="en-US" sz="2800">
              <a:solidFill>
                <a:srgbClr val="FF0000"/>
              </a:solidFill>
              <a:ea typeface="楷体_GB2312" pitchFamily="49" charset="-122"/>
            </a:endParaRPr>
          </a:p>
        </p:txBody>
      </p:sp>
      <p:sp>
        <p:nvSpPr>
          <p:cNvPr id="41989" name="Rectangle 5"/>
          <p:cNvSpPr>
            <a:spLocks noChangeArrowheads="1"/>
          </p:cNvSpPr>
          <p:nvPr/>
        </p:nvSpPr>
        <p:spPr bwMode="auto">
          <a:xfrm>
            <a:off x="684213" y="2060575"/>
            <a:ext cx="8245505" cy="1569660"/>
          </a:xfrm>
          <a:prstGeom prst="rect">
            <a:avLst/>
          </a:prstGeom>
          <a:noFill/>
          <a:ln w="9525">
            <a:noFill/>
            <a:miter lim="800000"/>
            <a:headEnd/>
            <a:tailEnd/>
          </a:ln>
        </p:spPr>
        <p:txBody>
          <a:bodyPr wrap="square">
            <a:spAutoFit/>
          </a:bodyPr>
          <a:lstStyle/>
          <a:p>
            <a:pPr algn="l"/>
            <a:r>
              <a:rPr lang="zh-CN" altLang="en-US" sz="3200" dirty="0">
                <a:solidFill>
                  <a:srgbClr val="FFCC00"/>
                </a:solidFill>
                <a:ea typeface="楷体_GB2312" pitchFamily="49" charset="-122"/>
              </a:rPr>
              <a:t>        </a:t>
            </a:r>
            <a:r>
              <a:rPr lang="zh-CN" altLang="en-US" dirty="0">
                <a:solidFill>
                  <a:schemeClr val="tx2"/>
                </a:solidFill>
                <a:ea typeface="楷体_GB2312" pitchFamily="49" charset="-122"/>
              </a:rPr>
              <a:t>当光束通过分散体系时，一部分自由地通过，</a:t>
            </a:r>
            <a:r>
              <a:rPr lang="zh-CN" altLang="en-US" dirty="0">
                <a:solidFill>
                  <a:srgbClr val="0000FF"/>
                </a:solidFill>
                <a:ea typeface="楷体_GB2312" pitchFamily="49" charset="-122"/>
              </a:rPr>
              <a:t>一部分被吸收、反射、折射或散射</a:t>
            </a:r>
            <a:r>
              <a:rPr lang="zh-CN" altLang="en-US" dirty="0">
                <a:solidFill>
                  <a:schemeClr val="tx2"/>
                </a:solidFill>
                <a:ea typeface="楷体_GB2312" pitchFamily="49" charset="-122"/>
              </a:rPr>
              <a:t>。可见光的波长约在</a:t>
            </a:r>
            <a:r>
              <a:rPr lang="en-US" altLang="zh-CN" dirty="0">
                <a:solidFill>
                  <a:schemeClr val="tx2"/>
                </a:solidFill>
                <a:ea typeface="楷体_GB2312" pitchFamily="49" charset="-122"/>
              </a:rPr>
              <a:t>400~800 nm</a:t>
            </a:r>
            <a:r>
              <a:rPr lang="zh-CN" altLang="en-US" dirty="0">
                <a:solidFill>
                  <a:schemeClr val="tx2"/>
                </a:solidFill>
                <a:ea typeface="楷体_GB2312" pitchFamily="49" charset="-122"/>
              </a:rPr>
              <a:t>之间</a:t>
            </a:r>
            <a:r>
              <a:rPr lang="zh-CN" altLang="en-US" sz="3200" dirty="0">
                <a:solidFill>
                  <a:schemeClr val="tx2"/>
                </a:solidFill>
                <a:ea typeface="楷体_GB2312" pitchFamily="49" charset="-122"/>
              </a:rPr>
              <a:t>。</a:t>
            </a:r>
            <a:r>
              <a:rPr lang="zh-CN" altLang="en-US" sz="3200" dirty="0">
                <a:solidFill>
                  <a:srgbClr val="FFCC00"/>
                </a:solidFill>
                <a:ea typeface="楷体_GB2312" pitchFamily="49" charset="-122"/>
              </a:rPr>
              <a:t> </a:t>
            </a:r>
          </a:p>
        </p:txBody>
      </p:sp>
      <p:sp>
        <p:nvSpPr>
          <p:cNvPr id="41990" name="Rectangle 6"/>
          <p:cNvSpPr>
            <a:spLocks noChangeArrowheads="1"/>
          </p:cNvSpPr>
          <p:nvPr/>
        </p:nvSpPr>
        <p:spPr bwMode="auto">
          <a:xfrm>
            <a:off x="684213" y="4076700"/>
            <a:ext cx="7991475" cy="1323975"/>
          </a:xfrm>
          <a:prstGeom prst="rect">
            <a:avLst/>
          </a:prstGeom>
          <a:noFill/>
          <a:ln w="9525">
            <a:noFill/>
            <a:miter lim="800000"/>
            <a:headEnd/>
            <a:tailEnd/>
          </a:ln>
        </p:spPr>
        <p:txBody>
          <a:bodyPr>
            <a:spAutoFit/>
          </a:bodyPr>
          <a:lstStyle/>
          <a:p>
            <a:pPr algn="l"/>
            <a:r>
              <a:rPr lang="zh-CN" altLang="en-US" sz="3200" dirty="0">
                <a:solidFill>
                  <a:srgbClr val="FFCC00"/>
                </a:solidFill>
                <a:ea typeface="楷体_GB2312" pitchFamily="49" charset="-122"/>
              </a:rPr>
              <a:t>        </a:t>
            </a:r>
            <a:r>
              <a:rPr lang="zh-CN" altLang="en-US" dirty="0">
                <a:ea typeface="楷体_GB2312" pitchFamily="49" charset="-122"/>
              </a:rPr>
              <a:t>光的吸收情况主要决定于体系的化学组成。</a:t>
            </a:r>
            <a:r>
              <a:rPr lang="zh-CN" altLang="en-US" dirty="0">
                <a:solidFill>
                  <a:srgbClr val="0000FF"/>
                </a:solidFill>
                <a:ea typeface="楷体_GB2312" pitchFamily="49" charset="-122"/>
              </a:rPr>
              <a:t>而光的反射、折射与散射取决于分散体系中被分散物质粒子的大小</a:t>
            </a:r>
            <a:r>
              <a:rPr lang="zh-CN" altLang="en-US" dirty="0">
                <a:ea typeface="楷体_GB2312" pitchFamily="49" charset="-122"/>
              </a:rPr>
              <a:t>。</a:t>
            </a:r>
          </a:p>
        </p:txBody>
      </p:sp>
    </p:spTree>
  </p:cSld>
  <p:clrMapOvr>
    <a:masterClrMapping/>
  </p:clrMapOvr>
  <p:transition>
    <p:blinds/>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500034" y="1285860"/>
            <a:ext cx="7991475" cy="1569660"/>
          </a:xfrm>
          <a:prstGeom prst="rect">
            <a:avLst/>
          </a:prstGeom>
          <a:noFill/>
          <a:ln w="9525">
            <a:noFill/>
            <a:miter lim="800000"/>
            <a:headEnd/>
            <a:tailEnd/>
          </a:ln>
        </p:spPr>
        <p:txBody>
          <a:bodyPr wrap="square">
            <a:spAutoFit/>
          </a:bodyPr>
          <a:lstStyle/>
          <a:p>
            <a:pPr algn="l"/>
            <a:r>
              <a:rPr lang="zh-CN" altLang="en-US" sz="3200" dirty="0">
                <a:solidFill>
                  <a:srgbClr val="0000FF"/>
                </a:solidFill>
                <a:ea typeface="楷体_GB2312" pitchFamily="49" charset="-122"/>
              </a:rPr>
              <a:t> </a:t>
            </a:r>
            <a:r>
              <a:rPr lang="zh-CN" altLang="en-US" dirty="0">
                <a:solidFill>
                  <a:srgbClr val="0000FF"/>
                </a:solidFill>
                <a:ea typeface="楷体_GB2312" pitchFamily="49" charset="-122"/>
              </a:rPr>
              <a:t>（</a:t>
            </a:r>
            <a:r>
              <a:rPr lang="en-US" altLang="zh-CN" dirty="0">
                <a:solidFill>
                  <a:srgbClr val="0000FF"/>
                </a:solidFill>
                <a:ea typeface="楷体_GB2312" pitchFamily="49" charset="-122"/>
              </a:rPr>
              <a:t>1</a:t>
            </a:r>
            <a:r>
              <a:rPr lang="zh-CN" altLang="en-US" dirty="0">
                <a:solidFill>
                  <a:srgbClr val="0000FF"/>
                </a:solidFill>
                <a:ea typeface="楷体_GB2312" pitchFamily="49" charset="-122"/>
              </a:rPr>
              <a:t>）当光束通过粗分散体系，由于</a:t>
            </a:r>
            <a:r>
              <a:rPr lang="zh-CN" altLang="en-US" dirty="0">
                <a:solidFill>
                  <a:srgbClr val="CC3300"/>
                </a:solidFill>
                <a:ea typeface="楷体_GB2312" pitchFamily="49" charset="-122"/>
              </a:rPr>
              <a:t>粒子大于入射光的波</a:t>
            </a:r>
            <a:r>
              <a:rPr lang="zh-CN" altLang="en-US" dirty="0">
                <a:solidFill>
                  <a:srgbClr val="0000FF"/>
                </a:solidFill>
                <a:ea typeface="楷体_GB2312" pitchFamily="49" charset="-122"/>
              </a:rPr>
              <a:t>长，主要发生</a:t>
            </a:r>
            <a:r>
              <a:rPr lang="zh-CN" altLang="en-US" dirty="0">
                <a:solidFill>
                  <a:srgbClr val="CC3300"/>
                </a:solidFill>
                <a:ea typeface="楷体_GB2312" pitchFamily="49" charset="-122"/>
              </a:rPr>
              <a:t>反射或折射，使体系呈现混浊。</a:t>
            </a:r>
            <a:r>
              <a:rPr lang="zh-CN" altLang="en-US" sz="3200" dirty="0">
                <a:solidFill>
                  <a:srgbClr val="FFCC00"/>
                </a:solidFill>
                <a:ea typeface="楷体_GB2312" pitchFamily="49" charset="-122"/>
              </a:rPr>
              <a:t> </a:t>
            </a:r>
          </a:p>
        </p:txBody>
      </p:sp>
      <p:sp>
        <p:nvSpPr>
          <p:cNvPr id="43011" name="Rectangle 3"/>
          <p:cNvSpPr>
            <a:spLocks noChangeArrowheads="1"/>
          </p:cNvSpPr>
          <p:nvPr/>
        </p:nvSpPr>
        <p:spPr bwMode="auto">
          <a:xfrm>
            <a:off x="785786" y="3000372"/>
            <a:ext cx="7858125" cy="1571636"/>
          </a:xfrm>
          <a:prstGeom prst="rect">
            <a:avLst/>
          </a:prstGeom>
          <a:noFill/>
          <a:ln w="9525">
            <a:noFill/>
            <a:miter lim="800000"/>
            <a:headEnd/>
            <a:tailEnd/>
          </a:ln>
        </p:spPr>
        <p:txBody>
          <a:bodyPr wrap="square">
            <a:spAutoFit/>
          </a:bodyPr>
          <a:lstStyle/>
          <a:p>
            <a:pPr algn="l"/>
            <a:r>
              <a:rPr lang="zh-CN" altLang="en-US" dirty="0">
                <a:solidFill>
                  <a:srgbClr val="0000FF"/>
                </a:solidFill>
                <a:ea typeface="楷体_GB2312" pitchFamily="49" charset="-122"/>
              </a:rPr>
              <a:t>（</a:t>
            </a:r>
            <a:r>
              <a:rPr lang="en-US" altLang="zh-CN" dirty="0">
                <a:solidFill>
                  <a:srgbClr val="0000FF"/>
                </a:solidFill>
                <a:ea typeface="楷体_GB2312" pitchFamily="49" charset="-122"/>
              </a:rPr>
              <a:t>2</a:t>
            </a:r>
            <a:r>
              <a:rPr lang="zh-CN" altLang="en-US" dirty="0">
                <a:solidFill>
                  <a:srgbClr val="0000FF"/>
                </a:solidFill>
                <a:ea typeface="楷体_GB2312" pitchFamily="49" charset="-122"/>
              </a:rPr>
              <a:t>）当光束通过胶体，由于</a:t>
            </a:r>
            <a:r>
              <a:rPr lang="zh-CN" altLang="en-US" dirty="0">
                <a:solidFill>
                  <a:srgbClr val="CC3300"/>
                </a:solidFill>
                <a:ea typeface="楷体_GB2312" pitchFamily="49" charset="-122"/>
              </a:rPr>
              <a:t>胶粒直径小于可见光波长，</a:t>
            </a:r>
            <a:r>
              <a:rPr lang="zh-CN" altLang="en-US" dirty="0">
                <a:solidFill>
                  <a:srgbClr val="0000FF"/>
                </a:solidFill>
                <a:ea typeface="楷体_GB2312" pitchFamily="49" charset="-122"/>
              </a:rPr>
              <a:t>主要发生</a:t>
            </a:r>
            <a:r>
              <a:rPr lang="zh-CN" altLang="en-US" dirty="0">
                <a:solidFill>
                  <a:srgbClr val="CC3300"/>
                </a:solidFill>
                <a:ea typeface="楷体_GB2312" pitchFamily="49" charset="-122"/>
              </a:rPr>
              <a:t>散射</a:t>
            </a:r>
            <a:r>
              <a:rPr lang="zh-CN" altLang="en-US" dirty="0">
                <a:solidFill>
                  <a:srgbClr val="0000FF"/>
                </a:solidFill>
                <a:ea typeface="楷体_GB2312" pitchFamily="49" charset="-122"/>
              </a:rPr>
              <a:t>，可以看见乳白色的光柱。</a:t>
            </a:r>
            <a:r>
              <a:rPr lang="zh-CN" altLang="en-US" sz="3200" dirty="0">
                <a:solidFill>
                  <a:srgbClr val="FFCC00"/>
                </a:solidFill>
                <a:ea typeface="楷体_GB2312" pitchFamily="49" charset="-122"/>
              </a:rPr>
              <a:t> </a:t>
            </a:r>
          </a:p>
        </p:txBody>
      </p:sp>
      <p:sp>
        <p:nvSpPr>
          <p:cNvPr id="43012" name="Rectangle 4"/>
          <p:cNvSpPr>
            <a:spLocks noChangeArrowheads="1"/>
          </p:cNvSpPr>
          <p:nvPr/>
        </p:nvSpPr>
        <p:spPr bwMode="auto">
          <a:xfrm>
            <a:off x="714348" y="4786322"/>
            <a:ext cx="7848600" cy="1569660"/>
          </a:xfrm>
          <a:prstGeom prst="rect">
            <a:avLst/>
          </a:prstGeom>
          <a:noFill/>
          <a:ln w="9525">
            <a:noFill/>
            <a:miter lim="800000"/>
            <a:headEnd/>
            <a:tailEnd/>
          </a:ln>
        </p:spPr>
        <p:txBody>
          <a:bodyPr wrap="square">
            <a:spAutoFit/>
          </a:bodyPr>
          <a:lstStyle/>
          <a:p>
            <a:pPr algn="l"/>
            <a:r>
              <a:rPr lang="zh-CN" altLang="en-US" dirty="0">
                <a:solidFill>
                  <a:srgbClr val="0000FF"/>
                </a:solidFill>
                <a:ea typeface="楷体_GB2312" pitchFamily="49" charset="-122"/>
              </a:rPr>
              <a:t>（</a:t>
            </a:r>
            <a:r>
              <a:rPr lang="en-US" altLang="zh-CN" dirty="0">
                <a:solidFill>
                  <a:srgbClr val="0000FF"/>
                </a:solidFill>
                <a:ea typeface="楷体_GB2312" pitchFamily="49" charset="-122"/>
              </a:rPr>
              <a:t>3</a:t>
            </a:r>
            <a:r>
              <a:rPr lang="zh-CN" altLang="en-US" dirty="0">
                <a:solidFill>
                  <a:srgbClr val="0000FF"/>
                </a:solidFill>
                <a:ea typeface="楷体_GB2312" pitchFamily="49" charset="-122"/>
              </a:rPr>
              <a:t>）当光束通过</a:t>
            </a:r>
            <a:r>
              <a:rPr lang="zh-CN" altLang="en-US" dirty="0">
                <a:solidFill>
                  <a:srgbClr val="CC3300"/>
                </a:solidFill>
                <a:ea typeface="楷体_GB2312" pitchFamily="49" charset="-122"/>
              </a:rPr>
              <a:t>分子溶液</a:t>
            </a:r>
            <a:r>
              <a:rPr lang="zh-CN" altLang="en-US" dirty="0">
                <a:solidFill>
                  <a:srgbClr val="0000FF"/>
                </a:solidFill>
                <a:ea typeface="楷体_GB2312" pitchFamily="49" charset="-122"/>
              </a:rPr>
              <a:t>，由于溶液十分均匀，</a:t>
            </a:r>
            <a:r>
              <a:rPr lang="zh-CN" altLang="en-US" dirty="0">
                <a:solidFill>
                  <a:srgbClr val="0000FF"/>
                </a:solidFill>
                <a:latin typeface="Arial" pitchFamily="34" charset="0"/>
              </a:rPr>
              <a:t>散射光因</a:t>
            </a:r>
            <a:r>
              <a:rPr lang="zh-CN" altLang="en-US" dirty="0">
                <a:solidFill>
                  <a:srgbClr val="CC3300"/>
                </a:solidFill>
                <a:latin typeface="Arial" pitchFamily="34" charset="0"/>
              </a:rPr>
              <a:t>相互干涉</a:t>
            </a:r>
            <a:r>
              <a:rPr lang="zh-CN" altLang="en-US" dirty="0">
                <a:solidFill>
                  <a:srgbClr val="0000FF"/>
                </a:solidFill>
                <a:latin typeface="Arial" pitchFamily="34" charset="0"/>
              </a:rPr>
              <a:t>而</a:t>
            </a:r>
            <a:r>
              <a:rPr lang="zh-CN" altLang="en-US" dirty="0">
                <a:solidFill>
                  <a:srgbClr val="CC3300"/>
                </a:solidFill>
                <a:latin typeface="Arial" pitchFamily="34" charset="0"/>
              </a:rPr>
              <a:t>完全抵消</a:t>
            </a:r>
            <a:r>
              <a:rPr lang="zh-CN" altLang="en-US" dirty="0">
                <a:solidFill>
                  <a:srgbClr val="0000FF"/>
                </a:solidFill>
                <a:latin typeface="Arial" pitchFamily="34" charset="0"/>
              </a:rPr>
              <a:t>，丁达尔现象不明显</a:t>
            </a:r>
          </a:p>
        </p:txBody>
      </p:sp>
    </p:spTree>
  </p:cSld>
  <p:clrMapOvr>
    <a:masterClrMapping/>
  </p:clrMapOvr>
  <p:transition>
    <p:blinds/>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2"/>
          <p:cNvSpPr txBox="1">
            <a:spLocks noGrp="1"/>
          </p:cNvSpPr>
          <p:nvPr/>
        </p:nvSpPr>
        <p:spPr bwMode="auto">
          <a:xfrm>
            <a:off x="685800" y="6526213"/>
            <a:ext cx="1905000" cy="287337"/>
          </a:xfrm>
          <a:prstGeom prst="rect">
            <a:avLst/>
          </a:prstGeom>
          <a:noFill/>
          <a:ln>
            <a:miter lim="800000"/>
            <a:headEnd/>
            <a:tailEnd/>
          </a:ln>
        </p:spPr>
        <p:txBody>
          <a:bodyPr/>
          <a:lstStyle/>
          <a:p>
            <a:pPr eaLnBrk="1" hangingPunct="1">
              <a:defRPr/>
            </a:pPr>
            <a:fld id="{A452DA86-4F70-4237-888F-F4D9E3E51161}" type="datetime1">
              <a:rPr lang="zh-CN" altLang="en-US" sz="1400">
                <a:solidFill>
                  <a:schemeClr val="tx1"/>
                </a:solidFill>
                <a:ea typeface="+mn-ea"/>
              </a:rPr>
              <a:pPr eaLnBrk="1" hangingPunct="1">
                <a:defRPr/>
              </a:pPr>
              <a:t>2017/11/12</a:t>
            </a:fld>
            <a:endParaRPr lang="en-US" altLang="zh-CN" sz="1400">
              <a:solidFill>
                <a:schemeClr val="tx1"/>
              </a:solidFill>
              <a:ea typeface="+mn-ea"/>
            </a:endParaRPr>
          </a:p>
        </p:txBody>
      </p:sp>
      <p:sp>
        <p:nvSpPr>
          <p:cNvPr id="19459" name="Rectangle 14"/>
          <p:cNvSpPr>
            <a:spLocks noChangeArrowheads="1"/>
          </p:cNvSpPr>
          <p:nvPr/>
        </p:nvSpPr>
        <p:spPr bwMode="auto">
          <a:xfrm>
            <a:off x="642909" y="2357430"/>
            <a:ext cx="4071965" cy="2068259"/>
          </a:xfrm>
          <a:prstGeom prst="rect">
            <a:avLst/>
          </a:prstGeom>
          <a:noFill/>
          <a:ln w="12700" algn="ctr">
            <a:noFill/>
            <a:miter lim="800000"/>
            <a:headEnd/>
            <a:tailEnd/>
          </a:ln>
          <a:effectLst>
            <a:prstShdw prst="shdw13" dist="53882" dir="13500000">
              <a:schemeClr val="bg2">
                <a:alpha val="50000"/>
              </a:schemeClr>
            </a:prstShdw>
          </a:effectLst>
        </p:spPr>
        <p:txBody>
          <a:bodyPr wrap="square" lIns="0" tIns="0" rIns="0" bIns="0" anchor="ctr">
            <a:spAutoFit/>
          </a:bodyPr>
          <a:lstStyle/>
          <a:p>
            <a:pPr>
              <a:lnSpc>
                <a:spcPct val="140000"/>
              </a:lnSpc>
            </a:pPr>
            <a:r>
              <a:rPr lang="zh-CN" altLang="en-US" sz="2400" b="1" dirty="0">
                <a:solidFill>
                  <a:srgbClr val="0000CC"/>
                </a:solidFill>
              </a:rPr>
              <a:t>这是因为</a:t>
            </a:r>
            <a:r>
              <a:rPr lang="zh-CN" altLang="en-US" sz="2400" b="1" dirty="0">
                <a:solidFill>
                  <a:srgbClr val="0000CC"/>
                </a:solidFill>
                <a:latin typeface="Arial" charset="0"/>
                <a:cs typeface="Arial" charset="0"/>
              </a:rPr>
              <a:t>云、雾、烟尘也是胶体，只是这些胶体的分散剂是空气，分散质是微小的尘埃或液滴。 </a:t>
            </a:r>
          </a:p>
        </p:txBody>
      </p:sp>
      <p:sp>
        <p:nvSpPr>
          <p:cNvPr id="14341" name="Rectangle 8"/>
          <p:cNvSpPr>
            <a:spLocks noChangeArrowheads="1"/>
          </p:cNvSpPr>
          <p:nvPr/>
        </p:nvSpPr>
        <p:spPr bwMode="auto">
          <a:xfrm>
            <a:off x="500034" y="500042"/>
            <a:ext cx="5000660" cy="646331"/>
          </a:xfrm>
          <a:prstGeom prst="rect">
            <a:avLst/>
          </a:prstGeom>
          <a:noFill/>
          <a:ln w="12700">
            <a:noFill/>
            <a:miter lim="800000"/>
            <a:headEnd/>
            <a:tailEnd/>
          </a:ln>
        </p:spPr>
        <p:txBody>
          <a:bodyPr wrap="square">
            <a:spAutoFit/>
          </a:bodyPr>
          <a:lstStyle/>
          <a:p>
            <a:pPr eaLnBrk="1" hangingPunct="1">
              <a:spcBef>
                <a:spcPct val="20000"/>
              </a:spcBef>
            </a:pPr>
            <a:r>
              <a:rPr lang="zh-CN" altLang="en-US" sz="3600" b="1" dirty="0" smtClean="0">
                <a:solidFill>
                  <a:srgbClr val="C00000"/>
                </a:solidFill>
                <a:latin typeface="Arial" charset="0"/>
                <a:ea typeface="黑体" pitchFamily="2" charset="-122"/>
              </a:rPr>
              <a:t>自然界的丁达尔</a:t>
            </a:r>
            <a:r>
              <a:rPr lang="zh-CN" altLang="en-US" sz="3600" b="1" dirty="0">
                <a:solidFill>
                  <a:srgbClr val="C00000"/>
                </a:solidFill>
                <a:latin typeface="Arial" charset="0"/>
                <a:ea typeface="黑体" pitchFamily="2" charset="-122"/>
              </a:rPr>
              <a:t>效应</a:t>
            </a:r>
          </a:p>
        </p:txBody>
      </p:sp>
      <p:grpSp>
        <p:nvGrpSpPr>
          <p:cNvPr id="3" name="组合 14"/>
          <p:cNvGrpSpPr>
            <a:grpSpLocks/>
          </p:cNvGrpSpPr>
          <p:nvPr/>
        </p:nvGrpSpPr>
        <p:grpSpPr bwMode="auto">
          <a:xfrm>
            <a:off x="4911725" y="3429000"/>
            <a:ext cx="4232275" cy="3108602"/>
            <a:chOff x="4911729" y="3429000"/>
            <a:chExt cx="4232271" cy="3108599"/>
          </a:xfrm>
        </p:grpSpPr>
        <p:pic>
          <p:nvPicPr>
            <p:cNvPr id="14346" name="Picture 11" descr="H:\cgzh\冰雪森林的丁达尔现象.jpg"/>
            <p:cNvPicPr>
              <a:picLocks noChangeAspect="1" noChangeArrowheads="1"/>
            </p:cNvPicPr>
            <p:nvPr/>
          </p:nvPicPr>
          <p:blipFill>
            <a:blip r:embed="rId2"/>
            <a:srcRect/>
            <a:stretch>
              <a:fillRect/>
            </a:stretch>
          </p:blipFill>
          <p:spPr bwMode="auto">
            <a:xfrm>
              <a:off x="4911729" y="3429000"/>
              <a:ext cx="4232271" cy="3071810"/>
            </a:xfrm>
            <a:prstGeom prst="rect">
              <a:avLst/>
            </a:prstGeom>
            <a:noFill/>
            <a:ln w="9525">
              <a:noFill/>
              <a:miter lim="800000"/>
              <a:headEnd/>
              <a:tailEnd/>
            </a:ln>
          </p:spPr>
        </p:pic>
        <p:sp>
          <p:nvSpPr>
            <p:cNvPr id="14347" name="Rectangle 14"/>
            <p:cNvSpPr>
              <a:spLocks noChangeArrowheads="1"/>
            </p:cNvSpPr>
            <p:nvPr/>
          </p:nvSpPr>
          <p:spPr bwMode="auto">
            <a:xfrm>
              <a:off x="5143504" y="6020535"/>
              <a:ext cx="3857652" cy="517064"/>
            </a:xfrm>
            <a:prstGeom prst="rect">
              <a:avLst/>
            </a:prstGeom>
            <a:noFill/>
            <a:ln w="12700" algn="ctr">
              <a:noFill/>
              <a:miter lim="800000"/>
              <a:headEnd/>
              <a:tailEnd/>
            </a:ln>
            <a:effectLst>
              <a:prstShdw prst="shdw13" dist="53882" dir="13500000">
                <a:schemeClr val="bg2">
                  <a:alpha val="50000"/>
                </a:schemeClr>
              </a:prstShdw>
            </a:effectLst>
          </p:spPr>
          <p:txBody>
            <a:bodyPr lIns="0" tIns="0" rIns="0" bIns="0" anchor="ctr">
              <a:spAutoFit/>
            </a:bodyPr>
            <a:lstStyle/>
            <a:p>
              <a:pPr>
                <a:lnSpc>
                  <a:spcPct val="140000"/>
                </a:lnSpc>
              </a:pPr>
              <a:r>
                <a:rPr lang="zh-CN" altLang="en-US" sz="2400" dirty="0">
                  <a:solidFill>
                    <a:srgbClr val="FCF600"/>
                  </a:solidFill>
                </a:rPr>
                <a:t>　　</a:t>
              </a:r>
              <a:r>
                <a:rPr lang="zh-CN" altLang="en-US" sz="2400" b="1" dirty="0">
                  <a:solidFill>
                    <a:srgbClr val="FCF600"/>
                  </a:solidFill>
                </a:rPr>
                <a:t>冰雪森林的丁达尔现象</a:t>
              </a:r>
            </a:p>
          </p:txBody>
        </p:sp>
      </p:grpSp>
      <p:grpSp>
        <p:nvGrpSpPr>
          <p:cNvPr id="4" name="组合 13"/>
          <p:cNvGrpSpPr>
            <a:grpSpLocks/>
          </p:cNvGrpSpPr>
          <p:nvPr/>
        </p:nvGrpSpPr>
        <p:grpSpPr bwMode="auto">
          <a:xfrm>
            <a:off x="5000625" y="214290"/>
            <a:ext cx="4143375" cy="3302562"/>
            <a:chOff x="5000628" y="428604"/>
            <a:chExt cx="4143404" cy="3303256"/>
          </a:xfrm>
        </p:grpSpPr>
        <p:pic>
          <p:nvPicPr>
            <p:cNvPr id="14344" name="Picture 15" descr="2e6fa7388caa17e6d462253b">
              <a:hlinkClick r:id="rId3"/>
            </p:cNvPr>
            <p:cNvPicPr>
              <a:picLocks noChangeAspect="1" noChangeArrowheads="1"/>
            </p:cNvPicPr>
            <p:nvPr/>
          </p:nvPicPr>
          <p:blipFill>
            <a:blip r:embed="rId4"/>
            <a:srcRect/>
            <a:stretch>
              <a:fillRect/>
            </a:stretch>
          </p:blipFill>
          <p:spPr bwMode="auto">
            <a:xfrm>
              <a:off x="5000628" y="428604"/>
              <a:ext cx="4000496" cy="3190149"/>
            </a:xfrm>
            <a:prstGeom prst="rect">
              <a:avLst/>
            </a:prstGeom>
            <a:noFill/>
            <a:ln w="9525">
              <a:noFill/>
              <a:miter lim="800000"/>
              <a:headEnd/>
              <a:tailEnd/>
            </a:ln>
          </p:spPr>
        </p:pic>
        <p:sp>
          <p:nvSpPr>
            <p:cNvPr id="14345" name="Rectangle 14"/>
            <p:cNvSpPr>
              <a:spLocks noChangeArrowheads="1"/>
            </p:cNvSpPr>
            <p:nvPr/>
          </p:nvSpPr>
          <p:spPr bwMode="auto">
            <a:xfrm>
              <a:off x="5072098" y="3214686"/>
              <a:ext cx="4071934" cy="517174"/>
            </a:xfrm>
            <a:prstGeom prst="rect">
              <a:avLst/>
            </a:prstGeom>
            <a:noFill/>
            <a:ln w="12700" algn="ctr">
              <a:noFill/>
              <a:miter lim="800000"/>
              <a:headEnd/>
              <a:tailEnd/>
            </a:ln>
            <a:effectLst>
              <a:prstShdw prst="shdw13" dist="53882" dir="13500000">
                <a:schemeClr val="bg2">
                  <a:alpha val="50000"/>
                </a:schemeClr>
              </a:prstShdw>
            </a:effectLst>
          </p:spPr>
          <p:txBody>
            <a:bodyPr lIns="0" tIns="0" rIns="0" bIns="0" anchor="ctr">
              <a:spAutoFit/>
            </a:bodyPr>
            <a:lstStyle/>
            <a:p>
              <a:pPr>
                <a:lnSpc>
                  <a:spcPct val="140000"/>
                </a:lnSpc>
              </a:pPr>
              <a:r>
                <a:rPr lang="zh-CN" altLang="en-US" sz="2400" b="1" dirty="0">
                  <a:solidFill>
                    <a:srgbClr val="FFFF00"/>
                  </a:solidFill>
                </a:rPr>
                <a:t>清晨茂密树林中的丁达尔现象</a:t>
              </a:r>
              <a:endParaRPr lang="zh-CN" altLang="en-US" sz="2400" b="1" dirty="0">
                <a:solidFill>
                  <a:srgbClr val="FFFF00"/>
                </a:solidFill>
                <a:latin typeface="Arial" charset="0"/>
                <a:cs typeface="Arial" charset="0"/>
              </a:endParaRP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1" presetClass="entr" presetSubtype="4" fill="hold" grpId="0" nodeType="clickEffect">
                                  <p:stCondLst>
                                    <p:cond delay="0"/>
                                  </p:stCondLst>
                                  <p:childTnLst>
                                    <p:set>
                                      <p:cBhvr>
                                        <p:cTn id="16" dur="1" fill="hold">
                                          <p:stCondLst>
                                            <p:cond delay="0"/>
                                          </p:stCondLst>
                                        </p:cTn>
                                        <p:tgtEl>
                                          <p:spTgt spid="19459"/>
                                        </p:tgtEl>
                                        <p:attrNameLst>
                                          <p:attrName>style.visibility</p:attrName>
                                        </p:attrNameLst>
                                      </p:cBhvr>
                                      <p:to>
                                        <p:strVal val="visible"/>
                                      </p:to>
                                    </p:set>
                                    <p:animEffect transition="in" filter="wheel(4)">
                                      <p:cBhvr>
                                        <p:cTn id="17" dur="20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4"/>
          <p:cNvSpPr txBox="1">
            <a:spLocks noChangeArrowheads="1"/>
          </p:cNvSpPr>
          <p:nvPr/>
        </p:nvSpPr>
        <p:spPr bwMode="auto">
          <a:xfrm>
            <a:off x="1000100" y="1500174"/>
            <a:ext cx="7705725" cy="946150"/>
          </a:xfrm>
          <a:prstGeom prst="rect">
            <a:avLst/>
          </a:prstGeom>
          <a:noFill/>
          <a:ln w="9525">
            <a:noFill/>
            <a:miter lim="800000"/>
            <a:headEnd/>
            <a:tailEnd/>
          </a:ln>
          <a:effectLst/>
        </p:spPr>
        <p:txBody>
          <a:bodyPr>
            <a:spAutoFit/>
          </a:bodyPr>
          <a:lstStyle/>
          <a:p>
            <a:r>
              <a:rPr kumimoji="1" lang="en-US" altLang="zh-CN" sz="2800" b="1" dirty="0">
                <a:ea typeface="楷体_GB2312" pitchFamily="49" charset="-122"/>
              </a:rPr>
              <a:t>——1827</a:t>
            </a:r>
            <a:r>
              <a:rPr kumimoji="1" lang="zh-CN" altLang="en-US" sz="2800" b="1" dirty="0">
                <a:ea typeface="楷体_GB2312" pitchFamily="49" charset="-122"/>
              </a:rPr>
              <a:t>年，布朗把花粉悬浮在水中，用显微镜观察</a:t>
            </a:r>
            <a:r>
              <a:rPr kumimoji="1" lang="zh-CN" altLang="en-US" sz="2400" b="1" dirty="0">
                <a:ea typeface="楷体_GB2312" pitchFamily="49" charset="-122"/>
              </a:rPr>
              <a:t>，</a:t>
            </a:r>
            <a:r>
              <a:rPr kumimoji="1" lang="zh-CN" altLang="en-US" sz="2800" b="1" dirty="0">
                <a:ea typeface="楷体_GB2312" pitchFamily="49" charset="-122"/>
              </a:rPr>
              <a:t>发现花粉颗粒作不停的、无秩序的运动。</a:t>
            </a:r>
          </a:p>
        </p:txBody>
      </p:sp>
      <p:sp>
        <p:nvSpPr>
          <p:cNvPr id="6" name="Rectangle 6"/>
          <p:cNvSpPr txBox="1">
            <a:spLocks noChangeArrowheads="1"/>
          </p:cNvSpPr>
          <p:nvPr/>
        </p:nvSpPr>
        <p:spPr>
          <a:xfrm>
            <a:off x="812800" y="114300"/>
            <a:ext cx="8113713" cy="876300"/>
          </a:xfrm>
          <a:prstGeom prst="rect">
            <a:avLst/>
          </a:prstGeom>
          <a:noFill/>
        </p:spPr>
        <p:txBody>
          <a:bodyPr anchor="b"/>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40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j-lt"/>
                <a:ea typeface="+mj-ea"/>
                <a:cs typeface="+mj-cs"/>
              </a:rPr>
              <a:t>2. </a:t>
            </a:r>
            <a:r>
              <a:rPr kumimoji="1" lang="zh-CN" altLang="en-US" sz="40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j-lt"/>
                <a:ea typeface="+mj-ea"/>
                <a:cs typeface="+mj-cs"/>
              </a:rPr>
              <a:t>动力性质</a:t>
            </a:r>
            <a:r>
              <a:rPr kumimoji="1" lang="en-US" altLang="zh-CN" sz="40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j-lt"/>
                <a:ea typeface="+mj-ea"/>
                <a:cs typeface="+mj-cs"/>
              </a:rPr>
              <a:t>-----</a:t>
            </a:r>
            <a:r>
              <a:rPr kumimoji="1" lang="zh-CN" altLang="en-US" sz="40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j-lt"/>
                <a:ea typeface="+mj-ea"/>
                <a:cs typeface="+mj-cs"/>
              </a:rPr>
              <a:t>布朗运动</a:t>
            </a:r>
          </a:p>
        </p:txBody>
      </p:sp>
    </p:spTree>
    <p:controls>
      <p:control spid="862210" name="ShockwaveFlash1" r:id="rId2" imgW="5904762" imgH="3860207"/>
    </p:controls>
  </p:cSld>
  <p:clrMapOvr>
    <a:masterClrMapping/>
  </p:clrMapOvr>
  <p:transition>
    <p:blinds/>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4" name="Rectangle 4"/>
          <p:cNvSpPr>
            <a:spLocks noChangeArrowheads="1"/>
          </p:cNvSpPr>
          <p:nvPr/>
        </p:nvSpPr>
        <p:spPr bwMode="auto">
          <a:xfrm>
            <a:off x="838200" y="152400"/>
            <a:ext cx="7772400" cy="685800"/>
          </a:xfrm>
          <a:prstGeom prst="rect">
            <a:avLst/>
          </a:prstGeom>
          <a:noFill/>
          <a:ln w="9525">
            <a:noFill/>
            <a:miter lim="800000"/>
            <a:headEnd/>
            <a:tailEnd/>
          </a:ln>
          <a:effectLst/>
        </p:spPr>
        <p:txBody>
          <a:bodyPr anchor="ctr"/>
          <a:lstStyle/>
          <a:p>
            <a:pPr algn="ctr"/>
            <a:r>
              <a:rPr lang="zh-CN" altLang="en-US" sz="4000" b="1">
                <a:solidFill>
                  <a:srgbClr val="FF0066"/>
                </a:solidFill>
              </a:rPr>
              <a:t>凝固点下降的应用</a:t>
            </a:r>
          </a:p>
        </p:txBody>
      </p:sp>
      <p:sp>
        <p:nvSpPr>
          <p:cNvPr id="220165" name="Text Box 5"/>
          <p:cNvSpPr txBox="1">
            <a:spLocks noChangeArrowheads="1"/>
          </p:cNvSpPr>
          <p:nvPr/>
        </p:nvSpPr>
        <p:spPr bwMode="auto">
          <a:xfrm>
            <a:off x="785786" y="1500174"/>
            <a:ext cx="7772400" cy="1230312"/>
          </a:xfrm>
          <a:prstGeom prst="rect">
            <a:avLst/>
          </a:prstGeom>
          <a:noFill/>
          <a:ln w="12700" cap="sq">
            <a:noFill/>
            <a:miter lim="800000"/>
            <a:headEnd/>
            <a:tailEnd/>
          </a:ln>
          <a:effectLst/>
        </p:spPr>
        <p:txBody>
          <a:bodyPr tIns="0" bIns="0">
            <a:spAutoFit/>
          </a:bodyPr>
          <a:lstStyle/>
          <a:p>
            <a:pPr>
              <a:spcBef>
                <a:spcPct val="20000"/>
              </a:spcBef>
              <a:buClr>
                <a:schemeClr val="hlink"/>
              </a:buClr>
              <a:buFont typeface="Wingdings" pitchFamily="2" charset="2"/>
              <a:buChar char="Ø"/>
            </a:pPr>
            <a:r>
              <a:rPr kumimoji="1" lang="en-US" altLang="zh-CN" sz="2800" b="1" dirty="0">
                <a:solidFill>
                  <a:srgbClr val="000066"/>
                </a:solidFill>
                <a:latin typeface="Times New Roman" pitchFamily="18" charset="0"/>
                <a:ea typeface="楷体_GB2312" pitchFamily="49" charset="-122"/>
              </a:rPr>
              <a:t> </a:t>
            </a:r>
            <a:r>
              <a:rPr kumimoji="1" lang="zh-CN" altLang="en-US" sz="2800" b="1" dirty="0">
                <a:solidFill>
                  <a:srgbClr val="000066"/>
                </a:solidFill>
                <a:latin typeface="Times New Roman" pitchFamily="18" charset="0"/>
                <a:ea typeface="楷体_GB2312" pitchFamily="49" charset="-122"/>
              </a:rPr>
              <a:t>防冻剂工作原理</a:t>
            </a:r>
            <a:endParaRPr kumimoji="1" lang="zh-CN" altLang="en-US" sz="2800" dirty="0">
              <a:solidFill>
                <a:srgbClr val="000066"/>
              </a:solidFill>
              <a:latin typeface="Tahoma" pitchFamily="34" charset="0"/>
              <a:ea typeface="楷体_GB2312" pitchFamily="49" charset="-122"/>
            </a:endParaRPr>
          </a:p>
          <a:p>
            <a:pPr>
              <a:spcBef>
                <a:spcPct val="20000"/>
              </a:spcBef>
            </a:pPr>
            <a:r>
              <a:rPr kumimoji="1" lang="zh-CN" altLang="en-US" sz="2400" dirty="0">
                <a:latin typeface="Times New Roman" pitchFamily="18" charset="0"/>
                <a:ea typeface="楷体_GB2312" pitchFamily="49" charset="-122"/>
              </a:rPr>
              <a:t>冬天为防止汽车水箱结冰，可加入甘油、乙二醇等以降低水的凝固点，避免因结冰，体积膨胀而使水箱破裂。</a:t>
            </a:r>
          </a:p>
        </p:txBody>
      </p:sp>
      <p:sp>
        <p:nvSpPr>
          <p:cNvPr id="220166" name="Text Box 6"/>
          <p:cNvSpPr txBox="1">
            <a:spLocks noChangeArrowheads="1"/>
          </p:cNvSpPr>
          <p:nvPr/>
        </p:nvSpPr>
        <p:spPr bwMode="auto">
          <a:xfrm>
            <a:off x="928662" y="3214686"/>
            <a:ext cx="8001000" cy="2563813"/>
          </a:xfrm>
          <a:prstGeom prst="rect">
            <a:avLst/>
          </a:prstGeom>
          <a:noFill/>
          <a:ln w="9525">
            <a:noFill/>
            <a:miter lim="800000"/>
            <a:headEnd/>
            <a:tailEnd/>
          </a:ln>
          <a:effectLst/>
        </p:spPr>
        <p:txBody>
          <a:bodyPr>
            <a:spAutoFit/>
          </a:bodyPr>
          <a:lstStyle/>
          <a:p>
            <a:pPr>
              <a:spcBef>
                <a:spcPct val="20000"/>
              </a:spcBef>
              <a:buClr>
                <a:schemeClr val="hlink"/>
              </a:buClr>
              <a:buFont typeface="Wingdings" pitchFamily="2" charset="2"/>
              <a:buChar char="Ø"/>
            </a:pPr>
            <a:r>
              <a:rPr kumimoji="1" lang="en-US" altLang="zh-CN" sz="2800" b="1" dirty="0">
                <a:solidFill>
                  <a:srgbClr val="000066"/>
                </a:solidFill>
                <a:latin typeface="Times New Roman" pitchFamily="18" charset="0"/>
                <a:ea typeface="楷体_GB2312" pitchFamily="49" charset="-122"/>
              </a:rPr>
              <a:t> </a:t>
            </a:r>
            <a:r>
              <a:rPr kumimoji="1" lang="zh-CN" altLang="en-US" sz="2800" b="1" dirty="0">
                <a:solidFill>
                  <a:srgbClr val="000066"/>
                </a:solidFill>
                <a:latin typeface="Times New Roman" pitchFamily="18" charset="0"/>
                <a:ea typeface="楷体_GB2312" pitchFamily="49" charset="-122"/>
              </a:rPr>
              <a:t>冷冻剂工作原理</a:t>
            </a:r>
            <a:endParaRPr kumimoji="1" lang="zh-CN" altLang="en-US" sz="2800" dirty="0">
              <a:solidFill>
                <a:srgbClr val="000066"/>
              </a:solidFill>
              <a:latin typeface="Times New Roman" pitchFamily="18" charset="0"/>
              <a:ea typeface="楷体_GB2312" pitchFamily="49" charset="-122"/>
            </a:endParaRPr>
          </a:p>
          <a:p>
            <a:pPr>
              <a:spcBef>
                <a:spcPct val="20000"/>
              </a:spcBef>
            </a:pPr>
            <a:r>
              <a:rPr kumimoji="1" lang="zh-CN" altLang="en-US" sz="2400" dirty="0">
                <a:latin typeface="Times New Roman" pitchFamily="18" charset="0"/>
                <a:ea typeface="楷体_GB2312" pitchFamily="49" charset="-122"/>
              </a:rPr>
              <a:t>工业冷冻剂如在冰水中加氯化钙固体</a:t>
            </a:r>
            <a:r>
              <a:rPr kumimoji="1" lang="en-US" altLang="zh-CN" sz="2400" dirty="0">
                <a:latin typeface="Times New Roman" pitchFamily="18" charset="0"/>
                <a:ea typeface="楷体_GB2312" pitchFamily="49" charset="-122"/>
              </a:rPr>
              <a:t>,</a:t>
            </a:r>
            <a:r>
              <a:rPr kumimoji="1" lang="zh-CN" altLang="en-US" sz="2400" dirty="0">
                <a:latin typeface="Times New Roman" pitchFamily="18" charset="0"/>
                <a:ea typeface="楷体_GB2312" pitchFamily="49" charset="-122"/>
              </a:rPr>
              <a:t>由于溶液中水的蒸气压小于冰的蒸气压</a:t>
            </a:r>
            <a:r>
              <a:rPr kumimoji="1" lang="en-US" altLang="zh-CN" sz="2400" dirty="0">
                <a:latin typeface="Times New Roman" pitchFamily="18" charset="0"/>
                <a:ea typeface="楷体_GB2312" pitchFamily="49" charset="-122"/>
              </a:rPr>
              <a:t>,</a:t>
            </a:r>
            <a:r>
              <a:rPr kumimoji="1" lang="zh-CN" altLang="en-US" sz="2400" dirty="0">
                <a:latin typeface="Times New Roman" pitchFamily="18" charset="0"/>
                <a:ea typeface="楷体_GB2312" pitchFamily="49" charset="-122"/>
              </a:rPr>
              <a:t>使冰迅速熔化而大量吸热</a:t>
            </a:r>
            <a:r>
              <a:rPr kumimoji="1" lang="en-US" altLang="zh-CN" sz="2400" dirty="0">
                <a:latin typeface="Times New Roman" pitchFamily="18" charset="0"/>
                <a:ea typeface="楷体_GB2312" pitchFamily="49" charset="-122"/>
              </a:rPr>
              <a:t>,</a:t>
            </a:r>
            <a:r>
              <a:rPr kumimoji="1" lang="zh-CN" altLang="en-US" sz="2400" dirty="0">
                <a:latin typeface="Times New Roman" pitchFamily="18" charset="0"/>
                <a:ea typeface="楷体_GB2312" pitchFamily="49" charset="-122"/>
              </a:rPr>
              <a:t>使周围物质的温度降低。</a:t>
            </a:r>
          </a:p>
          <a:p>
            <a:pPr>
              <a:spcBef>
                <a:spcPct val="20000"/>
              </a:spcBef>
            </a:pPr>
            <a:r>
              <a:rPr kumimoji="1" lang="zh-CN" altLang="en-US" sz="2400" dirty="0">
                <a:latin typeface="Times New Roman" pitchFamily="18" charset="0"/>
                <a:ea typeface="楷体_GB2312" pitchFamily="49" charset="-122"/>
              </a:rPr>
              <a:t>食盐</a:t>
            </a:r>
            <a:r>
              <a:rPr kumimoji="1" lang="en-US" altLang="zh-CN" sz="2400" dirty="0">
                <a:latin typeface="Times New Roman" pitchFamily="18" charset="0"/>
                <a:ea typeface="楷体_GB2312" pitchFamily="49" charset="-122"/>
              </a:rPr>
              <a:t>-</a:t>
            </a:r>
            <a:r>
              <a:rPr kumimoji="1" lang="zh-CN" altLang="en-US" sz="2400" dirty="0">
                <a:latin typeface="Times New Roman" pitchFamily="18" charset="0"/>
                <a:ea typeface="楷体_GB2312" pitchFamily="49" charset="-122"/>
              </a:rPr>
              <a:t>冰 （</a:t>
            </a:r>
            <a:r>
              <a:rPr kumimoji="1" lang="en-US" altLang="zh-CN" sz="2400" dirty="0">
                <a:latin typeface="Times New Roman" pitchFamily="18" charset="0"/>
                <a:ea typeface="楷体_GB2312" pitchFamily="49" charset="-122"/>
              </a:rPr>
              <a:t>30g </a:t>
            </a:r>
            <a:r>
              <a:rPr kumimoji="1" lang="en-US" altLang="zh-CN" sz="2400" dirty="0" err="1">
                <a:latin typeface="Times New Roman" pitchFamily="18" charset="0"/>
                <a:ea typeface="楷体_GB2312" pitchFamily="49" charset="-122"/>
              </a:rPr>
              <a:t>NaCl</a:t>
            </a:r>
            <a:r>
              <a:rPr kumimoji="1" lang="en-US" altLang="zh-CN" sz="2400" dirty="0">
                <a:latin typeface="Times New Roman" pitchFamily="18" charset="0"/>
                <a:ea typeface="楷体_GB2312" pitchFamily="49" charset="-122"/>
              </a:rPr>
              <a:t> + 100g H</a:t>
            </a:r>
            <a:r>
              <a:rPr kumimoji="1" lang="en-US" altLang="zh-CN" sz="2400" baseline="-25000" dirty="0">
                <a:latin typeface="Times New Roman" pitchFamily="18" charset="0"/>
                <a:ea typeface="楷体_GB2312" pitchFamily="49" charset="-122"/>
              </a:rPr>
              <a:t>2</a:t>
            </a:r>
            <a:r>
              <a:rPr kumimoji="1" lang="en-US" altLang="zh-CN" sz="2400" dirty="0">
                <a:latin typeface="Times New Roman" pitchFamily="18" charset="0"/>
                <a:ea typeface="楷体_GB2312" pitchFamily="49" charset="-122"/>
              </a:rPr>
              <a:t>O(s)</a:t>
            </a:r>
            <a:r>
              <a:rPr kumimoji="1" lang="zh-CN" altLang="en-US" sz="2400" dirty="0">
                <a:latin typeface="Times New Roman" pitchFamily="18" charset="0"/>
                <a:ea typeface="楷体_GB2312" pitchFamily="49" charset="-122"/>
              </a:rPr>
              <a:t>）       </a:t>
            </a:r>
            <a:r>
              <a:rPr kumimoji="1" lang="en-US" altLang="zh-CN" sz="2400" dirty="0">
                <a:latin typeface="Times New Roman" pitchFamily="18" charset="0"/>
                <a:ea typeface="楷体_GB2312" pitchFamily="49" charset="-122"/>
              </a:rPr>
              <a:t>-22℃</a:t>
            </a:r>
          </a:p>
          <a:p>
            <a:pPr algn="just">
              <a:spcBef>
                <a:spcPct val="20000"/>
              </a:spcBef>
            </a:pPr>
            <a:r>
              <a:rPr kumimoji="1" lang="en-US" altLang="zh-CN" sz="2400" dirty="0">
                <a:latin typeface="Times New Roman" pitchFamily="18" charset="0"/>
                <a:ea typeface="楷体_GB2312" pitchFamily="49" charset="-122"/>
              </a:rPr>
              <a:t>CaCl</a:t>
            </a:r>
            <a:r>
              <a:rPr kumimoji="1" lang="en-US" altLang="zh-CN" sz="2400" baseline="-25000" dirty="0">
                <a:latin typeface="Times New Roman" pitchFamily="18" charset="0"/>
                <a:ea typeface="楷体_GB2312" pitchFamily="49" charset="-122"/>
              </a:rPr>
              <a:t>2</a:t>
            </a:r>
            <a:r>
              <a:rPr kumimoji="1" lang="en-US" altLang="zh-CN" sz="2400" dirty="0">
                <a:latin typeface="Times New Roman" pitchFamily="18" charset="0"/>
                <a:ea typeface="楷体_GB2312" pitchFamily="49" charset="-122"/>
              </a:rPr>
              <a:t>-</a:t>
            </a:r>
            <a:r>
              <a:rPr kumimoji="1" lang="zh-CN" altLang="en-US" sz="2400" dirty="0">
                <a:latin typeface="Times New Roman" pitchFamily="18" charset="0"/>
                <a:ea typeface="楷体_GB2312" pitchFamily="49" charset="-122"/>
              </a:rPr>
              <a:t>冰（</a:t>
            </a:r>
            <a:r>
              <a:rPr kumimoji="1" lang="en-US" altLang="zh-CN" sz="2400" dirty="0">
                <a:latin typeface="Times New Roman" pitchFamily="18" charset="0"/>
                <a:ea typeface="楷体_GB2312" pitchFamily="49" charset="-122"/>
              </a:rPr>
              <a:t>42.5g CaCl</a:t>
            </a:r>
            <a:r>
              <a:rPr kumimoji="1" lang="en-US" altLang="zh-CN" sz="2400" baseline="-25000" dirty="0">
                <a:latin typeface="Times New Roman" pitchFamily="18" charset="0"/>
                <a:ea typeface="楷体_GB2312" pitchFamily="49" charset="-122"/>
              </a:rPr>
              <a:t>2</a:t>
            </a:r>
            <a:r>
              <a:rPr kumimoji="1" lang="en-US" altLang="zh-CN" sz="2400" dirty="0">
                <a:latin typeface="Times New Roman" pitchFamily="18" charset="0"/>
                <a:ea typeface="楷体_GB2312" pitchFamily="49" charset="-122"/>
              </a:rPr>
              <a:t> + 100g H</a:t>
            </a:r>
            <a:r>
              <a:rPr kumimoji="1" lang="en-US" altLang="zh-CN" sz="2400" baseline="-25000" dirty="0">
                <a:latin typeface="Times New Roman" pitchFamily="18" charset="0"/>
                <a:ea typeface="楷体_GB2312" pitchFamily="49" charset="-122"/>
              </a:rPr>
              <a:t>2</a:t>
            </a:r>
            <a:r>
              <a:rPr kumimoji="1" lang="en-US" altLang="zh-CN" sz="2400" dirty="0">
                <a:latin typeface="Times New Roman" pitchFamily="18" charset="0"/>
                <a:ea typeface="楷体_GB2312" pitchFamily="49" charset="-122"/>
              </a:rPr>
              <a:t>O(s)</a:t>
            </a:r>
            <a:r>
              <a:rPr kumimoji="1" lang="zh-CN" altLang="en-US" sz="2400" dirty="0">
                <a:latin typeface="Times New Roman" pitchFamily="18" charset="0"/>
                <a:ea typeface="楷体_GB2312" pitchFamily="49" charset="-122"/>
              </a:rPr>
              <a:t>）   </a:t>
            </a:r>
            <a:r>
              <a:rPr kumimoji="1" lang="en-US" altLang="zh-CN" sz="2400" dirty="0">
                <a:latin typeface="Times New Roman" pitchFamily="18" charset="0"/>
                <a:ea typeface="楷体_GB2312" pitchFamily="49" charset="-122"/>
              </a:rPr>
              <a:t>-55℃</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0165"/>
                                        </p:tgtEl>
                                        <p:attrNameLst>
                                          <p:attrName>style.visibility</p:attrName>
                                        </p:attrNameLst>
                                      </p:cBhvr>
                                      <p:to>
                                        <p:strVal val="visible"/>
                                      </p:to>
                                    </p:set>
                                    <p:animEffect transition="in" filter="dissolve">
                                      <p:cBhvr>
                                        <p:cTn id="7" dur="500"/>
                                        <p:tgtEl>
                                          <p:spTgt spid="2201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20166"/>
                                        </p:tgtEl>
                                        <p:attrNameLst>
                                          <p:attrName>style.visibility</p:attrName>
                                        </p:attrNameLst>
                                      </p:cBhvr>
                                      <p:to>
                                        <p:strVal val="visible"/>
                                      </p:to>
                                    </p:set>
                                    <p:animEffect transition="in" filter="dissolve">
                                      <p:cBhvr>
                                        <p:cTn id="12" dur="500"/>
                                        <p:tgtEl>
                                          <p:spTgt spid="220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5" grpId="0" autoUpdateAnimBg="0"/>
      <p:bldP spid="220166" grpId="0" autoUpdateAnimBg="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Text Box 5"/>
          <p:cNvSpPr txBox="1">
            <a:spLocks noChangeArrowheads="1"/>
          </p:cNvSpPr>
          <p:nvPr/>
        </p:nvSpPr>
        <p:spPr bwMode="auto">
          <a:xfrm>
            <a:off x="627063" y="2428868"/>
            <a:ext cx="8516937" cy="1384995"/>
          </a:xfrm>
          <a:prstGeom prst="rect">
            <a:avLst/>
          </a:prstGeom>
          <a:noFill/>
          <a:ln w="12700">
            <a:noFill/>
            <a:miter lim="800000"/>
            <a:headEnd/>
            <a:tailEnd/>
          </a:ln>
          <a:effectLst/>
        </p:spPr>
        <p:txBody>
          <a:bodyPr>
            <a:spAutoFit/>
          </a:bodyPr>
          <a:lstStyle/>
          <a:p>
            <a:r>
              <a:rPr lang="zh-CN" altLang="en-US" sz="2800" dirty="0">
                <a:latin typeface="Verdana" pitchFamily="34" charset="0"/>
              </a:rPr>
              <a:t>     </a:t>
            </a:r>
            <a:r>
              <a:rPr lang="zh-CN" altLang="en-US" sz="2800" b="1" dirty="0">
                <a:latin typeface="Verdana" pitchFamily="34" charset="0"/>
              </a:rPr>
              <a:t>每一瞬间胶体粒子在不同的方向受的力是不一样的 ，所以胶体运动的方向在每一个瞬间都在改变，因而形成不停的、无序的运动</a:t>
            </a:r>
            <a:r>
              <a:rPr lang="zh-CN" altLang="en-US" sz="2800" dirty="0">
                <a:latin typeface="Verdana" pitchFamily="34" charset="0"/>
              </a:rPr>
              <a:t>。</a:t>
            </a:r>
          </a:p>
        </p:txBody>
      </p:sp>
      <p:sp>
        <p:nvSpPr>
          <p:cNvPr id="3" name="Text Box 5"/>
          <p:cNvSpPr txBox="1">
            <a:spLocks noChangeArrowheads="1"/>
          </p:cNvSpPr>
          <p:nvPr/>
        </p:nvSpPr>
        <p:spPr bwMode="auto">
          <a:xfrm>
            <a:off x="714348" y="1285860"/>
            <a:ext cx="8143932" cy="954107"/>
          </a:xfrm>
          <a:prstGeom prst="rect">
            <a:avLst/>
          </a:prstGeom>
          <a:noFill/>
          <a:ln w="9525">
            <a:noFill/>
            <a:miter lim="800000"/>
            <a:headEnd/>
            <a:tailEnd/>
          </a:ln>
          <a:effectLst/>
        </p:spPr>
        <p:txBody>
          <a:bodyPr wrap="square">
            <a:spAutoFit/>
          </a:bodyPr>
          <a:lstStyle/>
          <a:p>
            <a:pPr>
              <a:buFontTx/>
              <a:buBlip>
                <a:blip r:embed="rId2"/>
              </a:buBlip>
            </a:pPr>
            <a:r>
              <a:rPr kumimoji="1" lang="zh-CN" altLang="en-US" sz="2800" b="1" dirty="0">
                <a:solidFill>
                  <a:srgbClr val="0000CC"/>
                </a:solidFill>
                <a:latin typeface="隶书" pitchFamily="49" charset="-122"/>
                <a:ea typeface="楷体_GB2312" pitchFamily="49" charset="-122"/>
              </a:rPr>
              <a:t> 形成原因</a:t>
            </a:r>
            <a:endParaRPr kumimoji="1" lang="zh-CN" altLang="en-US" sz="2800" b="1" dirty="0">
              <a:solidFill>
                <a:srgbClr val="CC0000"/>
              </a:solidFill>
              <a:latin typeface="隶书" pitchFamily="49" charset="-122"/>
              <a:ea typeface="楷体_GB2312" pitchFamily="49" charset="-122"/>
            </a:endParaRPr>
          </a:p>
          <a:p>
            <a:r>
              <a:rPr kumimoji="1" lang="zh-CN" altLang="en-US" sz="2800" b="1" dirty="0">
                <a:latin typeface="隶书" pitchFamily="49" charset="-122"/>
                <a:ea typeface="楷体_GB2312" pitchFamily="49" charset="-122"/>
              </a:rPr>
              <a:t>   分散剂分子对胶粒无规则的撞击</a:t>
            </a:r>
          </a:p>
        </p:txBody>
      </p:sp>
      <p:sp>
        <p:nvSpPr>
          <p:cNvPr id="4" name="Text Box 4"/>
          <p:cNvSpPr txBox="1">
            <a:spLocks noChangeArrowheads="1"/>
          </p:cNvSpPr>
          <p:nvPr/>
        </p:nvSpPr>
        <p:spPr bwMode="auto">
          <a:xfrm>
            <a:off x="642910" y="4214818"/>
            <a:ext cx="7924800" cy="1600200"/>
          </a:xfrm>
          <a:prstGeom prst="rect">
            <a:avLst/>
          </a:prstGeom>
          <a:noFill/>
          <a:ln w="12700" cap="sq">
            <a:noFill/>
            <a:miter lim="800000"/>
            <a:headEnd/>
            <a:tailEnd/>
          </a:ln>
        </p:spPr>
        <p:txBody>
          <a:bodyPr tIns="0" bIns="0">
            <a:spAutoFit/>
          </a:bodyPr>
          <a:lstStyle/>
          <a:p>
            <a:pPr>
              <a:lnSpc>
                <a:spcPct val="125000"/>
              </a:lnSpc>
              <a:buClr>
                <a:srgbClr val="FF00FF"/>
              </a:buClr>
              <a:buFont typeface="Wingdings" pitchFamily="2" charset="2"/>
              <a:buChar char="v"/>
            </a:pPr>
            <a:r>
              <a:rPr lang="zh-CN" altLang="en-US" sz="2800" dirty="0">
                <a:latin typeface="Times New Roman" pitchFamily="18" charset="0"/>
                <a:ea typeface="黑体" pitchFamily="49" charset="-122"/>
              </a:rPr>
              <a:t>通过大量观察，得出结论：</a:t>
            </a:r>
            <a:r>
              <a:rPr lang="zh-CN" altLang="en-US" sz="2800" dirty="0">
                <a:solidFill>
                  <a:srgbClr val="0000FF"/>
                </a:solidFill>
                <a:latin typeface="Times New Roman" pitchFamily="18" charset="0"/>
                <a:ea typeface="黑体" pitchFamily="49" charset="-122"/>
              </a:rPr>
              <a:t>粒子越小，布朗运动越激烈。</a:t>
            </a:r>
            <a:r>
              <a:rPr lang="zh-CN" altLang="en-US" sz="2800" dirty="0">
                <a:latin typeface="Times New Roman" pitchFamily="18" charset="0"/>
                <a:ea typeface="黑体" pitchFamily="49" charset="-122"/>
              </a:rPr>
              <a:t>其运动激烈的程度不随时间而改变，但</a:t>
            </a:r>
            <a:r>
              <a:rPr lang="zh-CN" altLang="en-US" sz="2800" dirty="0">
                <a:solidFill>
                  <a:srgbClr val="FF0000"/>
                </a:solidFill>
                <a:latin typeface="Times New Roman" pitchFamily="18" charset="0"/>
                <a:ea typeface="黑体" pitchFamily="49" charset="-122"/>
              </a:rPr>
              <a:t>随温度的升高而增加。</a:t>
            </a:r>
            <a:endParaRPr lang="zh-CN" altLang="en-US" sz="2800" dirty="0">
              <a:solidFill>
                <a:srgbClr val="FF0000"/>
              </a:solidFill>
              <a:latin typeface="黑体" pitchFamily="49" charset="-122"/>
              <a:ea typeface="黑体" pitchFamily="49"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0117"/>
                                        </p:tgtEl>
                                        <p:attrNameLst>
                                          <p:attrName>style.visibility</p:attrName>
                                        </p:attrNameLst>
                                      </p:cBhvr>
                                      <p:to>
                                        <p:strVal val="visible"/>
                                      </p:to>
                                    </p:set>
                                    <p:animEffect transition="in" filter="blinds(horizontal)">
                                      <p:cBhvr>
                                        <p:cTn id="10" dur="500"/>
                                        <p:tgtEl>
                                          <p:spTgt spid="90117"/>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strips(downRigh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7" grpId="0"/>
      <p:bldP spid="3" grpId="0" autoUpdateAnimBg="0"/>
      <p:bldP spid="4" grpId="0" autoUpdateAnimBg="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2"/>
          <p:cNvSpPr>
            <a:spLocks noGrp="1"/>
          </p:cNvSpPr>
          <p:nvPr>
            <p:ph type="dt" sz="quarter" idx="10"/>
          </p:nvPr>
        </p:nvSpPr>
        <p:spPr/>
        <p:txBody>
          <a:bodyPr/>
          <a:lstStyle/>
          <a:p>
            <a:pPr>
              <a:defRPr/>
            </a:pPr>
            <a:fld id="{ECD5F929-73D4-4056-9797-07BC158E02D3}" type="datetime1">
              <a:rPr lang="zh-CN" altLang="en-US" smtClean="0">
                <a:solidFill>
                  <a:srgbClr val="0000CC"/>
                </a:solidFill>
              </a:rPr>
              <a:pPr>
                <a:defRPr/>
              </a:pPr>
              <a:t>2017/11/12</a:t>
            </a:fld>
            <a:endParaRPr lang="en-US" altLang="zh-CN" smtClean="0">
              <a:solidFill>
                <a:srgbClr val="0000CC"/>
              </a:solidFill>
            </a:endParaRPr>
          </a:p>
        </p:txBody>
      </p:sp>
      <p:sp>
        <p:nvSpPr>
          <p:cNvPr id="16387" name="Rectangle 2"/>
          <p:cNvSpPr>
            <a:spLocks noGrp="1" noChangeArrowheads="1"/>
          </p:cNvSpPr>
          <p:nvPr>
            <p:ph type="title"/>
          </p:nvPr>
        </p:nvSpPr>
        <p:spPr>
          <a:xfrm>
            <a:off x="785786" y="428604"/>
            <a:ext cx="3816350" cy="609600"/>
          </a:xfrm>
          <a:noFill/>
        </p:spPr>
        <p:txBody>
          <a:bodyPr/>
          <a:lstStyle/>
          <a:p>
            <a:pPr eaLnBrk="1" hangingPunct="1"/>
            <a:r>
              <a:rPr lang="en-US" altLang="zh-CN" sz="2600" b="1" dirty="0" smtClean="0">
                <a:solidFill>
                  <a:srgbClr val="0000CC"/>
                </a:solidFill>
              </a:rPr>
              <a:t>(2)  </a:t>
            </a:r>
            <a:r>
              <a:rPr lang="zh-CN" altLang="en-US" sz="2600" b="1" dirty="0" smtClean="0">
                <a:solidFill>
                  <a:srgbClr val="0000CC"/>
                </a:solidFill>
              </a:rPr>
              <a:t>沉降和沉降平衡</a:t>
            </a:r>
          </a:p>
        </p:txBody>
      </p:sp>
      <p:sp>
        <p:nvSpPr>
          <p:cNvPr id="1003523" name="Text Box 3"/>
          <p:cNvSpPr txBox="1">
            <a:spLocks noChangeArrowheads="1"/>
          </p:cNvSpPr>
          <p:nvPr/>
        </p:nvSpPr>
        <p:spPr bwMode="auto">
          <a:xfrm>
            <a:off x="571472" y="1285860"/>
            <a:ext cx="5248275" cy="2585323"/>
          </a:xfrm>
          <a:prstGeom prst="rect">
            <a:avLst/>
          </a:prstGeom>
          <a:noFill/>
          <a:ln w="12700" cap="sq">
            <a:noFill/>
            <a:miter lim="800000"/>
            <a:headEnd/>
            <a:tailEnd/>
          </a:ln>
        </p:spPr>
        <p:txBody>
          <a:bodyPr tIns="0" bIns="0">
            <a:spAutoFit/>
          </a:bodyPr>
          <a:lstStyle/>
          <a:p>
            <a:pPr algn="just" eaLnBrk="1" hangingPunct="1">
              <a:lnSpc>
                <a:spcPct val="140000"/>
              </a:lnSpc>
            </a:pPr>
            <a:r>
              <a:rPr kumimoji="0" lang="en-US" altLang="zh-CN" sz="2400" b="1" dirty="0">
                <a:solidFill>
                  <a:srgbClr val="0000CC"/>
                </a:solidFill>
                <a:ea typeface="宋体" pitchFamily="2" charset="-122"/>
              </a:rPr>
              <a:t>     </a:t>
            </a:r>
            <a:r>
              <a:rPr kumimoji="0" lang="zh-CN" altLang="en-US" sz="2400" b="1" dirty="0" smtClean="0">
                <a:solidFill>
                  <a:srgbClr val="0000CC"/>
                </a:solidFill>
                <a:ea typeface="宋体" pitchFamily="2" charset="-122"/>
              </a:rPr>
              <a:t>在溶胶中，胶粒因重力作用而下沉的现象称为</a:t>
            </a:r>
            <a:r>
              <a:rPr kumimoji="0" lang="zh-CN" altLang="en-US" sz="2400" b="1" dirty="0" smtClean="0">
                <a:solidFill>
                  <a:srgbClr val="FF0000"/>
                </a:solidFill>
                <a:ea typeface="宋体" pitchFamily="2" charset="-122"/>
              </a:rPr>
              <a:t>沉降。</a:t>
            </a:r>
            <a:r>
              <a:rPr kumimoji="0" lang="zh-CN" altLang="en-US" sz="2400" b="1" dirty="0" smtClean="0">
                <a:solidFill>
                  <a:srgbClr val="0000FF"/>
                </a:solidFill>
                <a:ea typeface="宋体" pitchFamily="2" charset="-122"/>
              </a:rPr>
              <a:t>但布朗运动必然使溶胶表面出</a:t>
            </a:r>
            <a:r>
              <a:rPr kumimoji="0" lang="zh-CN" altLang="en-US" sz="2400" b="1" dirty="0" smtClean="0">
                <a:solidFill>
                  <a:srgbClr val="FF0000"/>
                </a:solidFill>
                <a:ea typeface="宋体" pitchFamily="2" charset="-122"/>
              </a:rPr>
              <a:t>扩散现象。</a:t>
            </a:r>
            <a:r>
              <a:rPr kumimoji="0" lang="zh-CN" altLang="en-US" sz="2400" b="1" dirty="0" smtClean="0">
                <a:solidFill>
                  <a:srgbClr val="0000FF"/>
                </a:solidFill>
                <a:ea typeface="宋体" pitchFamily="2" charset="-122"/>
              </a:rPr>
              <a:t>这样就阻止了胶粒因重力作用而沉降。这是胶体具有动力学稳定的原因。</a:t>
            </a:r>
            <a:endParaRPr kumimoji="0" lang="zh-CN" altLang="en-US" sz="2400" b="1" dirty="0">
              <a:solidFill>
                <a:srgbClr val="0000FF"/>
              </a:solidFill>
              <a:ea typeface="宋体" pitchFamily="2" charset="-122"/>
            </a:endParaRPr>
          </a:p>
        </p:txBody>
      </p:sp>
      <p:sp>
        <p:nvSpPr>
          <p:cNvPr id="1003524" name="Text Box 4"/>
          <p:cNvSpPr txBox="1">
            <a:spLocks noChangeArrowheads="1"/>
          </p:cNvSpPr>
          <p:nvPr/>
        </p:nvSpPr>
        <p:spPr bwMode="auto">
          <a:xfrm>
            <a:off x="571472" y="3786190"/>
            <a:ext cx="5184775" cy="1643063"/>
          </a:xfrm>
          <a:prstGeom prst="rect">
            <a:avLst/>
          </a:prstGeom>
          <a:noFill/>
          <a:ln w="12700" cap="sq">
            <a:noFill/>
            <a:miter lim="800000"/>
            <a:headEnd/>
            <a:tailEnd/>
          </a:ln>
        </p:spPr>
        <p:txBody>
          <a:bodyPr tIns="0" bIns="0">
            <a:spAutoFit/>
          </a:bodyPr>
          <a:lstStyle/>
          <a:p>
            <a:pPr algn="just" eaLnBrk="1" hangingPunct="1">
              <a:lnSpc>
                <a:spcPct val="150000"/>
              </a:lnSpc>
            </a:pPr>
            <a:r>
              <a:rPr kumimoji="0" lang="en-US" altLang="zh-CN" sz="2400" b="1" dirty="0">
                <a:solidFill>
                  <a:srgbClr val="0000CC"/>
                </a:solidFill>
                <a:ea typeface="宋体" pitchFamily="2" charset="-122"/>
              </a:rPr>
              <a:t>     </a:t>
            </a:r>
            <a:r>
              <a:rPr kumimoji="0" lang="zh-CN" altLang="en-US" sz="2400" b="1" dirty="0">
                <a:solidFill>
                  <a:srgbClr val="0000CC"/>
                </a:solidFill>
                <a:ea typeface="宋体" pitchFamily="2" charset="-122"/>
              </a:rPr>
              <a:t>当这两种效应相反的力相等时，粒子的分布达到平衡，粒子的浓度随高度不同有一定的梯度，如右图所示。</a:t>
            </a:r>
          </a:p>
        </p:txBody>
      </p:sp>
      <p:sp>
        <p:nvSpPr>
          <p:cNvPr id="1003525" name="Text Box 5"/>
          <p:cNvSpPr txBox="1">
            <a:spLocks noChangeArrowheads="1"/>
          </p:cNvSpPr>
          <p:nvPr/>
        </p:nvSpPr>
        <p:spPr bwMode="auto">
          <a:xfrm>
            <a:off x="357158" y="5429264"/>
            <a:ext cx="5429250" cy="923925"/>
          </a:xfrm>
          <a:prstGeom prst="rect">
            <a:avLst/>
          </a:prstGeom>
          <a:noFill/>
          <a:ln w="12700" cap="sq">
            <a:noFill/>
            <a:miter lim="800000"/>
            <a:headEnd/>
            <a:tailEnd/>
          </a:ln>
        </p:spPr>
        <p:txBody>
          <a:bodyPr tIns="0" bIns="0">
            <a:spAutoFit/>
          </a:bodyPr>
          <a:lstStyle/>
          <a:p>
            <a:pPr algn="just" eaLnBrk="1" hangingPunct="1">
              <a:lnSpc>
                <a:spcPct val="125000"/>
              </a:lnSpc>
            </a:pPr>
            <a:r>
              <a:rPr kumimoji="0" lang="en-US" altLang="zh-CN" sz="2400" b="1" dirty="0">
                <a:solidFill>
                  <a:srgbClr val="0000CC"/>
                </a:solidFill>
                <a:ea typeface="宋体" pitchFamily="2" charset="-122"/>
              </a:rPr>
              <a:t>     </a:t>
            </a:r>
            <a:r>
              <a:rPr kumimoji="0" lang="zh-CN" altLang="en-US" sz="2400" b="1" dirty="0">
                <a:solidFill>
                  <a:srgbClr val="0000CC"/>
                </a:solidFill>
                <a:ea typeface="宋体" pitchFamily="2" charset="-122"/>
              </a:rPr>
              <a:t>这种平衡称为沉降平衡。用胶粒浓度降低一半所需高度表示其动力稳定性。</a:t>
            </a:r>
          </a:p>
        </p:txBody>
      </p:sp>
      <p:pic>
        <p:nvPicPr>
          <p:cNvPr id="1003526" name="Picture 6" descr="13_38"/>
          <p:cNvPicPr>
            <a:picLocks noChangeAspect="1" noChangeArrowheads="1"/>
          </p:cNvPicPr>
          <p:nvPr/>
        </p:nvPicPr>
        <p:blipFill>
          <a:blip r:embed="rId2"/>
          <a:srcRect/>
          <a:stretch>
            <a:fillRect/>
          </a:stretch>
        </p:blipFill>
        <p:spPr bwMode="auto">
          <a:xfrm>
            <a:off x="5929313" y="1214438"/>
            <a:ext cx="2744787" cy="489108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03523"/>
                                        </p:tgtEl>
                                        <p:attrNameLst>
                                          <p:attrName>style.visibility</p:attrName>
                                        </p:attrNameLst>
                                      </p:cBhvr>
                                      <p:to>
                                        <p:strVal val="visible"/>
                                      </p:to>
                                    </p:set>
                                    <p:animEffect transition="in" filter="strips(downRight)">
                                      <p:cBhvr>
                                        <p:cTn id="7" dur="500"/>
                                        <p:tgtEl>
                                          <p:spTgt spid="10035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003524"/>
                                        </p:tgtEl>
                                        <p:attrNameLst>
                                          <p:attrName>style.visibility</p:attrName>
                                        </p:attrNameLst>
                                      </p:cBhvr>
                                      <p:to>
                                        <p:strVal val="visible"/>
                                      </p:to>
                                    </p:set>
                                    <p:animEffect transition="in" filter="strips(downRight)">
                                      <p:cBhvr>
                                        <p:cTn id="12" dur="500"/>
                                        <p:tgtEl>
                                          <p:spTgt spid="10035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003526"/>
                                        </p:tgtEl>
                                        <p:attrNameLst>
                                          <p:attrName>style.visibility</p:attrName>
                                        </p:attrNameLst>
                                      </p:cBhvr>
                                      <p:to>
                                        <p:strVal val="visible"/>
                                      </p:to>
                                    </p:set>
                                    <p:animEffect transition="in" filter="wipe(up)">
                                      <p:cBhvr>
                                        <p:cTn id="17" dur="500"/>
                                        <p:tgtEl>
                                          <p:spTgt spid="10035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03525"/>
                                        </p:tgtEl>
                                        <p:attrNameLst>
                                          <p:attrName>style.visibility</p:attrName>
                                        </p:attrNameLst>
                                      </p:cBhvr>
                                      <p:to>
                                        <p:strVal val="visible"/>
                                      </p:to>
                                    </p:set>
                                    <p:animEffect transition="in" filter="wipe(left)">
                                      <p:cBhvr>
                                        <p:cTn id="22" dur="500"/>
                                        <p:tgtEl>
                                          <p:spTgt spid="1003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23" grpId="0"/>
      <p:bldP spid="1003524" grpId="0"/>
      <p:bldP spid="1003525"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body" idx="1"/>
          </p:nvPr>
        </p:nvSpPr>
        <p:spPr>
          <a:xfrm>
            <a:off x="357158" y="1285860"/>
            <a:ext cx="5821373" cy="5111750"/>
          </a:xfrm>
        </p:spPr>
        <p:txBody>
          <a:bodyPr/>
          <a:lstStyle/>
          <a:p>
            <a:pPr eaLnBrk="1" hangingPunct="1"/>
            <a:r>
              <a:rPr lang="zh-CN" altLang="en-US" sz="2400" b="1" dirty="0" smtClean="0">
                <a:solidFill>
                  <a:srgbClr val="0000CC"/>
                </a:solidFill>
                <a:latin typeface="Times New Roman" pitchFamily="18" charset="0"/>
              </a:rPr>
              <a:t>在外电场作用下，分散相粒子向某一电极移动的现象称为</a:t>
            </a:r>
            <a:r>
              <a:rPr lang="zh-CN" altLang="en-US" sz="2400" b="1" dirty="0" smtClean="0">
                <a:solidFill>
                  <a:srgbClr val="FF0000"/>
                </a:solidFill>
                <a:latin typeface="Times New Roman" pitchFamily="18" charset="0"/>
              </a:rPr>
              <a:t>电泳</a:t>
            </a:r>
            <a:r>
              <a:rPr lang="en-US" altLang="zh-CN" sz="2400" b="1" dirty="0" smtClean="0">
                <a:solidFill>
                  <a:srgbClr val="0000CC"/>
                </a:solidFill>
                <a:latin typeface="Times New Roman" pitchFamily="18" charset="0"/>
              </a:rPr>
              <a:t>(electrophoresis)</a:t>
            </a:r>
            <a:r>
              <a:rPr lang="zh-CN" altLang="en-US" sz="2400" b="1" dirty="0" smtClean="0">
                <a:solidFill>
                  <a:srgbClr val="0000CC"/>
                </a:solidFill>
                <a:latin typeface="Times New Roman" pitchFamily="18" charset="0"/>
              </a:rPr>
              <a:t>；分散介质通过多孔性固体向另一电极移动的现象，称为</a:t>
            </a:r>
            <a:r>
              <a:rPr lang="zh-CN" altLang="en-US" sz="2400" b="1" dirty="0" smtClean="0">
                <a:solidFill>
                  <a:srgbClr val="FF0000"/>
                </a:solidFill>
                <a:latin typeface="Times New Roman" pitchFamily="18" charset="0"/>
              </a:rPr>
              <a:t>电渗</a:t>
            </a:r>
            <a:r>
              <a:rPr lang="en-US" altLang="zh-CN" sz="2400" b="1" dirty="0" smtClean="0">
                <a:solidFill>
                  <a:srgbClr val="0000CC"/>
                </a:solidFill>
                <a:latin typeface="Times New Roman" pitchFamily="18" charset="0"/>
              </a:rPr>
              <a:t>(</a:t>
            </a:r>
            <a:r>
              <a:rPr lang="en-US" altLang="zh-CN" sz="2400" b="1" dirty="0" err="1" smtClean="0">
                <a:solidFill>
                  <a:srgbClr val="0000CC"/>
                </a:solidFill>
                <a:latin typeface="Times New Roman" pitchFamily="18" charset="0"/>
              </a:rPr>
              <a:t>electroosmosis</a:t>
            </a:r>
            <a:r>
              <a:rPr lang="en-US" altLang="zh-CN" sz="2400" b="1" dirty="0" smtClean="0">
                <a:solidFill>
                  <a:srgbClr val="0000CC"/>
                </a:solidFill>
                <a:latin typeface="Times New Roman" pitchFamily="18" charset="0"/>
              </a:rPr>
              <a:t>)</a:t>
            </a:r>
            <a:r>
              <a:rPr lang="zh-CN" altLang="en-US" sz="2400" b="1" dirty="0" smtClean="0">
                <a:solidFill>
                  <a:srgbClr val="0000CC"/>
                </a:solidFill>
                <a:latin typeface="Times New Roman" pitchFamily="18" charset="0"/>
              </a:rPr>
              <a:t>。</a:t>
            </a:r>
          </a:p>
          <a:p>
            <a:pPr eaLnBrk="1" hangingPunct="1"/>
            <a:r>
              <a:rPr lang="zh-CN" altLang="en-US" sz="2400" b="1" dirty="0" smtClean="0">
                <a:solidFill>
                  <a:srgbClr val="0000CC"/>
                </a:solidFill>
                <a:latin typeface="Times New Roman" pitchFamily="18" charset="0"/>
              </a:rPr>
              <a:t>电泳和电渗总称</a:t>
            </a:r>
            <a:r>
              <a:rPr lang="zh-CN" altLang="en-US" sz="2400" b="1" dirty="0" smtClean="0">
                <a:solidFill>
                  <a:srgbClr val="FF0000"/>
                </a:solidFill>
                <a:latin typeface="Times New Roman" pitchFamily="18" charset="0"/>
              </a:rPr>
              <a:t>电动现象</a:t>
            </a:r>
            <a:r>
              <a:rPr lang="zh-CN" altLang="en-US" sz="2400" b="1" dirty="0" smtClean="0">
                <a:solidFill>
                  <a:srgbClr val="0000CC"/>
                </a:solidFill>
                <a:latin typeface="Times New Roman" pitchFamily="18" charset="0"/>
              </a:rPr>
              <a:t>（</a:t>
            </a:r>
            <a:r>
              <a:rPr lang="en-US" altLang="zh-CN" sz="2400" b="1" dirty="0" err="1" smtClean="0">
                <a:solidFill>
                  <a:srgbClr val="0000CC"/>
                </a:solidFill>
                <a:latin typeface="Times New Roman" pitchFamily="18" charset="0"/>
              </a:rPr>
              <a:t>electrokinetic</a:t>
            </a:r>
            <a:r>
              <a:rPr lang="en-US" altLang="zh-CN" sz="2400" b="1" dirty="0" smtClean="0">
                <a:solidFill>
                  <a:srgbClr val="0000CC"/>
                </a:solidFill>
                <a:latin typeface="Times New Roman" pitchFamily="18" charset="0"/>
              </a:rPr>
              <a:t> phenomena</a:t>
            </a:r>
            <a:r>
              <a:rPr lang="zh-CN" altLang="en-US" sz="2400" b="1" dirty="0" smtClean="0">
                <a:solidFill>
                  <a:srgbClr val="0000CC"/>
                </a:solidFill>
                <a:latin typeface="Times New Roman" pitchFamily="18" charset="0"/>
              </a:rPr>
              <a:t>）。</a:t>
            </a:r>
          </a:p>
          <a:p>
            <a:pPr eaLnBrk="1" hangingPunct="1"/>
            <a:r>
              <a:rPr lang="zh-CN" altLang="en-US" sz="2400" b="1" dirty="0" smtClean="0"/>
              <a:t>土建施工中，经常采用电渗排水加固地基。</a:t>
            </a:r>
            <a:r>
              <a:rPr lang="zh-CN" altLang="en-US" sz="2400" dirty="0" smtClean="0"/>
              <a:t> </a:t>
            </a:r>
          </a:p>
        </p:txBody>
      </p:sp>
      <p:pic>
        <p:nvPicPr>
          <p:cNvPr id="157699" name="Picture 3"/>
          <p:cNvPicPr>
            <a:picLocks noChangeAspect="1" noChangeArrowheads="1"/>
          </p:cNvPicPr>
          <p:nvPr/>
        </p:nvPicPr>
        <p:blipFill>
          <a:blip r:embed="rId2"/>
          <a:srcRect/>
          <a:stretch>
            <a:fillRect/>
          </a:stretch>
        </p:blipFill>
        <p:spPr bwMode="auto">
          <a:xfrm>
            <a:off x="6248400" y="1371600"/>
            <a:ext cx="2351088" cy="4495800"/>
          </a:xfrm>
          <a:prstGeom prst="rect">
            <a:avLst/>
          </a:prstGeom>
          <a:noFill/>
          <a:ln w="9525">
            <a:noFill/>
            <a:miter lim="800000"/>
            <a:headEnd/>
            <a:tailEnd/>
          </a:ln>
        </p:spPr>
      </p:pic>
      <p:sp>
        <p:nvSpPr>
          <p:cNvPr id="157700" name="Rectangle 4"/>
          <p:cNvSpPr>
            <a:spLocks noGrp="1" noChangeArrowheads="1"/>
          </p:cNvSpPr>
          <p:nvPr>
            <p:ph type="title"/>
          </p:nvPr>
        </p:nvSpPr>
        <p:spPr>
          <a:noFill/>
        </p:spPr>
        <p:txBody>
          <a:bodyPr anchor="b"/>
          <a:lstStyle/>
          <a:p>
            <a:pPr eaLnBrk="1" hangingPunct="1"/>
            <a:r>
              <a:rPr lang="zh-CN" altLang="en-US" smtClean="0">
                <a:latin typeface="Times New Roman" pitchFamily="18" charset="0"/>
              </a:rPr>
              <a:t>（</a:t>
            </a:r>
            <a:r>
              <a:rPr lang="en-US" altLang="zh-CN" smtClean="0">
                <a:latin typeface="Times New Roman" pitchFamily="18" charset="0"/>
              </a:rPr>
              <a:t>3</a:t>
            </a:r>
            <a:r>
              <a:rPr lang="zh-CN" altLang="en-US" smtClean="0">
                <a:latin typeface="Times New Roman" pitchFamily="18" charset="0"/>
              </a:rPr>
              <a:t>） 电学性质</a:t>
            </a:r>
          </a:p>
        </p:txBody>
      </p:sp>
      <p:pic>
        <p:nvPicPr>
          <p:cNvPr id="157701" name="Picture 5" descr="返回">
            <a:hlinkClick r:id="rId3" action="ppaction://hlinksldjump"/>
          </p:cNvPr>
          <p:cNvPicPr>
            <a:picLocks noChangeAspect="1" noChangeArrowheads="1"/>
          </p:cNvPicPr>
          <p:nvPr/>
        </p:nvPicPr>
        <p:blipFill>
          <a:blip r:embed="rId4"/>
          <a:srcRect/>
          <a:stretch>
            <a:fillRect/>
          </a:stretch>
        </p:blipFill>
        <p:spPr bwMode="auto">
          <a:xfrm>
            <a:off x="7494588" y="6381750"/>
            <a:ext cx="792162" cy="468313"/>
          </a:xfrm>
          <a:prstGeom prst="rect">
            <a:avLst/>
          </a:prstGeom>
          <a:noFill/>
          <a:ln w="9525">
            <a:noFill/>
            <a:miter lim="800000"/>
            <a:headEnd/>
            <a:tailEnd/>
          </a:ln>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1042">
                                            <p:txEl>
                                              <p:pRg st="0" end="0"/>
                                            </p:txEl>
                                          </p:spTgt>
                                        </p:tgtEl>
                                        <p:attrNameLst>
                                          <p:attrName>style.visibility</p:attrName>
                                        </p:attrNameLst>
                                      </p:cBhvr>
                                      <p:to>
                                        <p:strVal val="visible"/>
                                      </p:to>
                                    </p:set>
                                    <p:anim calcmode="lin" valueType="num">
                                      <p:cBhvr additive="base">
                                        <p:cTn id="7" dur="500" fill="hold"/>
                                        <p:tgtEl>
                                          <p:spTgt spid="47104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710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471042">
                                            <p:txEl>
                                              <p:pRg st="1" end="1"/>
                                            </p:txEl>
                                          </p:spTgt>
                                        </p:tgtEl>
                                        <p:attrNameLst>
                                          <p:attrName>style.visibility</p:attrName>
                                        </p:attrNameLst>
                                      </p:cBhvr>
                                      <p:to>
                                        <p:strVal val="visible"/>
                                      </p:to>
                                    </p:set>
                                    <p:animEffect transition="in" filter="box(in)">
                                      <p:cBhvr>
                                        <p:cTn id="13" dur="500"/>
                                        <p:tgtEl>
                                          <p:spTgt spid="471042">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471042">
                                            <p:txEl>
                                              <p:pRg st="2" end="2"/>
                                            </p:txEl>
                                          </p:spTgt>
                                        </p:tgtEl>
                                        <p:attrNameLst>
                                          <p:attrName>style.visibility</p:attrName>
                                        </p:attrNameLst>
                                      </p:cBhvr>
                                      <p:to>
                                        <p:strVal val="visible"/>
                                      </p:to>
                                    </p:set>
                                    <p:animEffect transition="in" filter="box(in)">
                                      <p:cBhvr>
                                        <p:cTn id="18" dur="500"/>
                                        <p:tgtEl>
                                          <p:spTgt spid="47104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3"/>
          <p:cNvSpPr>
            <a:spLocks noGrp="1"/>
          </p:cNvSpPr>
          <p:nvPr>
            <p:ph type="sldNum" sz="quarter" idx="12"/>
          </p:nvPr>
        </p:nvSpPr>
        <p:spPr>
          <a:noFill/>
        </p:spPr>
        <p:txBody>
          <a:bodyPr/>
          <a:lstStyle/>
          <a:p>
            <a:fld id="{680D6B3A-708F-412E-86B0-30932DFE97B3}" type="slidenum">
              <a:rPr lang="en-US" altLang="zh-CN" smtClean="0"/>
              <a:pPr/>
              <a:t>213</a:t>
            </a:fld>
            <a:endParaRPr lang="en-US" altLang="zh-CN" smtClean="0"/>
          </a:p>
        </p:txBody>
      </p:sp>
      <p:sp>
        <p:nvSpPr>
          <p:cNvPr id="186371" name="Text Box 3"/>
          <p:cNvSpPr txBox="1">
            <a:spLocks noChangeArrowheads="1"/>
          </p:cNvSpPr>
          <p:nvPr/>
        </p:nvSpPr>
        <p:spPr bwMode="auto">
          <a:xfrm>
            <a:off x="785786" y="1142984"/>
            <a:ext cx="4679950" cy="737510"/>
          </a:xfrm>
          <a:prstGeom prst="rect">
            <a:avLst/>
          </a:prstGeom>
          <a:noFill/>
          <a:ln w="12700" cap="sq">
            <a:noFill/>
            <a:miter lim="800000"/>
            <a:headEnd/>
            <a:tailEnd/>
          </a:ln>
        </p:spPr>
        <p:txBody>
          <a:bodyPr anchor="ctr">
            <a:spAutoFit/>
          </a:bodyPr>
          <a:lstStyle/>
          <a:p>
            <a:pPr algn="l" eaLnBrk="0" hangingPunct="0">
              <a:lnSpc>
                <a:spcPct val="150000"/>
              </a:lnSpc>
            </a:pPr>
            <a:r>
              <a:rPr lang="en-US" altLang="zh-CN" b="1" dirty="0" smtClean="0">
                <a:solidFill>
                  <a:srgbClr val="0000FF"/>
                </a:solidFill>
              </a:rPr>
              <a:t>1. </a:t>
            </a:r>
            <a:r>
              <a:rPr lang="zh-CN" altLang="en-US" b="1" dirty="0" smtClean="0">
                <a:solidFill>
                  <a:srgbClr val="0000FF"/>
                </a:solidFill>
              </a:rPr>
              <a:t>溶胶</a:t>
            </a:r>
            <a:r>
              <a:rPr lang="zh-CN" altLang="en-US" b="1" dirty="0">
                <a:solidFill>
                  <a:srgbClr val="0000FF"/>
                </a:solidFill>
              </a:rPr>
              <a:t>粒子带电原因：   </a:t>
            </a:r>
          </a:p>
        </p:txBody>
      </p:sp>
      <p:sp>
        <p:nvSpPr>
          <p:cNvPr id="69637" name="Rectangle 6"/>
          <p:cNvSpPr>
            <a:spLocks noChangeArrowheads="1"/>
          </p:cNvSpPr>
          <p:nvPr/>
        </p:nvSpPr>
        <p:spPr bwMode="auto">
          <a:xfrm>
            <a:off x="714348" y="1928802"/>
            <a:ext cx="8215369" cy="2095702"/>
          </a:xfrm>
          <a:prstGeom prst="rect">
            <a:avLst/>
          </a:prstGeom>
          <a:noFill/>
          <a:ln w="12700" cap="sq">
            <a:noFill/>
            <a:miter lim="800000"/>
            <a:headEnd/>
            <a:tailEnd/>
          </a:ln>
        </p:spPr>
        <p:txBody>
          <a:bodyPr wrap="square" anchor="ctr">
            <a:spAutoFit/>
          </a:bodyPr>
          <a:lstStyle/>
          <a:p>
            <a:pPr algn="l">
              <a:lnSpc>
                <a:spcPts val="4000"/>
              </a:lnSpc>
            </a:pPr>
            <a:r>
              <a:rPr lang="en-US" altLang="zh-CN" sz="2800" dirty="0"/>
              <a:t>①</a:t>
            </a:r>
            <a:r>
              <a:rPr lang="zh-CN" altLang="en-US" sz="2800" dirty="0"/>
              <a:t>离子吸附：固体表面从溶液中有选择性地吸附某种离子而带电。如</a:t>
            </a:r>
            <a:r>
              <a:rPr lang="zh-CN" altLang="zh-CN" sz="2800" dirty="0">
                <a:solidFill>
                  <a:srgbClr val="CC0000"/>
                </a:solidFill>
              </a:rPr>
              <a:t>AgI溶胶：</a:t>
            </a:r>
          </a:p>
          <a:p>
            <a:pPr algn="l">
              <a:lnSpc>
                <a:spcPts val="4000"/>
              </a:lnSpc>
            </a:pPr>
            <a:r>
              <a:rPr lang="zh-CN" altLang="zh-CN" sz="2800" dirty="0"/>
              <a:t>       </a:t>
            </a:r>
            <a:r>
              <a:rPr lang="zh-CN" altLang="en-US" sz="2800" dirty="0"/>
              <a:t>   </a:t>
            </a:r>
            <a:r>
              <a:rPr lang="zh-CN" altLang="zh-CN" sz="2800" dirty="0"/>
              <a:t>溶液中I</a:t>
            </a:r>
            <a:r>
              <a:rPr lang="zh-CN" altLang="zh-CN" sz="2800" baseline="30000" dirty="0"/>
              <a:t>－</a:t>
            </a:r>
            <a:r>
              <a:rPr lang="zh-CN" altLang="en-US" sz="2800" dirty="0"/>
              <a:t> </a:t>
            </a:r>
            <a:r>
              <a:rPr lang="zh-CN" altLang="zh-CN" sz="2800" dirty="0"/>
              <a:t>过量时，可吸附</a:t>
            </a:r>
            <a:r>
              <a:rPr lang="zh-CN" altLang="en-US" sz="2800" dirty="0"/>
              <a:t> </a:t>
            </a:r>
            <a:r>
              <a:rPr lang="zh-CN" altLang="zh-CN" sz="2800" dirty="0"/>
              <a:t>I</a:t>
            </a:r>
            <a:r>
              <a:rPr lang="zh-CN" altLang="zh-CN" sz="2800" baseline="30000" dirty="0"/>
              <a:t>－</a:t>
            </a:r>
            <a:r>
              <a:rPr lang="zh-CN" altLang="en-US" sz="2800" dirty="0"/>
              <a:t> </a:t>
            </a:r>
            <a:r>
              <a:rPr lang="zh-CN" altLang="zh-CN" sz="2800" dirty="0"/>
              <a:t>而带负电，</a:t>
            </a:r>
          </a:p>
          <a:p>
            <a:pPr algn="l">
              <a:lnSpc>
                <a:spcPts val="4000"/>
              </a:lnSpc>
            </a:pPr>
            <a:r>
              <a:rPr lang="zh-CN" altLang="zh-CN" sz="2800" dirty="0"/>
              <a:t>       </a:t>
            </a:r>
            <a:r>
              <a:rPr lang="zh-CN" altLang="en-US" sz="2800" dirty="0"/>
              <a:t>   </a:t>
            </a:r>
            <a:r>
              <a:rPr lang="zh-CN" altLang="zh-CN" sz="2800" dirty="0"/>
              <a:t>溶液中Ag</a:t>
            </a:r>
            <a:r>
              <a:rPr lang="zh-CN" altLang="zh-CN" sz="2800" baseline="30000" dirty="0"/>
              <a:t>+</a:t>
            </a:r>
            <a:r>
              <a:rPr lang="en-US" altLang="zh-CN" sz="2800" dirty="0"/>
              <a:t> </a:t>
            </a:r>
            <a:r>
              <a:rPr lang="zh-CN" altLang="zh-CN" sz="2800" dirty="0"/>
              <a:t>过量时，可吸附</a:t>
            </a:r>
            <a:r>
              <a:rPr lang="zh-CN" altLang="en-US" sz="2800" dirty="0"/>
              <a:t> </a:t>
            </a:r>
            <a:r>
              <a:rPr lang="zh-CN" altLang="zh-CN" sz="2800" dirty="0"/>
              <a:t>Ag</a:t>
            </a:r>
            <a:r>
              <a:rPr lang="zh-CN" altLang="zh-CN" sz="2800" baseline="30000" dirty="0"/>
              <a:t>+</a:t>
            </a:r>
            <a:r>
              <a:rPr lang="en-US" altLang="zh-CN" sz="2800" dirty="0"/>
              <a:t> </a:t>
            </a:r>
            <a:r>
              <a:rPr lang="zh-CN" altLang="zh-CN" sz="2800" dirty="0"/>
              <a:t>而带正电。</a:t>
            </a:r>
            <a:r>
              <a:rPr lang="zh-CN" altLang="en-US" sz="2800" dirty="0"/>
              <a:t> </a:t>
            </a:r>
          </a:p>
        </p:txBody>
      </p:sp>
      <p:sp>
        <p:nvSpPr>
          <p:cNvPr id="69638" name="Rectangle 7"/>
          <p:cNvSpPr>
            <a:spLocks noChangeArrowheads="1"/>
          </p:cNvSpPr>
          <p:nvPr/>
        </p:nvSpPr>
        <p:spPr bwMode="auto">
          <a:xfrm>
            <a:off x="500034" y="4071942"/>
            <a:ext cx="8643966" cy="2144177"/>
          </a:xfrm>
          <a:prstGeom prst="rect">
            <a:avLst/>
          </a:prstGeom>
          <a:noFill/>
          <a:ln w="12700" cap="sq">
            <a:noFill/>
            <a:miter lim="800000"/>
            <a:headEnd/>
            <a:tailEnd/>
          </a:ln>
        </p:spPr>
        <p:txBody>
          <a:bodyPr wrap="square" anchor="ctr">
            <a:spAutoFit/>
          </a:bodyPr>
          <a:lstStyle/>
          <a:p>
            <a:pPr algn="l">
              <a:lnSpc>
                <a:spcPts val="4000"/>
              </a:lnSpc>
            </a:pPr>
            <a:r>
              <a:rPr lang="en-US" altLang="zh-CN" sz="2800" dirty="0"/>
              <a:t>②</a:t>
            </a:r>
            <a:r>
              <a:rPr lang="zh-CN" altLang="en-US" sz="2800" dirty="0"/>
              <a:t>电离</a:t>
            </a:r>
            <a:r>
              <a:rPr lang="zh-CN" altLang="en-US" sz="2800" dirty="0" smtClean="0"/>
              <a:t>：表面</a:t>
            </a:r>
            <a:r>
              <a:rPr lang="zh-CN" altLang="en-US" sz="2800" dirty="0"/>
              <a:t>上的分子在溶液中发生电离而带电 </a:t>
            </a:r>
          </a:p>
          <a:p>
            <a:pPr algn="l">
              <a:lnSpc>
                <a:spcPts val="4000"/>
              </a:lnSpc>
            </a:pPr>
            <a:r>
              <a:rPr lang="zh-CN" altLang="en-US" sz="2800" dirty="0"/>
              <a:t>             如</a:t>
            </a:r>
            <a:r>
              <a:rPr lang="zh-CN" altLang="en-US" sz="2800" dirty="0">
                <a:solidFill>
                  <a:srgbClr val="CC0000"/>
                </a:solidFill>
              </a:rPr>
              <a:t>蛋白质中的氨基酸分子</a:t>
            </a:r>
            <a:r>
              <a:rPr lang="en-US" altLang="zh-CN" sz="2800" dirty="0">
                <a:solidFill>
                  <a:srgbClr val="CC0000"/>
                </a:solidFill>
              </a:rPr>
              <a:t>:</a:t>
            </a:r>
          </a:p>
          <a:p>
            <a:pPr algn="l">
              <a:lnSpc>
                <a:spcPts val="4000"/>
              </a:lnSpc>
            </a:pPr>
            <a:r>
              <a:rPr lang="en-US" altLang="zh-CN" sz="2800" dirty="0"/>
              <a:t>             </a:t>
            </a:r>
            <a:r>
              <a:rPr lang="zh-CN" altLang="en-US" sz="2800" dirty="0"/>
              <a:t>在 </a:t>
            </a:r>
            <a:r>
              <a:rPr lang="en-US" altLang="zh-CN" sz="2800" dirty="0"/>
              <a:t>pH </a:t>
            </a:r>
            <a:r>
              <a:rPr lang="zh-CN" altLang="en-US" sz="2800" dirty="0"/>
              <a:t>低时氨基形成－ </a:t>
            </a:r>
            <a:r>
              <a:rPr lang="en-US" altLang="zh-CN" sz="2800" dirty="0"/>
              <a:t>NH</a:t>
            </a:r>
            <a:r>
              <a:rPr lang="en-US" altLang="zh-CN" sz="2800" baseline="-25000" dirty="0"/>
              <a:t>3</a:t>
            </a:r>
            <a:r>
              <a:rPr lang="en-US" altLang="zh-CN" sz="2800" baseline="30000" dirty="0"/>
              <a:t>+</a:t>
            </a:r>
            <a:r>
              <a:rPr lang="en-US" altLang="zh-CN" sz="2800" dirty="0"/>
              <a:t> </a:t>
            </a:r>
            <a:r>
              <a:rPr lang="zh-CN" altLang="en-US" sz="2800" dirty="0"/>
              <a:t>而带正电；</a:t>
            </a:r>
          </a:p>
          <a:p>
            <a:pPr algn="l">
              <a:lnSpc>
                <a:spcPts val="4000"/>
              </a:lnSpc>
            </a:pPr>
            <a:r>
              <a:rPr lang="zh-CN" altLang="en-US" sz="2800" dirty="0"/>
              <a:t>             在 </a:t>
            </a:r>
            <a:r>
              <a:rPr lang="en-US" altLang="zh-CN" sz="2800" dirty="0"/>
              <a:t>pH </a:t>
            </a:r>
            <a:r>
              <a:rPr lang="zh-CN" altLang="en-US" sz="2800" dirty="0"/>
              <a:t>高时羧基形成－ </a:t>
            </a:r>
            <a:r>
              <a:rPr lang="en-US" altLang="zh-CN" sz="2800" dirty="0"/>
              <a:t>COO</a:t>
            </a:r>
            <a:r>
              <a:rPr lang="zh-CN" altLang="en-US" sz="2800" baseline="30000" dirty="0"/>
              <a:t>－</a:t>
            </a:r>
            <a:r>
              <a:rPr lang="zh-CN" altLang="en-US" sz="2800" dirty="0"/>
              <a:t> 而带负电。</a:t>
            </a:r>
          </a:p>
        </p:txBody>
      </p:sp>
      <p:sp>
        <p:nvSpPr>
          <p:cNvPr id="6" name="Rectangle 2"/>
          <p:cNvSpPr txBox="1">
            <a:spLocks noChangeArrowheads="1"/>
          </p:cNvSpPr>
          <p:nvPr/>
        </p:nvSpPr>
        <p:spPr>
          <a:xfrm>
            <a:off x="812800" y="114300"/>
            <a:ext cx="8113713" cy="8763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4000" b="0" i="0" u="none" strike="noStrike" kern="0" cap="none" spc="0" normalizeH="0" baseline="0" noProof="0" smtClean="0">
                <a:ln>
                  <a:noFill/>
                </a:ln>
                <a:solidFill>
                  <a:srgbClr val="FF3300"/>
                </a:solidFill>
                <a:effectLst>
                  <a:outerShdw blurRad="38100" dist="38100" dir="2700000" algn="tl">
                    <a:srgbClr val="C0C0C0"/>
                  </a:outerShdw>
                </a:effectLst>
                <a:uLnTx/>
                <a:uFillTx/>
                <a:latin typeface="+mj-lt"/>
                <a:ea typeface="+mj-ea"/>
                <a:cs typeface="+mj-cs"/>
              </a:rPr>
              <a:t>2.5.3.3  </a:t>
            </a:r>
            <a:r>
              <a:rPr kumimoji="1" lang="zh-CN" altLang="en-US" sz="4000" b="0" i="0" u="none" strike="noStrike" kern="0" cap="none" spc="0" normalizeH="0" baseline="0" noProof="0" smtClean="0">
                <a:ln>
                  <a:noFill/>
                </a:ln>
                <a:solidFill>
                  <a:srgbClr val="FF3300"/>
                </a:solidFill>
                <a:effectLst>
                  <a:outerShdw blurRad="38100" dist="38100" dir="2700000" algn="tl">
                    <a:srgbClr val="C0C0C0"/>
                  </a:outerShdw>
                </a:effectLst>
                <a:uLnTx/>
                <a:uFillTx/>
                <a:latin typeface="+mj-lt"/>
                <a:ea typeface="+mj-ea"/>
                <a:cs typeface="+mj-cs"/>
              </a:rPr>
              <a:t>胶体的结构</a:t>
            </a:r>
            <a:endParaRPr kumimoji="1" lang="zh-CN" altLang="en-US" sz="40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j-lt"/>
              <a:ea typeface="+mj-ea"/>
              <a:cs typeface="+mj-cs"/>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86371">
                                            <p:txEl>
                                              <p:pRg st="0" end="0"/>
                                            </p:txEl>
                                          </p:spTgt>
                                        </p:tgtEl>
                                        <p:attrNameLst>
                                          <p:attrName>style.visibility</p:attrName>
                                        </p:attrNameLst>
                                      </p:cBhvr>
                                      <p:to>
                                        <p:strVal val="visible"/>
                                      </p:to>
                                    </p:set>
                                    <p:animEffect transition="in" filter="blinds(vertical)">
                                      <p:cBhvr>
                                        <p:cTn id="7" dur="500"/>
                                        <p:tgtEl>
                                          <p:spTgt spid="1863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9637"/>
                                        </p:tgtEl>
                                        <p:attrNameLst>
                                          <p:attrName>style.visibility</p:attrName>
                                        </p:attrNameLst>
                                      </p:cBhvr>
                                      <p:to>
                                        <p:strVal val="visible"/>
                                      </p:to>
                                    </p:set>
                                    <p:animEffect transition="in" filter="blinds(horizontal)">
                                      <p:cBhvr>
                                        <p:cTn id="12" dur="500"/>
                                        <p:tgtEl>
                                          <p:spTgt spid="6963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9638"/>
                                        </p:tgtEl>
                                        <p:attrNameLst>
                                          <p:attrName>style.visibility</p:attrName>
                                        </p:attrNameLst>
                                      </p:cBhvr>
                                      <p:to>
                                        <p:strVal val="visible"/>
                                      </p:to>
                                    </p:set>
                                    <p:animEffect transition="in" filter="blinds(horizontal)">
                                      <p:cBhvr>
                                        <p:cTn id="17" dur="500"/>
                                        <p:tgtEl>
                                          <p:spTgt spid="69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1" grpId="0" build="p" autoUpdateAnimBg="0"/>
      <p:bldP spid="69637" grpId="0"/>
      <p:bldP spid="69638"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pPr eaLnBrk="1" hangingPunct="1"/>
            <a:r>
              <a:rPr lang="en-US" altLang="zh-CN" dirty="0" smtClean="0"/>
              <a:t>2.  </a:t>
            </a:r>
            <a:r>
              <a:rPr lang="zh-CN" altLang="en-US" dirty="0" smtClean="0"/>
              <a:t>胶团的结构</a:t>
            </a:r>
          </a:p>
        </p:txBody>
      </p:sp>
      <p:sp>
        <p:nvSpPr>
          <p:cNvPr id="151565" name="Text Box 41"/>
          <p:cNvSpPr txBox="1">
            <a:spLocks noChangeArrowheads="1"/>
          </p:cNvSpPr>
          <p:nvPr/>
        </p:nvSpPr>
        <p:spPr bwMode="auto">
          <a:xfrm>
            <a:off x="571472" y="1357298"/>
            <a:ext cx="8458200" cy="3447098"/>
          </a:xfrm>
          <a:prstGeom prst="rect">
            <a:avLst/>
          </a:prstGeom>
          <a:noFill/>
          <a:ln w="12700" cap="sq">
            <a:noFill/>
            <a:miter lim="800000"/>
            <a:headEnd/>
            <a:tailEnd/>
          </a:ln>
        </p:spPr>
        <p:txBody>
          <a:bodyPr tIns="0" bIns="0">
            <a:spAutoFit/>
          </a:bodyPr>
          <a:lstStyle/>
          <a:p>
            <a:pPr>
              <a:spcBef>
                <a:spcPct val="50000"/>
              </a:spcBef>
            </a:pPr>
            <a:r>
              <a:rPr kumimoji="1" lang="zh-CN" altLang="en-US" sz="2800" dirty="0">
                <a:latin typeface="Times New Roman" pitchFamily="18" charset="0"/>
                <a:ea typeface="楷体_GB2312" pitchFamily="49" charset="-122"/>
              </a:rPr>
              <a:t>胶体的核心部分是不溶于水的粒子，称为</a:t>
            </a:r>
            <a:r>
              <a:rPr kumimoji="1" lang="zh-CN" altLang="en-US" sz="2800" b="1" dirty="0">
                <a:solidFill>
                  <a:srgbClr val="000066"/>
                </a:solidFill>
                <a:latin typeface="Times New Roman" pitchFamily="18" charset="0"/>
                <a:ea typeface="楷体_GB2312" pitchFamily="49" charset="-122"/>
              </a:rPr>
              <a:t>胶核</a:t>
            </a:r>
            <a:r>
              <a:rPr kumimoji="1" lang="zh-CN" altLang="en-US" sz="2800" dirty="0" smtClean="0">
                <a:latin typeface="Times New Roman" pitchFamily="18" charset="0"/>
                <a:ea typeface="楷体_GB2312" pitchFamily="49" charset="-122"/>
              </a:rPr>
              <a:t>。</a:t>
            </a:r>
            <a:endParaRPr kumimoji="1" lang="en-US" altLang="zh-CN" sz="2800" dirty="0" smtClean="0">
              <a:latin typeface="Times New Roman" pitchFamily="18" charset="0"/>
              <a:ea typeface="楷体_GB2312" pitchFamily="49" charset="-122"/>
            </a:endParaRPr>
          </a:p>
          <a:p>
            <a:pPr>
              <a:spcBef>
                <a:spcPct val="50000"/>
              </a:spcBef>
            </a:pPr>
            <a:r>
              <a:rPr kumimoji="1" lang="zh-CN" altLang="en-US" sz="2800" dirty="0" smtClean="0">
                <a:latin typeface="Times New Roman" pitchFamily="18" charset="0"/>
                <a:ea typeface="楷体_GB2312" pitchFamily="49" charset="-122"/>
              </a:rPr>
              <a:t>胶</a:t>
            </a:r>
            <a:r>
              <a:rPr kumimoji="1" lang="zh-CN" altLang="en-US" sz="2800" dirty="0">
                <a:latin typeface="Times New Roman" pitchFamily="18" charset="0"/>
                <a:ea typeface="楷体_GB2312" pitchFamily="49" charset="-122"/>
              </a:rPr>
              <a:t>核是电中性的。胶核上吸附了大量离子形成紧密层，称为</a:t>
            </a:r>
            <a:r>
              <a:rPr kumimoji="1" lang="zh-CN" altLang="en-US" sz="2800" b="1" dirty="0">
                <a:solidFill>
                  <a:srgbClr val="000066"/>
                </a:solidFill>
                <a:latin typeface="Times New Roman" pitchFamily="18" charset="0"/>
                <a:ea typeface="楷体_GB2312" pitchFamily="49" charset="-122"/>
              </a:rPr>
              <a:t>胶粒</a:t>
            </a:r>
            <a:r>
              <a:rPr kumimoji="1" lang="zh-CN" altLang="en-US" sz="2800" dirty="0" smtClean="0">
                <a:latin typeface="Times New Roman" pitchFamily="18" charset="0"/>
                <a:ea typeface="楷体_GB2312" pitchFamily="49" charset="-122"/>
              </a:rPr>
              <a:t>。</a:t>
            </a:r>
            <a:endParaRPr kumimoji="1" lang="en-US" altLang="zh-CN" sz="2800" dirty="0" smtClean="0">
              <a:latin typeface="Times New Roman" pitchFamily="18" charset="0"/>
              <a:ea typeface="楷体_GB2312" pitchFamily="49" charset="-122"/>
            </a:endParaRPr>
          </a:p>
          <a:p>
            <a:pPr>
              <a:spcBef>
                <a:spcPct val="50000"/>
              </a:spcBef>
            </a:pPr>
            <a:r>
              <a:rPr kumimoji="1" lang="zh-CN" altLang="en-US" sz="2800" dirty="0" smtClean="0">
                <a:latin typeface="Times New Roman" pitchFamily="18" charset="0"/>
                <a:ea typeface="楷体_GB2312" pitchFamily="49" charset="-122"/>
              </a:rPr>
              <a:t>由于</a:t>
            </a:r>
            <a:r>
              <a:rPr kumimoji="1" lang="zh-CN" altLang="en-US" sz="2800" dirty="0">
                <a:latin typeface="Times New Roman" pitchFamily="18" charset="0"/>
                <a:ea typeface="楷体_GB2312" pitchFamily="49" charset="-122"/>
              </a:rPr>
              <a:t>吸附的正、负离子不相等，因此胶粒带电。胶粒周围分散着与胶粒带相反电荷的离子</a:t>
            </a:r>
            <a:r>
              <a:rPr kumimoji="1" lang="en-US" altLang="zh-CN" sz="2800" dirty="0">
                <a:latin typeface="Times New Roman" pitchFamily="18" charset="0"/>
                <a:ea typeface="楷体_GB2312" pitchFamily="49" charset="-122"/>
              </a:rPr>
              <a:t>(</a:t>
            </a:r>
            <a:r>
              <a:rPr kumimoji="1" lang="zh-CN" altLang="en-US" sz="2800" dirty="0">
                <a:latin typeface="Times New Roman" pitchFamily="18" charset="0"/>
                <a:ea typeface="楷体_GB2312" pitchFamily="49" charset="-122"/>
              </a:rPr>
              <a:t>自然也有其它离子</a:t>
            </a:r>
            <a:r>
              <a:rPr kumimoji="1" lang="en-US" altLang="zh-CN" sz="2800" dirty="0">
                <a:latin typeface="Times New Roman" pitchFamily="18" charset="0"/>
                <a:ea typeface="楷体_GB2312" pitchFamily="49" charset="-122"/>
              </a:rPr>
              <a:t>)</a:t>
            </a:r>
            <a:r>
              <a:rPr kumimoji="1" lang="zh-CN" altLang="en-US" sz="2800" dirty="0">
                <a:latin typeface="Times New Roman" pitchFamily="18" charset="0"/>
                <a:ea typeface="楷体_GB2312" pitchFamily="49" charset="-122"/>
              </a:rPr>
              <a:t>。胶粒及其带相反电荷的离子构成胶体的基本结构单元</a:t>
            </a:r>
            <a:r>
              <a:rPr kumimoji="1" lang="en-US" altLang="zh-CN" sz="2800" dirty="0">
                <a:latin typeface="Times New Roman" pitchFamily="18" charset="0"/>
                <a:ea typeface="楷体_GB2312" pitchFamily="49" charset="-122"/>
              </a:rPr>
              <a:t>——</a:t>
            </a:r>
            <a:r>
              <a:rPr kumimoji="1" lang="zh-CN" altLang="en-US" sz="2800" b="1" dirty="0">
                <a:solidFill>
                  <a:srgbClr val="000066"/>
                </a:solidFill>
                <a:latin typeface="Times New Roman" pitchFamily="18" charset="0"/>
                <a:ea typeface="楷体_GB2312" pitchFamily="49" charset="-122"/>
              </a:rPr>
              <a:t>胶团</a:t>
            </a:r>
            <a:r>
              <a:rPr kumimoji="1" lang="zh-CN" altLang="en-US" sz="2800" dirty="0">
                <a:latin typeface="Times New Roman" pitchFamily="18" charset="0"/>
                <a:ea typeface="楷体_GB2312" pitchFamily="49" charset="-122"/>
              </a:rPr>
              <a:t>。</a:t>
            </a:r>
          </a:p>
        </p:txBody>
      </p:sp>
    </p:spTree>
  </p:cSld>
  <p:clrMapOvr>
    <a:masterClrMapping/>
  </p:clrMapOvr>
  <p:transition>
    <p:blinds/>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日期占位符 1"/>
          <p:cNvSpPr>
            <a:spLocks noGrp="1"/>
          </p:cNvSpPr>
          <p:nvPr>
            <p:ph type="dt" sz="quarter" idx="10"/>
          </p:nvPr>
        </p:nvSpPr>
        <p:spPr/>
        <p:txBody>
          <a:bodyPr/>
          <a:lstStyle/>
          <a:p>
            <a:pPr>
              <a:defRPr/>
            </a:pPr>
            <a:fld id="{9A2007E6-46E4-4D6E-A820-44D7F958099E}" type="datetime1">
              <a:rPr lang="zh-CN" altLang="en-US"/>
              <a:pPr>
                <a:defRPr/>
              </a:pPr>
              <a:t>2017/11/12</a:t>
            </a:fld>
            <a:endParaRPr lang="en-US" altLang="zh-CN"/>
          </a:p>
        </p:txBody>
      </p:sp>
      <p:grpSp>
        <p:nvGrpSpPr>
          <p:cNvPr id="2" name="Group 60"/>
          <p:cNvGrpSpPr>
            <a:grpSpLocks/>
          </p:cNvGrpSpPr>
          <p:nvPr/>
        </p:nvGrpSpPr>
        <p:grpSpPr bwMode="auto">
          <a:xfrm>
            <a:off x="898525" y="547688"/>
            <a:ext cx="6842125" cy="5643562"/>
            <a:chOff x="566" y="345"/>
            <a:chExt cx="4310" cy="3555"/>
          </a:xfrm>
        </p:grpSpPr>
        <p:sp>
          <p:nvSpPr>
            <p:cNvPr id="25613" name="Rectangle 3"/>
            <p:cNvSpPr>
              <a:spLocks noChangeArrowheads="1"/>
            </p:cNvSpPr>
            <p:nvPr/>
          </p:nvSpPr>
          <p:spPr bwMode="auto">
            <a:xfrm>
              <a:off x="566" y="345"/>
              <a:ext cx="116" cy="291"/>
            </a:xfrm>
            <a:prstGeom prst="rect">
              <a:avLst/>
            </a:prstGeom>
            <a:noFill/>
            <a:ln w="9525">
              <a:noFill/>
              <a:miter lim="800000"/>
              <a:headEnd/>
              <a:tailEnd/>
            </a:ln>
          </p:spPr>
          <p:txBody>
            <a:bodyPr wrap="none">
              <a:spAutoFit/>
            </a:bodyPr>
            <a:lstStyle/>
            <a:p>
              <a:pPr eaLnBrk="1" hangingPunct="1"/>
              <a:endParaRPr lang="zh-CN" altLang="en-US" sz="2400" b="1" dirty="0">
                <a:solidFill>
                  <a:srgbClr val="0000CC"/>
                </a:solidFill>
                <a:ea typeface="宋体" charset="-122"/>
              </a:endParaRPr>
            </a:p>
          </p:txBody>
        </p:sp>
        <p:sp>
          <p:nvSpPr>
            <p:cNvPr id="25614" name="Oval 4"/>
            <p:cNvSpPr>
              <a:spLocks noChangeArrowheads="1"/>
            </p:cNvSpPr>
            <p:nvPr/>
          </p:nvSpPr>
          <p:spPr bwMode="auto">
            <a:xfrm>
              <a:off x="1422" y="799"/>
              <a:ext cx="2688" cy="2688"/>
            </a:xfrm>
            <a:prstGeom prst="ellipse">
              <a:avLst/>
            </a:prstGeom>
            <a:solidFill>
              <a:srgbClr val="33CCFF"/>
            </a:solidFill>
            <a:ln w="38100">
              <a:solidFill>
                <a:srgbClr val="33CCFF"/>
              </a:solidFill>
              <a:round/>
              <a:headEnd/>
              <a:tailEnd/>
            </a:ln>
          </p:spPr>
          <p:txBody>
            <a:bodyPr wrap="none" anchor="ctr"/>
            <a:lstStyle/>
            <a:p>
              <a:pPr>
                <a:spcBef>
                  <a:spcPct val="50000"/>
                </a:spcBef>
              </a:pPr>
              <a:endParaRPr lang="zh-CN" altLang="en-US" sz="2400"/>
            </a:p>
          </p:txBody>
        </p:sp>
        <p:sp>
          <p:nvSpPr>
            <p:cNvPr id="25615" name="Text Box 5"/>
            <p:cNvSpPr txBox="1">
              <a:spLocks noChangeArrowheads="1"/>
            </p:cNvSpPr>
            <p:nvPr/>
          </p:nvSpPr>
          <p:spPr bwMode="auto">
            <a:xfrm>
              <a:off x="929" y="3612"/>
              <a:ext cx="3947" cy="288"/>
            </a:xfrm>
            <a:prstGeom prst="rect">
              <a:avLst/>
            </a:prstGeom>
            <a:noFill/>
            <a:ln w="9525">
              <a:noFill/>
              <a:miter lim="800000"/>
              <a:headEnd/>
              <a:tailEnd/>
            </a:ln>
          </p:spPr>
          <p:txBody>
            <a:bodyPr>
              <a:spAutoFit/>
            </a:bodyPr>
            <a:lstStyle/>
            <a:p>
              <a:pPr algn="ctr" eaLnBrk="1" hangingPunct="1">
                <a:spcBef>
                  <a:spcPct val="50000"/>
                </a:spcBef>
              </a:pPr>
              <a:r>
                <a:rPr lang="en-US" altLang="zh-CN" sz="2400" b="1" dirty="0" err="1">
                  <a:solidFill>
                    <a:srgbClr val="0000CC"/>
                  </a:solidFill>
                  <a:latin typeface="Arial" charset="0"/>
                  <a:ea typeface="黑体" pitchFamily="2" charset="-122"/>
                </a:rPr>
                <a:t>AgI</a:t>
              </a:r>
              <a:r>
                <a:rPr lang="zh-CN" altLang="en-US" sz="2400" b="1" dirty="0">
                  <a:solidFill>
                    <a:srgbClr val="0000CC"/>
                  </a:solidFill>
                  <a:latin typeface="Arial" charset="0"/>
                  <a:ea typeface="黑体" pitchFamily="2" charset="-122"/>
                </a:rPr>
                <a:t>胶团的结构示意图（</a:t>
              </a:r>
              <a:r>
                <a:rPr lang="en-US" altLang="zh-CN" sz="2400" b="1" dirty="0">
                  <a:solidFill>
                    <a:srgbClr val="0000CC"/>
                  </a:solidFill>
                  <a:latin typeface="Arial" charset="0"/>
                  <a:ea typeface="黑体" pitchFamily="2" charset="-122"/>
                </a:rPr>
                <a:t>AgNO</a:t>
              </a:r>
              <a:r>
                <a:rPr lang="en-US" altLang="zh-CN" sz="2400" b="1" baseline="-25000" dirty="0">
                  <a:solidFill>
                    <a:srgbClr val="0000CC"/>
                  </a:solidFill>
                  <a:latin typeface="Arial" charset="0"/>
                  <a:ea typeface="黑体" pitchFamily="2" charset="-122"/>
                </a:rPr>
                <a:t>3</a:t>
              </a:r>
              <a:r>
                <a:rPr lang="zh-CN" altLang="en-US" sz="2400" b="1" dirty="0">
                  <a:solidFill>
                    <a:srgbClr val="0000CC"/>
                  </a:solidFill>
                  <a:latin typeface="Arial" charset="0"/>
                  <a:ea typeface="黑体" pitchFamily="2" charset="-122"/>
                </a:rPr>
                <a:t>为稳定剂）</a:t>
              </a:r>
            </a:p>
          </p:txBody>
        </p:sp>
        <p:grpSp>
          <p:nvGrpSpPr>
            <p:cNvPr id="3" name="Group 6"/>
            <p:cNvGrpSpPr>
              <a:grpSpLocks/>
            </p:cNvGrpSpPr>
            <p:nvPr/>
          </p:nvGrpSpPr>
          <p:grpSpPr bwMode="auto">
            <a:xfrm>
              <a:off x="1650" y="1037"/>
              <a:ext cx="2208" cy="2208"/>
              <a:chOff x="1480" y="1122"/>
              <a:chExt cx="2208" cy="2208"/>
            </a:xfrm>
          </p:grpSpPr>
          <p:sp>
            <p:nvSpPr>
              <p:cNvPr id="25642" name="Oval 7"/>
              <p:cNvSpPr>
                <a:spLocks noChangeArrowheads="1"/>
              </p:cNvSpPr>
              <p:nvPr/>
            </p:nvSpPr>
            <p:spPr bwMode="auto">
              <a:xfrm>
                <a:off x="1480" y="1122"/>
                <a:ext cx="2208" cy="2208"/>
              </a:xfrm>
              <a:prstGeom prst="ellipse">
                <a:avLst/>
              </a:prstGeom>
              <a:solidFill>
                <a:srgbClr val="FF3300"/>
              </a:solidFill>
              <a:ln w="38100">
                <a:solidFill>
                  <a:schemeClr val="accent2"/>
                </a:solidFill>
                <a:prstDash val="dash"/>
                <a:round/>
                <a:headEnd/>
                <a:tailEnd/>
              </a:ln>
            </p:spPr>
            <p:txBody>
              <a:bodyPr wrap="none" anchor="ctr"/>
              <a:lstStyle/>
              <a:p>
                <a:pPr>
                  <a:spcBef>
                    <a:spcPct val="50000"/>
                  </a:spcBef>
                </a:pPr>
                <a:endParaRPr lang="zh-CN" altLang="en-US" sz="2400"/>
              </a:p>
            </p:txBody>
          </p:sp>
          <p:grpSp>
            <p:nvGrpSpPr>
              <p:cNvPr id="4" name="Group 8"/>
              <p:cNvGrpSpPr>
                <a:grpSpLocks/>
              </p:cNvGrpSpPr>
              <p:nvPr/>
            </p:nvGrpSpPr>
            <p:grpSpPr bwMode="auto">
              <a:xfrm>
                <a:off x="2595" y="1254"/>
                <a:ext cx="1067" cy="2039"/>
                <a:chOff x="2595" y="1254"/>
                <a:chExt cx="1067" cy="2039"/>
              </a:xfrm>
            </p:grpSpPr>
            <p:grpSp>
              <p:nvGrpSpPr>
                <p:cNvPr id="5" name="Group 9"/>
                <p:cNvGrpSpPr>
                  <a:grpSpLocks/>
                </p:cNvGrpSpPr>
                <p:nvPr/>
              </p:nvGrpSpPr>
              <p:grpSpPr bwMode="auto">
                <a:xfrm>
                  <a:off x="2738" y="1254"/>
                  <a:ext cx="924" cy="960"/>
                  <a:chOff x="2738" y="1254"/>
                  <a:chExt cx="924" cy="960"/>
                </a:xfrm>
              </p:grpSpPr>
              <p:sp>
                <p:nvSpPr>
                  <p:cNvPr id="25655" name="Text Box 10"/>
                  <p:cNvSpPr txBox="1">
                    <a:spLocks noChangeArrowheads="1"/>
                  </p:cNvSpPr>
                  <p:nvPr/>
                </p:nvSpPr>
                <p:spPr bwMode="auto">
                  <a:xfrm rot="1800000">
                    <a:off x="2738" y="1254"/>
                    <a:ext cx="560" cy="250"/>
                  </a:xfrm>
                  <a:prstGeom prst="rect">
                    <a:avLst/>
                  </a:prstGeom>
                  <a:noFill/>
                  <a:ln w="9525">
                    <a:noFill/>
                    <a:miter lim="800000"/>
                    <a:headEnd/>
                    <a:tailEnd/>
                  </a:ln>
                </p:spPr>
                <p:txBody>
                  <a:bodyPr>
                    <a:spAutoFit/>
                  </a:bodyPr>
                  <a:lstStyle/>
                  <a:p>
                    <a:pPr eaLnBrk="1" hangingPunct="1">
                      <a:spcBef>
                        <a:spcPct val="50000"/>
                      </a:spcBef>
                    </a:pPr>
                    <a:r>
                      <a:rPr lang="en-US" altLang="zh-CN" sz="2000">
                        <a:solidFill>
                          <a:schemeClr val="tx1"/>
                        </a:solidFill>
                        <a:ea typeface="宋体" charset="-122"/>
                      </a:rPr>
                      <a:t>NO</a:t>
                    </a:r>
                    <a:r>
                      <a:rPr lang="en-US" altLang="zh-CN" sz="2000" baseline="-25000">
                        <a:solidFill>
                          <a:schemeClr val="tx1"/>
                        </a:solidFill>
                        <a:ea typeface="宋体" charset="-122"/>
                      </a:rPr>
                      <a:t>3</a:t>
                    </a:r>
                    <a:r>
                      <a:rPr lang="en-US" altLang="zh-CN" sz="2000" baseline="30000">
                        <a:solidFill>
                          <a:schemeClr val="tx1"/>
                        </a:solidFill>
                        <a:ea typeface="宋体" charset="-122"/>
                      </a:rPr>
                      <a:t>-</a:t>
                    </a:r>
                    <a:endParaRPr lang="en-US" altLang="zh-CN" sz="2000">
                      <a:solidFill>
                        <a:schemeClr val="tx1"/>
                      </a:solidFill>
                      <a:ea typeface="宋体" charset="-122"/>
                    </a:endParaRPr>
                  </a:p>
                </p:txBody>
              </p:sp>
              <p:sp>
                <p:nvSpPr>
                  <p:cNvPr id="25656" name="Text Box 11"/>
                  <p:cNvSpPr txBox="1">
                    <a:spLocks noChangeArrowheads="1"/>
                  </p:cNvSpPr>
                  <p:nvPr/>
                </p:nvSpPr>
                <p:spPr bwMode="auto">
                  <a:xfrm rot="3600000">
                    <a:off x="3257" y="1809"/>
                    <a:ext cx="560" cy="250"/>
                  </a:xfrm>
                  <a:prstGeom prst="rect">
                    <a:avLst/>
                  </a:prstGeom>
                  <a:noFill/>
                  <a:ln w="9525">
                    <a:noFill/>
                    <a:miter lim="800000"/>
                    <a:headEnd/>
                    <a:tailEnd/>
                  </a:ln>
                </p:spPr>
                <p:txBody>
                  <a:bodyPr>
                    <a:spAutoFit/>
                  </a:bodyPr>
                  <a:lstStyle/>
                  <a:p>
                    <a:pPr eaLnBrk="1" hangingPunct="1">
                      <a:spcBef>
                        <a:spcPct val="50000"/>
                      </a:spcBef>
                    </a:pPr>
                    <a:r>
                      <a:rPr lang="en-US" altLang="zh-CN" sz="2000">
                        <a:solidFill>
                          <a:schemeClr val="tx1"/>
                        </a:solidFill>
                        <a:ea typeface="宋体" charset="-122"/>
                      </a:rPr>
                      <a:t>NO</a:t>
                    </a:r>
                    <a:r>
                      <a:rPr lang="en-US" altLang="zh-CN" sz="2000" baseline="-25000">
                        <a:solidFill>
                          <a:schemeClr val="tx1"/>
                        </a:solidFill>
                        <a:ea typeface="宋体" charset="-122"/>
                      </a:rPr>
                      <a:t>3</a:t>
                    </a:r>
                    <a:r>
                      <a:rPr lang="en-US" altLang="zh-CN" sz="2000" baseline="30000">
                        <a:solidFill>
                          <a:schemeClr val="tx1"/>
                        </a:solidFill>
                        <a:ea typeface="宋体" charset="-122"/>
                      </a:rPr>
                      <a:t>-</a:t>
                    </a:r>
                    <a:endParaRPr lang="en-US" altLang="zh-CN" sz="2000">
                      <a:solidFill>
                        <a:schemeClr val="tx1"/>
                      </a:solidFill>
                      <a:ea typeface="宋体" charset="-122"/>
                    </a:endParaRPr>
                  </a:p>
                </p:txBody>
              </p:sp>
            </p:grpSp>
            <p:grpSp>
              <p:nvGrpSpPr>
                <p:cNvPr id="6" name="Group 12"/>
                <p:cNvGrpSpPr>
                  <a:grpSpLocks/>
                </p:cNvGrpSpPr>
                <p:nvPr/>
              </p:nvGrpSpPr>
              <p:grpSpPr bwMode="auto">
                <a:xfrm>
                  <a:off x="2595" y="2369"/>
                  <a:ext cx="960" cy="924"/>
                  <a:chOff x="2595" y="2369"/>
                  <a:chExt cx="960" cy="924"/>
                </a:xfrm>
              </p:grpSpPr>
              <p:sp>
                <p:nvSpPr>
                  <p:cNvPr id="25653" name="Text Box 13"/>
                  <p:cNvSpPr txBox="1">
                    <a:spLocks noChangeArrowheads="1"/>
                  </p:cNvSpPr>
                  <p:nvPr/>
                </p:nvSpPr>
                <p:spPr bwMode="auto">
                  <a:xfrm rot="7200000">
                    <a:off x="3150" y="2524"/>
                    <a:ext cx="560" cy="250"/>
                  </a:xfrm>
                  <a:prstGeom prst="rect">
                    <a:avLst/>
                  </a:prstGeom>
                  <a:noFill/>
                  <a:ln w="9525">
                    <a:noFill/>
                    <a:miter lim="800000"/>
                    <a:headEnd/>
                    <a:tailEnd/>
                  </a:ln>
                </p:spPr>
                <p:txBody>
                  <a:bodyPr>
                    <a:spAutoFit/>
                  </a:bodyPr>
                  <a:lstStyle/>
                  <a:p>
                    <a:pPr eaLnBrk="1" hangingPunct="1">
                      <a:spcBef>
                        <a:spcPct val="50000"/>
                      </a:spcBef>
                    </a:pPr>
                    <a:r>
                      <a:rPr lang="en-US" altLang="zh-CN" sz="2000">
                        <a:solidFill>
                          <a:schemeClr val="tx1"/>
                        </a:solidFill>
                        <a:ea typeface="宋体" charset="-122"/>
                      </a:rPr>
                      <a:t>NO</a:t>
                    </a:r>
                    <a:r>
                      <a:rPr lang="en-US" altLang="zh-CN" sz="2000" baseline="-25000">
                        <a:solidFill>
                          <a:schemeClr val="tx1"/>
                        </a:solidFill>
                        <a:ea typeface="宋体" charset="-122"/>
                      </a:rPr>
                      <a:t>3</a:t>
                    </a:r>
                    <a:r>
                      <a:rPr lang="en-US" altLang="zh-CN" sz="2000" baseline="30000">
                        <a:solidFill>
                          <a:schemeClr val="tx1"/>
                        </a:solidFill>
                        <a:ea typeface="宋体" charset="-122"/>
                      </a:rPr>
                      <a:t>-</a:t>
                    </a:r>
                    <a:endParaRPr lang="en-US" altLang="zh-CN" sz="2000">
                      <a:solidFill>
                        <a:schemeClr val="tx1"/>
                      </a:solidFill>
                      <a:ea typeface="宋体" charset="-122"/>
                    </a:endParaRPr>
                  </a:p>
                </p:txBody>
              </p:sp>
              <p:sp>
                <p:nvSpPr>
                  <p:cNvPr id="25654" name="Text Box 14"/>
                  <p:cNvSpPr txBox="1">
                    <a:spLocks noChangeArrowheads="1"/>
                  </p:cNvSpPr>
                  <p:nvPr/>
                </p:nvSpPr>
                <p:spPr bwMode="auto">
                  <a:xfrm rot="9000000">
                    <a:off x="2595" y="3043"/>
                    <a:ext cx="560" cy="250"/>
                  </a:xfrm>
                  <a:prstGeom prst="rect">
                    <a:avLst/>
                  </a:prstGeom>
                  <a:noFill/>
                  <a:ln w="9525">
                    <a:noFill/>
                    <a:miter lim="800000"/>
                    <a:headEnd/>
                    <a:tailEnd/>
                  </a:ln>
                </p:spPr>
                <p:txBody>
                  <a:bodyPr>
                    <a:spAutoFit/>
                  </a:bodyPr>
                  <a:lstStyle/>
                  <a:p>
                    <a:pPr eaLnBrk="1" hangingPunct="1">
                      <a:spcBef>
                        <a:spcPct val="50000"/>
                      </a:spcBef>
                    </a:pPr>
                    <a:r>
                      <a:rPr lang="en-US" altLang="zh-CN" sz="2000">
                        <a:solidFill>
                          <a:schemeClr val="tx1"/>
                        </a:solidFill>
                        <a:ea typeface="宋体" charset="-122"/>
                      </a:rPr>
                      <a:t>NO</a:t>
                    </a:r>
                    <a:r>
                      <a:rPr lang="en-US" altLang="zh-CN" sz="2000" baseline="-25000">
                        <a:solidFill>
                          <a:schemeClr val="tx1"/>
                        </a:solidFill>
                        <a:ea typeface="宋体" charset="-122"/>
                      </a:rPr>
                      <a:t>3</a:t>
                    </a:r>
                    <a:r>
                      <a:rPr lang="en-US" altLang="zh-CN" sz="2000" baseline="30000">
                        <a:solidFill>
                          <a:schemeClr val="tx1"/>
                        </a:solidFill>
                        <a:ea typeface="宋体" charset="-122"/>
                      </a:rPr>
                      <a:t>-</a:t>
                    </a:r>
                    <a:endParaRPr lang="en-US" altLang="zh-CN" sz="2000">
                      <a:solidFill>
                        <a:schemeClr val="tx1"/>
                      </a:solidFill>
                      <a:ea typeface="宋体" charset="-122"/>
                    </a:endParaRPr>
                  </a:p>
                </p:txBody>
              </p:sp>
            </p:grpSp>
          </p:grpSp>
          <p:grpSp>
            <p:nvGrpSpPr>
              <p:cNvPr id="7" name="Group 15"/>
              <p:cNvGrpSpPr>
                <a:grpSpLocks/>
              </p:cNvGrpSpPr>
              <p:nvPr/>
            </p:nvGrpSpPr>
            <p:grpSpPr bwMode="auto">
              <a:xfrm>
                <a:off x="1490" y="1156"/>
                <a:ext cx="1066" cy="2040"/>
                <a:chOff x="1490" y="1156"/>
                <a:chExt cx="1066" cy="2040"/>
              </a:xfrm>
            </p:grpSpPr>
            <p:grpSp>
              <p:nvGrpSpPr>
                <p:cNvPr id="8" name="Group 16"/>
                <p:cNvGrpSpPr>
                  <a:grpSpLocks/>
                </p:cNvGrpSpPr>
                <p:nvPr/>
              </p:nvGrpSpPr>
              <p:grpSpPr bwMode="auto">
                <a:xfrm>
                  <a:off x="1490" y="2236"/>
                  <a:ext cx="924" cy="960"/>
                  <a:chOff x="1490" y="2236"/>
                  <a:chExt cx="924" cy="960"/>
                </a:xfrm>
              </p:grpSpPr>
              <p:sp>
                <p:nvSpPr>
                  <p:cNvPr id="25649" name="Text Box 17"/>
                  <p:cNvSpPr txBox="1">
                    <a:spLocks noChangeArrowheads="1"/>
                  </p:cNvSpPr>
                  <p:nvPr/>
                </p:nvSpPr>
                <p:spPr bwMode="auto">
                  <a:xfrm rot="-9000000">
                    <a:off x="1854" y="2946"/>
                    <a:ext cx="560" cy="250"/>
                  </a:xfrm>
                  <a:prstGeom prst="rect">
                    <a:avLst/>
                  </a:prstGeom>
                  <a:noFill/>
                  <a:ln w="9525">
                    <a:noFill/>
                    <a:miter lim="800000"/>
                    <a:headEnd/>
                    <a:tailEnd/>
                  </a:ln>
                </p:spPr>
                <p:txBody>
                  <a:bodyPr>
                    <a:spAutoFit/>
                  </a:bodyPr>
                  <a:lstStyle/>
                  <a:p>
                    <a:pPr eaLnBrk="1" hangingPunct="1">
                      <a:spcBef>
                        <a:spcPct val="50000"/>
                      </a:spcBef>
                    </a:pPr>
                    <a:r>
                      <a:rPr lang="en-US" altLang="zh-CN" sz="2000">
                        <a:solidFill>
                          <a:schemeClr val="tx1"/>
                        </a:solidFill>
                        <a:ea typeface="宋体" charset="-122"/>
                      </a:rPr>
                      <a:t>NO</a:t>
                    </a:r>
                    <a:r>
                      <a:rPr lang="en-US" altLang="zh-CN" sz="2000" baseline="-25000">
                        <a:solidFill>
                          <a:schemeClr val="tx1"/>
                        </a:solidFill>
                        <a:ea typeface="宋体" charset="-122"/>
                      </a:rPr>
                      <a:t>3</a:t>
                    </a:r>
                    <a:r>
                      <a:rPr lang="en-US" altLang="zh-CN" sz="2000" baseline="30000">
                        <a:solidFill>
                          <a:schemeClr val="tx1"/>
                        </a:solidFill>
                        <a:ea typeface="宋体" charset="-122"/>
                      </a:rPr>
                      <a:t>-</a:t>
                    </a:r>
                    <a:endParaRPr lang="en-US" altLang="zh-CN" sz="2000">
                      <a:solidFill>
                        <a:schemeClr val="tx1"/>
                      </a:solidFill>
                      <a:ea typeface="宋体" charset="-122"/>
                    </a:endParaRPr>
                  </a:p>
                </p:txBody>
              </p:sp>
              <p:sp>
                <p:nvSpPr>
                  <p:cNvPr id="25650" name="Text Box 18"/>
                  <p:cNvSpPr txBox="1">
                    <a:spLocks noChangeArrowheads="1"/>
                  </p:cNvSpPr>
                  <p:nvPr/>
                </p:nvSpPr>
                <p:spPr bwMode="auto">
                  <a:xfrm rot="-7200000">
                    <a:off x="1335" y="2391"/>
                    <a:ext cx="560" cy="250"/>
                  </a:xfrm>
                  <a:prstGeom prst="rect">
                    <a:avLst/>
                  </a:prstGeom>
                  <a:noFill/>
                  <a:ln w="9525">
                    <a:noFill/>
                    <a:miter lim="800000"/>
                    <a:headEnd/>
                    <a:tailEnd/>
                  </a:ln>
                </p:spPr>
                <p:txBody>
                  <a:bodyPr>
                    <a:spAutoFit/>
                  </a:bodyPr>
                  <a:lstStyle/>
                  <a:p>
                    <a:pPr eaLnBrk="1" hangingPunct="1">
                      <a:spcBef>
                        <a:spcPct val="50000"/>
                      </a:spcBef>
                    </a:pPr>
                    <a:r>
                      <a:rPr lang="en-US" altLang="zh-CN" sz="2000">
                        <a:solidFill>
                          <a:schemeClr val="tx1"/>
                        </a:solidFill>
                        <a:ea typeface="宋体" charset="-122"/>
                      </a:rPr>
                      <a:t>NO</a:t>
                    </a:r>
                    <a:r>
                      <a:rPr lang="en-US" altLang="zh-CN" sz="2000" baseline="-25000">
                        <a:solidFill>
                          <a:schemeClr val="tx1"/>
                        </a:solidFill>
                        <a:ea typeface="宋体" charset="-122"/>
                      </a:rPr>
                      <a:t>3</a:t>
                    </a:r>
                    <a:r>
                      <a:rPr lang="en-US" altLang="zh-CN" sz="2000" baseline="30000">
                        <a:solidFill>
                          <a:schemeClr val="tx1"/>
                        </a:solidFill>
                        <a:ea typeface="宋体" charset="-122"/>
                      </a:rPr>
                      <a:t>-</a:t>
                    </a:r>
                    <a:endParaRPr lang="en-US" altLang="zh-CN" sz="2000">
                      <a:solidFill>
                        <a:schemeClr val="tx1"/>
                      </a:solidFill>
                      <a:ea typeface="宋体" charset="-122"/>
                    </a:endParaRPr>
                  </a:p>
                </p:txBody>
              </p:sp>
            </p:grpSp>
            <p:grpSp>
              <p:nvGrpSpPr>
                <p:cNvPr id="9" name="Group 19"/>
                <p:cNvGrpSpPr>
                  <a:grpSpLocks/>
                </p:cNvGrpSpPr>
                <p:nvPr/>
              </p:nvGrpSpPr>
              <p:grpSpPr bwMode="auto">
                <a:xfrm>
                  <a:off x="1596" y="1156"/>
                  <a:ext cx="960" cy="924"/>
                  <a:chOff x="1596" y="1156"/>
                  <a:chExt cx="960" cy="924"/>
                </a:xfrm>
              </p:grpSpPr>
              <p:sp>
                <p:nvSpPr>
                  <p:cNvPr id="25647" name="Text Box 20"/>
                  <p:cNvSpPr txBox="1">
                    <a:spLocks noChangeArrowheads="1"/>
                  </p:cNvSpPr>
                  <p:nvPr/>
                </p:nvSpPr>
                <p:spPr bwMode="auto">
                  <a:xfrm rot="-3600000">
                    <a:off x="1441" y="1675"/>
                    <a:ext cx="560" cy="250"/>
                  </a:xfrm>
                  <a:prstGeom prst="rect">
                    <a:avLst/>
                  </a:prstGeom>
                  <a:noFill/>
                  <a:ln w="9525">
                    <a:noFill/>
                    <a:miter lim="800000"/>
                    <a:headEnd/>
                    <a:tailEnd/>
                  </a:ln>
                </p:spPr>
                <p:txBody>
                  <a:bodyPr>
                    <a:spAutoFit/>
                  </a:bodyPr>
                  <a:lstStyle/>
                  <a:p>
                    <a:pPr eaLnBrk="1" hangingPunct="1">
                      <a:spcBef>
                        <a:spcPct val="50000"/>
                      </a:spcBef>
                    </a:pPr>
                    <a:r>
                      <a:rPr lang="en-US" altLang="zh-CN" sz="2000">
                        <a:solidFill>
                          <a:schemeClr val="tx1"/>
                        </a:solidFill>
                        <a:ea typeface="宋体" charset="-122"/>
                      </a:rPr>
                      <a:t>NO</a:t>
                    </a:r>
                    <a:r>
                      <a:rPr lang="en-US" altLang="zh-CN" sz="2000" baseline="-25000">
                        <a:solidFill>
                          <a:schemeClr val="tx1"/>
                        </a:solidFill>
                        <a:ea typeface="宋体" charset="-122"/>
                      </a:rPr>
                      <a:t>3</a:t>
                    </a:r>
                    <a:r>
                      <a:rPr lang="en-US" altLang="zh-CN" sz="2000" baseline="30000">
                        <a:solidFill>
                          <a:schemeClr val="tx1"/>
                        </a:solidFill>
                        <a:ea typeface="宋体" charset="-122"/>
                      </a:rPr>
                      <a:t>-</a:t>
                    </a:r>
                    <a:endParaRPr lang="en-US" altLang="zh-CN" sz="2000">
                      <a:solidFill>
                        <a:schemeClr val="tx1"/>
                      </a:solidFill>
                      <a:ea typeface="宋体" charset="-122"/>
                    </a:endParaRPr>
                  </a:p>
                </p:txBody>
              </p:sp>
              <p:sp>
                <p:nvSpPr>
                  <p:cNvPr id="25648" name="Text Box 21"/>
                  <p:cNvSpPr txBox="1">
                    <a:spLocks noChangeArrowheads="1"/>
                  </p:cNvSpPr>
                  <p:nvPr/>
                </p:nvSpPr>
                <p:spPr bwMode="auto">
                  <a:xfrm rot="-1800000">
                    <a:off x="1996" y="1156"/>
                    <a:ext cx="560" cy="250"/>
                  </a:xfrm>
                  <a:prstGeom prst="rect">
                    <a:avLst/>
                  </a:prstGeom>
                  <a:noFill/>
                  <a:ln w="9525">
                    <a:noFill/>
                    <a:miter lim="800000"/>
                    <a:headEnd/>
                    <a:tailEnd/>
                  </a:ln>
                </p:spPr>
                <p:txBody>
                  <a:bodyPr>
                    <a:spAutoFit/>
                  </a:bodyPr>
                  <a:lstStyle/>
                  <a:p>
                    <a:pPr eaLnBrk="1" hangingPunct="1">
                      <a:spcBef>
                        <a:spcPct val="50000"/>
                      </a:spcBef>
                    </a:pPr>
                    <a:r>
                      <a:rPr lang="en-US" altLang="zh-CN" sz="2000">
                        <a:solidFill>
                          <a:schemeClr val="tx1"/>
                        </a:solidFill>
                        <a:ea typeface="宋体" charset="-122"/>
                      </a:rPr>
                      <a:t>NO</a:t>
                    </a:r>
                    <a:r>
                      <a:rPr lang="en-US" altLang="zh-CN" sz="2000" baseline="-25000">
                        <a:solidFill>
                          <a:schemeClr val="tx1"/>
                        </a:solidFill>
                        <a:ea typeface="宋体" charset="-122"/>
                      </a:rPr>
                      <a:t>3</a:t>
                    </a:r>
                    <a:r>
                      <a:rPr lang="en-US" altLang="zh-CN" sz="2000" baseline="30000">
                        <a:solidFill>
                          <a:schemeClr val="tx1"/>
                        </a:solidFill>
                        <a:ea typeface="宋体" charset="-122"/>
                      </a:rPr>
                      <a:t>-</a:t>
                    </a:r>
                    <a:endParaRPr lang="en-US" altLang="zh-CN" sz="2000">
                      <a:solidFill>
                        <a:schemeClr val="tx1"/>
                      </a:solidFill>
                      <a:ea typeface="宋体" charset="-122"/>
                    </a:endParaRPr>
                  </a:p>
                </p:txBody>
              </p:sp>
            </p:grpSp>
          </p:grpSp>
        </p:grpSp>
        <p:grpSp>
          <p:nvGrpSpPr>
            <p:cNvPr id="10" name="Group 22"/>
            <p:cNvGrpSpPr>
              <a:grpSpLocks/>
            </p:cNvGrpSpPr>
            <p:nvPr/>
          </p:nvGrpSpPr>
          <p:grpSpPr bwMode="auto">
            <a:xfrm>
              <a:off x="1412" y="799"/>
              <a:ext cx="2708" cy="2698"/>
              <a:chOff x="1242" y="884"/>
              <a:chExt cx="2708" cy="2698"/>
            </a:xfrm>
          </p:grpSpPr>
          <p:sp>
            <p:nvSpPr>
              <p:cNvPr id="25638" name="Text Box 23"/>
              <p:cNvSpPr txBox="1">
                <a:spLocks noChangeArrowheads="1"/>
              </p:cNvSpPr>
              <p:nvPr/>
            </p:nvSpPr>
            <p:spPr bwMode="auto">
              <a:xfrm rot="5400000">
                <a:off x="3545" y="2217"/>
                <a:ext cx="560" cy="250"/>
              </a:xfrm>
              <a:prstGeom prst="rect">
                <a:avLst/>
              </a:prstGeom>
              <a:noFill/>
              <a:ln w="9525">
                <a:noFill/>
                <a:miter lim="800000"/>
                <a:headEnd/>
                <a:tailEnd/>
              </a:ln>
            </p:spPr>
            <p:txBody>
              <a:bodyPr>
                <a:spAutoFit/>
              </a:bodyPr>
              <a:lstStyle/>
              <a:p>
                <a:pPr eaLnBrk="1" hangingPunct="1">
                  <a:spcBef>
                    <a:spcPct val="50000"/>
                  </a:spcBef>
                </a:pPr>
                <a:r>
                  <a:rPr lang="en-US" altLang="zh-CN" sz="2000">
                    <a:solidFill>
                      <a:schemeClr val="tx1"/>
                    </a:solidFill>
                    <a:ea typeface="宋体" charset="-122"/>
                  </a:rPr>
                  <a:t>NO</a:t>
                </a:r>
                <a:r>
                  <a:rPr lang="en-US" altLang="zh-CN" sz="2000" baseline="-25000">
                    <a:solidFill>
                      <a:schemeClr val="tx1"/>
                    </a:solidFill>
                    <a:ea typeface="宋体" charset="-122"/>
                  </a:rPr>
                  <a:t>3</a:t>
                </a:r>
                <a:r>
                  <a:rPr lang="en-US" altLang="zh-CN" sz="2000" baseline="30000">
                    <a:solidFill>
                      <a:schemeClr val="tx1"/>
                    </a:solidFill>
                    <a:ea typeface="宋体" charset="-122"/>
                  </a:rPr>
                  <a:t>-</a:t>
                </a:r>
                <a:endParaRPr lang="en-US" altLang="zh-CN" sz="2000">
                  <a:solidFill>
                    <a:schemeClr val="tx1"/>
                  </a:solidFill>
                  <a:ea typeface="宋体" charset="-122"/>
                </a:endParaRPr>
              </a:p>
            </p:txBody>
          </p:sp>
          <p:sp>
            <p:nvSpPr>
              <p:cNvPr id="25639" name="Text Box 24"/>
              <p:cNvSpPr txBox="1">
                <a:spLocks noChangeArrowheads="1"/>
              </p:cNvSpPr>
              <p:nvPr/>
            </p:nvSpPr>
            <p:spPr bwMode="auto">
              <a:xfrm>
                <a:off x="2356" y="3332"/>
                <a:ext cx="560" cy="250"/>
              </a:xfrm>
              <a:prstGeom prst="rect">
                <a:avLst/>
              </a:prstGeom>
              <a:noFill/>
              <a:ln w="9525">
                <a:noFill/>
                <a:miter lim="800000"/>
                <a:headEnd/>
                <a:tailEnd/>
              </a:ln>
            </p:spPr>
            <p:txBody>
              <a:bodyPr>
                <a:spAutoFit/>
              </a:bodyPr>
              <a:lstStyle/>
              <a:p>
                <a:pPr eaLnBrk="1" hangingPunct="1">
                  <a:spcBef>
                    <a:spcPct val="50000"/>
                  </a:spcBef>
                </a:pPr>
                <a:r>
                  <a:rPr lang="en-US" altLang="zh-CN" sz="2000">
                    <a:solidFill>
                      <a:schemeClr val="tx1"/>
                    </a:solidFill>
                    <a:ea typeface="宋体" charset="-122"/>
                  </a:rPr>
                  <a:t>NO</a:t>
                </a:r>
                <a:r>
                  <a:rPr lang="en-US" altLang="zh-CN" sz="2000" baseline="-25000">
                    <a:solidFill>
                      <a:schemeClr val="tx1"/>
                    </a:solidFill>
                    <a:ea typeface="宋体" charset="-122"/>
                  </a:rPr>
                  <a:t>3</a:t>
                </a:r>
                <a:r>
                  <a:rPr lang="en-US" altLang="zh-CN" sz="2000" baseline="30000">
                    <a:solidFill>
                      <a:schemeClr val="tx1"/>
                    </a:solidFill>
                    <a:ea typeface="宋体" charset="-122"/>
                  </a:rPr>
                  <a:t>-</a:t>
                </a:r>
                <a:endParaRPr lang="en-US" altLang="zh-CN" sz="2000">
                  <a:solidFill>
                    <a:schemeClr val="tx1"/>
                  </a:solidFill>
                  <a:ea typeface="宋体" charset="-122"/>
                </a:endParaRPr>
              </a:p>
            </p:txBody>
          </p:sp>
          <p:sp>
            <p:nvSpPr>
              <p:cNvPr id="25640" name="Text Box 25"/>
              <p:cNvSpPr txBox="1">
                <a:spLocks noChangeArrowheads="1"/>
              </p:cNvSpPr>
              <p:nvPr/>
            </p:nvSpPr>
            <p:spPr bwMode="auto">
              <a:xfrm>
                <a:off x="2392" y="884"/>
                <a:ext cx="560" cy="250"/>
              </a:xfrm>
              <a:prstGeom prst="rect">
                <a:avLst/>
              </a:prstGeom>
              <a:noFill/>
              <a:ln w="9525">
                <a:noFill/>
                <a:miter lim="800000"/>
                <a:headEnd/>
                <a:tailEnd/>
              </a:ln>
            </p:spPr>
            <p:txBody>
              <a:bodyPr>
                <a:spAutoFit/>
              </a:bodyPr>
              <a:lstStyle/>
              <a:p>
                <a:pPr eaLnBrk="1" hangingPunct="1">
                  <a:spcBef>
                    <a:spcPct val="50000"/>
                  </a:spcBef>
                </a:pPr>
                <a:r>
                  <a:rPr lang="en-US" altLang="zh-CN" sz="2000">
                    <a:solidFill>
                      <a:schemeClr val="tx1"/>
                    </a:solidFill>
                    <a:ea typeface="宋体" charset="-122"/>
                  </a:rPr>
                  <a:t>NO</a:t>
                </a:r>
                <a:r>
                  <a:rPr lang="en-US" altLang="zh-CN" sz="2000" baseline="-25000">
                    <a:solidFill>
                      <a:schemeClr val="tx1"/>
                    </a:solidFill>
                    <a:ea typeface="宋体" charset="-122"/>
                  </a:rPr>
                  <a:t>3</a:t>
                </a:r>
                <a:r>
                  <a:rPr lang="en-US" altLang="zh-CN" sz="2000" baseline="30000">
                    <a:solidFill>
                      <a:schemeClr val="tx1"/>
                    </a:solidFill>
                    <a:ea typeface="宋体" charset="-122"/>
                  </a:rPr>
                  <a:t>-</a:t>
                </a:r>
                <a:endParaRPr lang="en-US" altLang="zh-CN" sz="2000">
                  <a:solidFill>
                    <a:schemeClr val="tx1"/>
                  </a:solidFill>
                  <a:ea typeface="宋体" charset="-122"/>
                </a:endParaRPr>
              </a:p>
            </p:txBody>
          </p:sp>
          <p:sp>
            <p:nvSpPr>
              <p:cNvPr id="25641" name="Text Box 26"/>
              <p:cNvSpPr txBox="1">
                <a:spLocks noChangeArrowheads="1"/>
              </p:cNvSpPr>
              <p:nvPr/>
            </p:nvSpPr>
            <p:spPr bwMode="auto">
              <a:xfrm rot="-5400000">
                <a:off x="1087" y="2057"/>
                <a:ext cx="560" cy="250"/>
              </a:xfrm>
              <a:prstGeom prst="rect">
                <a:avLst/>
              </a:prstGeom>
              <a:noFill/>
              <a:ln w="9525">
                <a:noFill/>
                <a:miter lim="800000"/>
                <a:headEnd/>
                <a:tailEnd/>
              </a:ln>
            </p:spPr>
            <p:txBody>
              <a:bodyPr>
                <a:spAutoFit/>
              </a:bodyPr>
              <a:lstStyle/>
              <a:p>
                <a:pPr eaLnBrk="1" hangingPunct="1">
                  <a:spcBef>
                    <a:spcPct val="50000"/>
                  </a:spcBef>
                </a:pPr>
                <a:r>
                  <a:rPr lang="en-US" altLang="zh-CN" sz="2000">
                    <a:solidFill>
                      <a:schemeClr val="tx1"/>
                    </a:solidFill>
                    <a:ea typeface="宋体" charset="-122"/>
                  </a:rPr>
                  <a:t>NO</a:t>
                </a:r>
                <a:r>
                  <a:rPr lang="en-US" altLang="zh-CN" sz="2000" baseline="-25000">
                    <a:solidFill>
                      <a:schemeClr val="tx1"/>
                    </a:solidFill>
                    <a:ea typeface="宋体" charset="-122"/>
                  </a:rPr>
                  <a:t>3</a:t>
                </a:r>
                <a:r>
                  <a:rPr lang="en-US" altLang="zh-CN" sz="2000" baseline="30000">
                    <a:solidFill>
                      <a:schemeClr val="tx1"/>
                    </a:solidFill>
                    <a:ea typeface="宋体" charset="-122"/>
                  </a:rPr>
                  <a:t>-</a:t>
                </a:r>
                <a:endParaRPr lang="en-US" altLang="zh-CN" sz="2000">
                  <a:solidFill>
                    <a:schemeClr val="tx1"/>
                  </a:solidFill>
                  <a:ea typeface="宋体" charset="-122"/>
                </a:endParaRPr>
              </a:p>
            </p:txBody>
          </p:sp>
        </p:grpSp>
        <p:grpSp>
          <p:nvGrpSpPr>
            <p:cNvPr id="11" name="Group 27"/>
            <p:cNvGrpSpPr>
              <a:grpSpLocks/>
            </p:cNvGrpSpPr>
            <p:nvPr/>
          </p:nvGrpSpPr>
          <p:grpSpPr bwMode="auto">
            <a:xfrm>
              <a:off x="1956" y="1319"/>
              <a:ext cx="1596" cy="1645"/>
              <a:chOff x="1786" y="1404"/>
              <a:chExt cx="1596" cy="1645"/>
            </a:xfrm>
          </p:grpSpPr>
          <p:grpSp>
            <p:nvGrpSpPr>
              <p:cNvPr id="12" name="Group 28"/>
              <p:cNvGrpSpPr>
                <a:grpSpLocks/>
              </p:cNvGrpSpPr>
              <p:nvPr/>
            </p:nvGrpSpPr>
            <p:grpSpPr bwMode="auto">
              <a:xfrm>
                <a:off x="2146" y="1768"/>
                <a:ext cx="876" cy="876"/>
                <a:chOff x="2146" y="1768"/>
                <a:chExt cx="876" cy="876"/>
              </a:xfrm>
            </p:grpSpPr>
            <p:sp>
              <p:nvSpPr>
                <p:cNvPr id="25636" name="Oval 29"/>
                <p:cNvSpPr>
                  <a:spLocks noChangeArrowheads="1"/>
                </p:cNvSpPr>
                <p:nvPr/>
              </p:nvSpPr>
              <p:spPr bwMode="auto">
                <a:xfrm>
                  <a:off x="2146" y="1768"/>
                  <a:ext cx="876" cy="876"/>
                </a:xfrm>
                <a:prstGeom prst="ellipse">
                  <a:avLst/>
                </a:prstGeom>
                <a:solidFill>
                  <a:schemeClr val="accent1"/>
                </a:solidFill>
                <a:ln w="9525">
                  <a:solidFill>
                    <a:schemeClr val="tx1"/>
                  </a:solidFill>
                  <a:round/>
                  <a:headEnd/>
                  <a:tailEnd/>
                </a:ln>
              </p:spPr>
              <p:txBody>
                <a:bodyPr wrap="none" anchor="ctr"/>
                <a:lstStyle/>
                <a:p>
                  <a:pPr algn="ctr" eaLnBrk="1" hangingPunct="1"/>
                  <a:endParaRPr lang="zh-CN" altLang="zh-CN" sz="2000">
                    <a:solidFill>
                      <a:schemeClr val="tx1"/>
                    </a:solidFill>
                    <a:ea typeface="宋体" charset="-122"/>
                  </a:endParaRPr>
                </a:p>
              </p:txBody>
            </p:sp>
            <p:sp>
              <p:nvSpPr>
                <p:cNvPr id="25637" name="Rectangle 30"/>
                <p:cNvSpPr>
                  <a:spLocks noChangeArrowheads="1"/>
                </p:cNvSpPr>
                <p:nvPr/>
              </p:nvSpPr>
              <p:spPr bwMode="auto">
                <a:xfrm>
                  <a:off x="2162" y="2071"/>
                  <a:ext cx="845" cy="250"/>
                </a:xfrm>
                <a:prstGeom prst="rect">
                  <a:avLst/>
                </a:prstGeom>
                <a:noFill/>
                <a:ln w="9525">
                  <a:noFill/>
                  <a:miter lim="800000"/>
                  <a:headEnd/>
                  <a:tailEnd/>
                </a:ln>
              </p:spPr>
              <p:txBody>
                <a:bodyPr>
                  <a:spAutoFit/>
                </a:bodyPr>
                <a:lstStyle/>
                <a:p>
                  <a:pPr eaLnBrk="1" hangingPunct="1"/>
                  <a:r>
                    <a:rPr lang="zh-CN" altLang="en-US" sz="2000">
                      <a:solidFill>
                        <a:schemeClr val="tx1"/>
                      </a:solidFill>
                      <a:ea typeface="宋体" charset="-122"/>
                    </a:rPr>
                    <a:t>（</a:t>
                  </a:r>
                  <a:r>
                    <a:rPr lang="en-US" altLang="zh-CN" sz="2000">
                      <a:solidFill>
                        <a:schemeClr val="tx1"/>
                      </a:solidFill>
                      <a:ea typeface="宋体" charset="-122"/>
                    </a:rPr>
                    <a:t>AgI</a:t>
                  </a:r>
                  <a:r>
                    <a:rPr lang="zh-CN" altLang="en-US" sz="2000">
                      <a:solidFill>
                        <a:schemeClr val="tx1"/>
                      </a:solidFill>
                      <a:ea typeface="宋体" charset="-122"/>
                    </a:rPr>
                    <a:t>）</a:t>
                  </a:r>
                  <a:r>
                    <a:rPr lang="en-US" altLang="zh-CN" sz="2000" i="1" baseline="-25000">
                      <a:solidFill>
                        <a:schemeClr val="tx1"/>
                      </a:solidFill>
                      <a:ea typeface="宋体" charset="-122"/>
                    </a:rPr>
                    <a:t>m</a:t>
                  </a:r>
                  <a:endParaRPr lang="en-US" altLang="zh-CN" sz="2000">
                    <a:solidFill>
                      <a:schemeClr val="tx1"/>
                    </a:solidFill>
                    <a:ea typeface="宋体" charset="-122"/>
                  </a:endParaRPr>
                </a:p>
              </p:txBody>
            </p:sp>
          </p:grpSp>
          <p:grpSp>
            <p:nvGrpSpPr>
              <p:cNvPr id="13" name="Group 31"/>
              <p:cNvGrpSpPr>
                <a:grpSpLocks/>
              </p:cNvGrpSpPr>
              <p:nvPr/>
            </p:nvGrpSpPr>
            <p:grpSpPr bwMode="auto">
              <a:xfrm>
                <a:off x="1788" y="1404"/>
                <a:ext cx="1594" cy="1645"/>
                <a:chOff x="1788" y="1404"/>
                <a:chExt cx="1594" cy="1645"/>
              </a:xfrm>
            </p:grpSpPr>
            <p:sp>
              <p:nvSpPr>
                <p:cNvPr id="25622" name="Rectangle 32"/>
                <p:cNvSpPr>
                  <a:spLocks noChangeArrowheads="1"/>
                </p:cNvSpPr>
                <p:nvPr/>
              </p:nvSpPr>
              <p:spPr bwMode="auto">
                <a:xfrm rot="5400000">
                  <a:off x="3051" y="2106"/>
                  <a:ext cx="411" cy="250"/>
                </a:xfrm>
                <a:prstGeom prst="rect">
                  <a:avLst/>
                </a:prstGeom>
                <a:noFill/>
                <a:ln w="9525">
                  <a:noFill/>
                  <a:miter lim="800000"/>
                  <a:headEnd/>
                  <a:tailEnd/>
                </a:ln>
              </p:spPr>
              <p:txBody>
                <a:bodyPr wrap="none">
                  <a:spAutoFit/>
                </a:bodyPr>
                <a:lstStyle/>
                <a:p>
                  <a:pPr eaLnBrk="1" hangingPunct="1"/>
                  <a:r>
                    <a:rPr lang="en-US" altLang="zh-CN" sz="2000">
                      <a:solidFill>
                        <a:schemeClr val="tx1"/>
                      </a:solidFill>
                      <a:ea typeface="宋体" charset="-122"/>
                    </a:rPr>
                    <a:t>Ag </a:t>
                  </a:r>
                  <a:r>
                    <a:rPr lang="en-US" altLang="zh-CN" sz="2000" baseline="30000">
                      <a:solidFill>
                        <a:schemeClr val="tx1"/>
                      </a:solidFill>
                      <a:ea typeface="宋体" charset="-122"/>
                    </a:rPr>
                    <a:t>+</a:t>
                  </a:r>
                </a:p>
              </p:txBody>
            </p:sp>
            <p:sp>
              <p:nvSpPr>
                <p:cNvPr id="25623" name="Rectangle 33"/>
                <p:cNvSpPr>
                  <a:spLocks noChangeArrowheads="1"/>
                </p:cNvSpPr>
                <p:nvPr/>
              </p:nvSpPr>
              <p:spPr bwMode="auto">
                <a:xfrm rot="16200000" flipH="1">
                  <a:off x="1707" y="2106"/>
                  <a:ext cx="411" cy="250"/>
                </a:xfrm>
                <a:prstGeom prst="rect">
                  <a:avLst/>
                </a:prstGeom>
                <a:noFill/>
                <a:ln w="9525">
                  <a:noFill/>
                  <a:miter lim="800000"/>
                  <a:headEnd/>
                  <a:tailEnd/>
                </a:ln>
              </p:spPr>
              <p:txBody>
                <a:bodyPr wrap="none">
                  <a:spAutoFit/>
                </a:bodyPr>
                <a:lstStyle/>
                <a:p>
                  <a:pPr eaLnBrk="1" hangingPunct="1"/>
                  <a:r>
                    <a:rPr lang="en-US" altLang="zh-CN" sz="2000">
                      <a:solidFill>
                        <a:schemeClr val="tx1"/>
                      </a:solidFill>
                      <a:ea typeface="宋体" charset="-122"/>
                    </a:rPr>
                    <a:t>Ag </a:t>
                  </a:r>
                  <a:r>
                    <a:rPr lang="en-US" altLang="zh-CN" sz="2000" baseline="30000">
                      <a:solidFill>
                        <a:schemeClr val="tx1"/>
                      </a:solidFill>
                      <a:ea typeface="宋体" charset="-122"/>
                    </a:rPr>
                    <a:t>+</a:t>
                  </a:r>
                </a:p>
              </p:txBody>
            </p:sp>
            <p:grpSp>
              <p:nvGrpSpPr>
                <p:cNvPr id="14" name="Group 34"/>
                <p:cNvGrpSpPr>
                  <a:grpSpLocks/>
                </p:cNvGrpSpPr>
                <p:nvPr/>
              </p:nvGrpSpPr>
              <p:grpSpPr bwMode="auto">
                <a:xfrm>
                  <a:off x="1859" y="1404"/>
                  <a:ext cx="1474" cy="673"/>
                  <a:chOff x="1859" y="1404"/>
                  <a:chExt cx="1474" cy="673"/>
                </a:xfrm>
              </p:grpSpPr>
              <p:sp>
                <p:nvSpPr>
                  <p:cNvPr id="25631" name="Rectangle 35"/>
                  <p:cNvSpPr>
                    <a:spLocks noChangeArrowheads="1"/>
                  </p:cNvSpPr>
                  <p:nvPr/>
                </p:nvSpPr>
                <p:spPr bwMode="auto">
                  <a:xfrm>
                    <a:off x="2392" y="1404"/>
                    <a:ext cx="411" cy="250"/>
                  </a:xfrm>
                  <a:prstGeom prst="rect">
                    <a:avLst/>
                  </a:prstGeom>
                  <a:noFill/>
                  <a:ln w="9525">
                    <a:noFill/>
                    <a:miter lim="800000"/>
                    <a:headEnd/>
                    <a:tailEnd/>
                  </a:ln>
                </p:spPr>
                <p:txBody>
                  <a:bodyPr wrap="none">
                    <a:spAutoFit/>
                  </a:bodyPr>
                  <a:lstStyle/>
                  <a:p>
                    <a:pPr eaLnBrk="1" hangingPunct="1"/>
                    <a:r>
                      <a:rPr lang="en-US" altLang="zh-CN" sz="2000">
                        <a:solidFill>
                          <a:schemeClr val="tx1"/>
                        </a:solidFill>
                        <a:ea typeface="宋体" charset="-122"/>
                      </a:rPr>
                      <a:t>Ag </a:t>
                    </a:r>
                    <a:r>
                      <a:rPr lang="en-US" altLang="zh-CN" sz="2000" baseline="30000">
                        <a:solidFill>
                          <a:schemeClr val="tx1"/>
                        </a:solidFill>
                        <a:ea typeface="宋体" charset="-122"/>
                      </a:rPr>
                      <a:t>+</a:t>
                    </a:r>
                  </a:p>
                </p:txBody>
              </p:sp>
              <p:sp>
                <p:nvSpPr>
                  <p:cNvPr id="25632" name="Rectangle 36"/>
                  <p:cNvSpPr>
                    <a:spLocks noChangeArrowheads="1"/>
                  </p:cNvSpPr>
                  <p:nvPr/>
                </p:nvSpPr>
                <p:spPr bwMode="auto">
                  <a:xfrm rot="1594053">
                    <a:off x="2738" y="1504"/>
                    <a:ext cx="411" cy="250"/>
                  </a:xfrm>
                  <a:prstGeom prst="rect">
                    <a:avLst/>
                  </a:prstGeom>
                  <a:noFill/>
                  <a:ln w="9525">
                    <a:noFill/>
                    <a:miter lim="800000"/>
                    <a:headEnd/>
                    <a:tailEnd/>
                  </a:ln>
                </p:spPr>
                <p:txBody>
                  <a:bodyPr wrap="none">
                    <a:spAutoFit/>
                  </a:bodyPr>
                  <a:lstStyle/>
                  <a:p>
                    <a:pPr eaLnBrk="1" hangingPunct="1"/>
                    <a:r>
                      <a:rPr lang="en-US" altLang="zh-CN" sz="2000">
                        <a:solidFill>
                          <a:schemeClr val="tx1"/>
                        </a:solidFill>
                        <a:ea typeface="宋体" charset="-122"/>
                      </a:rPr>
                      <a:t>Ag </a:t>
                    </a:r>
                    <a:r>
                      <a:rPr lang="en-US" altLang="zh-CN" sz="2000" baseline="30000">
                        <a:solidFill>
                          <a:schemeClr val="tx1"/>
                        </a:solidFill>
                        <a:ea typeface="宋体" charset="-122"/>
                      </a:rPr>
                      <a:t>+</a:t>
                    </a:r>
                  </a:p>
                </p:txBody>
              </p:sp>
              <p:sp>
                <p:nvSpPr>
                  <p:cNvPr id="25633" name="Rectangle 37"/>
                  <p:cNvSpPr>
                    <a:spLocks noChangeArrowheads="1"/>
                  </p:cNvSpPr>
                  <p:nvPr/>
                </p:nvSpPr>
                <p:spPr bwMode="auto">
                  <a:xfrm rot="3369872">
                    <a:off x="3002" y="1735"/>
                    <a:ext cx="411" cy="250"/>
                  </a:xfrm>
                  <a:prstGeom prst="rect">
                    <a:avLst/>
                  </a:prstGeom>
                  <a:noFill/>
                  <a:ln w="9525">
                    <a:noFill/>
                    <a:miter lim="800000"/>
                    <a:headEnd/>
                    <a:tailEnd/>
                  </a:ln>
                </p:spPr>
                <p:txBody>
                  <a:bodyPr wrap="none">
                    <a:spAutoFit/>
                  </a:bodyPr>
                  <a:lstStyle/>
                  <a:p>
                    <a:pPr eaLnBrk="1" hangingPunct="1"/>
                    <a:r>
                      <a:rPr lang="en-US" altLang="zh-CN" sz="2000">
                        <a:solidFill>
                          <a:schemeClr val="tx1"/>
                        </a:solidFill>
                        <a:ea typeface="宋体" charset="-122"/>
                      </a:rPr>
                      <a:t>Ag </a:t>
                    </a:r>
                    <a:r>
                      <a:rPr lang="en-US" altLang="zh-CN" sz="2000" baseline="30000">
                        <a:solidFill>
                          <a:schemeClr val="tx1"/>
                        </a:solidFill>
                        <a:ea typeface="宋体" charset="-122"/>
                      </a:rPr>
                      <a:t>+</a:t>
                    </a:r>
                  </a:p>
                </p:txBody>
              </p:sp>
              <p:sp>
                <p:nvSpPr>
                  <p:cNvPr id="25634" name="Rectangle 38"/>
                  <p:cNvSpPr>
                    <a:spLocks noChangeArrowheads="1"/>
                  </p:cNvSpPr>
                  <p:nvPr/>
                </p:nvSpPr>
                <p:spPr bwMode="auto">
                  <a:xfrm rot="20005947" flipH="1">
                    <a:off x="2042" y="1504"/>
                    <a:ext cx="411" cy="250"/>
                  </a:xfrm>
                  <a:prstGeom prst="rect">
                    <a:avLst/>
                  </a:prstGeom>
                  <a:noFill/>
                  <a:ln w="9525">
                    <a:noFill/>
                    <a:miter lim="800000"/>
                    <a:headEnd/>
                    <a:tailEnd/>
                  </a:ln>
                </p:spPr>
                <p:txBody>
                  <a:bodyPr wrap="none">
                    <a:spAutoFit/>
                  </a:bodyPr>
                  <a:lstStyle/>
                  <a:p>
                    <a:pPr eaLnBrk="1" hangingPunct="1"/>
                    <a:r>
                      <a:rPr lang="en-US" altLang="zh-CN" sz="2000">
                        <a:solidFill>
                          <a:schemeClr val="tx1"/>
                        </a:solidFill>
                        <a:ea typeface="宋体" charset="-122"/>
                      </a:rPr>
                      <a:t>Ag </a:t>
                    </a:r>
                    <a:r>
                      <a:rPr lang="en-US" altLang="zh-CN" sz="2000" baseline="30000">
                        <a:solidFill>
                          <a:schemeClr val="tx1"/>
                        </a:solidFill>
                        <a:ea typeface="宋体" charset="-122"/>
                      </a:rPr>
                      <a:t>+</a:t>
                    </a:r>
                  </a:p>
                </p:txBody>
              </p:sp>
              <p:sp>
                <p:nvSpPr>
                  <p:cNvPr id="25635" name="Rectangle 39"/>
                  <p:cNvSpPr>
                    <a:spLocks noChangeArrowheads="1"/>
                  </p:cNvSpPr>
                  <p:nvPr/>
                </p:nvSpPr>
                <p:spPr bwMode="auto">
                  <a:xfrm rot="18230128" flipH="1">
                    <a:off x="1778" y="1747"/>
                    <a:ext cx="411" cy="250"/>
                  </a:xfrm>
                  <a:prstGeom prst="rect">
                    <a:avLst/>
                  </a:prstGeom>
                  <a:noFill/>
                  <a:ln w="9525">
                    <a:noFill/>
                    <a:miter lim="800000"/>
                    <a:headEnd/>
                    <a:tailEnd/>
                  </a:ln>
                </p:spPr>
                <p:txBody>
                  <a:bodyPr wrap="none">
                    <a:spAutoFit/>
                  </a:bodyPr>
                  <a:lstStyle/>
                  <a:p>
                    <a:pPr eaLnBrk="1" hangingPunct="1"/>
                    <a:r>
                      <a:rPr lang="en-US" altLang="zh-CN" sz="2000">
                        <a:solidFill>
                          <a:schemeClr val="tx1"/>
                        </a:solidFill>
                        <a:ea typeface="宋体" charset="-122"/>
                      </a:rPr>
                      <a:t>Ag </a:t>
                    </a:r>
                    <a:r>
                      <a:rPr lang="en-US" altLang="zh-CN" sz="2000" baseline="30000">
                        <a:solidFill>
                          <a:schemeClr val="tx1"/>
                        </a:solidFill>
                        <a:ea typeface="宋体" charset="-122"/>
                      </a:rPr>
                      <a:t>+</a:t>
                    </a:r>
                  </a:p>
                </p:txBody>
              </p:sp>
            </p:grpSp>
            <p:grpSp>
              <p:nvGrpSpPr>
                <p:cNvPr id="15" name="Group 40"/>
                <p:cNvGrpSpPr>
                  <a:grpSpLocks/>
                </p:cNvGrpSpPr>
                <p:nvPr/>
              </p:nvGrpSpPr>
              <p:grpSpPr bwMode="auto">
                <a:xfrm>
                  <a:off x="1859" y="2376"/>
                  <a:ext cx="1474" cy="673"/>
                  <a:chOff x="1859" y="2376"/>
                  <a:chExt cx="1474" cy="673"/>
                </a:xfrm>
              </p:grpSpPr>
              <p:sp>
                <p:nvSpPr>
                  <p:cNvPr id="25626" name="Rectangle 41"/>
                  <p:cNvSpPr>
                    <a:spLocks noChangeArrowheads="1"/>
                  </p:cNvSpPr>
                  <p:nvPr/>
                </p:nvSpPr>
                <p:spPr bwMode="auto">
                  <a:xfrm flipV="1">
                    <a:off x="2392" y="2799"/>
                    <a:ext cx="411" cy="250"/>
                  </a:xfrm>
                  <a:prstGeom prst="rect">
                    <a:avLst/>
                  </a:prstGeom>
                  <a:noFill/>
                  <a:ln w="9525">
                    <a:noFill/>
                    <a:miter lim="800000"/>
                    <a:headEnd/>
                    <a:tailEnd/>
                  </a:ln>
                </p:spPr>
                <p:txBody>
                  <a:bodyPr wrap="none">
                    <a:spAutoFit/>
                  </a:bodyPr>
                  <a:lstStyle/>
                  <a:p>
                    <a:pPr eaLnBrk="1" hangingPunct="1"/>
                    <a:r>
                      <a:rPr lang="en-US" altLang="zh-CN" sz="2000">
                        <a:solidFill>
                          <a:schemeClr val="tx1"/>
                        </a:solidFill>
                        <a:ea typeface="宋体" charset="-122"/>
                      </a:rPr>
                      <a:t>Ag </a:t>
                    </a:r>
                    <a:r>
                      <a:rPr lang="en-US" altLang="zh-CN" sz="2000" baseline="30000">
                        <a:solidFill>
                          <a:schemeClr val="tx1"/>
                        </a:solidFill>
                        <a:ea typeface="宋体" charset="-122"/>
                      </a:rPr>
                      <a:t>+</a:t>
                    </a:r>
                  </a:p>
                </p:txBody>
              </p:sp>
              <p:sp>
                <p:nvSpPr>
                  <p:cNvPr id="25627" name="Rectangle 42"/>
                  <p:cNvSpPr>
                    <a:spLocks noChangeArrowheads="1"/>
                  </p:cNvSpPr>
                  <p:nvPr/>
                </p:nvSpPr>
                <p:spPr bwMode="auto">
                  <a:xfrm rot="20005947" flipV="1">
                    <a:off x="2738" y="2699"/>
                    <a:ext cx="411" cy="250"/>
                  </a:xfrm>
                  <a:prstGeom prst="rect">
                    <a:avLst/>
                  </a:prstGeom>
                  <a:noFill/>
                  <a:ln w="9525">
                    <a:noFill/>
                    <a:miter lim="800000"/>
                    <a:headEnd/>
                    <a:tailEnd/>
                  </a:ln>
                </p:spPr>
                <p:txBody>
                  <a:bodyPr wrap="none">
                    <a:spAutoFit/>
                  </a:bodyPr>
                  <a:lstStyle/>
                  <a:p>
                    <a:pPr eaLnBrk="1" hangingPunct="1"/>
                    <a:r>
                      <a:rPr lang="en-US" altLang="zh-CN" sz="2000">
                        <a:solidFill>
                          <a:schemeClr val="tx1"/>
                        </a:solidFill>
                        <a:ea typeface="宋体" charset="-122"/>
                      </a:rPr>
                      <a:t>Ag </a:t>
                    </a:r>
                    <a:r>
                      <a:rPr lang="en-US" altLang="zh-CN" sz="2000" baseline="30000">
                        <a:solidFill>
                          <a:schemeClr val="tx1"/>
                        </a:solidFill>
                        <a:ea typeface="宋体" charset="-122"/>
                      </a:rPr>
                      <a:t>+</a:t>
                    </a:r>
                  </a:p>
                </p:txBody>
              </p:sp>
              <p:sp>
                <p:nvSpPr>
                  <p:cNvPr id="25628" name="Rectangle 43"/>
                  <p:cNvSpPr>
                    <a:spLocks noChangeArrowheads="1"/>
                  </p:cNvSpPr>
                  <p:nvPr/>
                </p:nvSpPr>
                <p:spPr bwMode="auto">
                  <a:xfrm rot="18230128" flipV="1">
                    <a:off x="3002" y="2469"/>
                    <a:ext cx="411" cy="250"/>
                  </a:xfrm>
                  <a:prstGeom prst="rect">
                    <a:avLst/>
                  </a:prstGeom>
                  <a:noFill/>
                  <a:ln w="9525">
                    <a:noFill/>
                    <a:miter lim="800000"/>
                    <a:headEnd/>
                    <a:tailEnd/>
                  </a:ln>
                </p:spPr>
                <p:txBody>
                  <a:bodyPr wrap="none">
                    <a:spAutoFit/>
                  </a:bodyPr>
                  <a:lstStyle/>
                  <a:p>
                    <a:pPr eaLnBrk="1" hangingPunct="1"/>
                    <a:r>
                      <a:rPr lang="en-US" altLang="zh-CN" sz="2000">
                        <a:solidFill>
                          <a:schemeClr val="tx1"/>
                        </a:solidFill>
                        <a:ea typeface="宋体" charset="-122"/>
                      </a:rPr>
                      <a:t>Ag </a:t>
                    </a:r>
                    <a:r>
                      <a:rPr lang="en-US" altLang="zh-CN" sz="2000" baseline="30000">
                        <a:solidFill>
                          <a:schemeClr val="tx1"/>
                        </a:solidFill>
                        <a:ea typeface="宋体" charset="-122"/>
                      </a:rPr>
                      <a:t>+</a:t>
                    </a:r>
                  </a:p>
                </p:txBody>
              </p:sp>
              <p:sp>
                <p:nvSpPr>
                  <p:cNvPr id="25629" name="Rectangle 44"/>
                  <p:cNvSpPr>
                    <a:spLocks noChangeArrowheads="1"/>
                  </p:cNvSpPr>
                  <p:nvPr/>
                </p:nvSpPr>
                <p:spPr bwMode="auto">
                  <a:xfrm rot="1594053" flipH="1" flipV="1">
                    <a:off x="2042" y="2699"/>
                    <a:ext cx="411" cy="250"/>
                  </a:xfrm>
                  <a:prstGeom prst="rect">
                    <a:avLst/>
                  </a:prstGeom>
                  <a:noFill/>
                  <a:ln w="9525">
                    <a:noFill/>
                    <a:miter lim="800000"/>
                    <a:headEnd/>
                    <a:tailEnd/>
                  </a:ln>
                </p:spPr>
                <p:txBody>
                  <a:bodyPr wrap="none">
                    <a:spAutoFit/>
                  </a:bodyPr>
                  <a:lstStyle/>
                  <a:p>
                    <a:pPr eaLnBrk="1" hangingPunct="1"/>
                    <a:r>
                      <a:rPr lang="en-US" altLang="zh-CN" sz="2000">
                        <a:solidFill>
                          <a:schemeClr val="tx1"/>
                        </a:solidFill>
                        <a:ea typeface="宋体" charset="-122"/>
                      </a:rPr>
                      <a:t>Ag </a:t>
                    </a:r>
                    <a:r>
                      <a:rPr lang="en-US" altLang="zh-CN" sz="2000" baseline="30000">
                        <a:solidFill>
                          <a:schemeClr val="tx1"/>
                        </a:solidFill>
                        <a:ea typeface="宋体" charset="-122"/>
                      </a:rPr>
                      <a:t>+</a:t>
                    </a:r>
                  </a:p>
                </p:txBody>
              </p:sp>
              <p:sp>
                <p:nvSpPr>
                  <p:cNvPr id="25630" name="Rectangle 45"/>
                  <p:cNvSpPr>
                    <a:spLocks noChangeArrowheads="1"/>
                  </p:cNvSpPr>
                  <p:nvPr/>
                </p:nvSpPr>
                <p:spPr bwMode="auto">
                  <a:xfrm rot="3369872" flipH="1" flipV="1">
                    <a:off x="1778" y="2457"/>
                    <a:ext cx="411" cy="250"/>
                  </a:xfrm>
                  <a:prstGeom prst="rect">
                    <a:avLst/>
                  </a:prstGeom>
                  <a:noFill/>
                  <a:ln w="9525">
                    <a:noFill/>
                    <a:miter lim="800000"/>
                    <a:headEnd/>
                    <a:tailEnd/>
                  </a:ln>
                </p:spPr>
                <p:txBody>
                  <a:bodyPr wrap="none">
                    <a:spAutoFit/>
                  </a:bodyPr>
                  <a:lstStyle/>
                  <a:p>
                    <a:pPr eaLnBrk="1" hangingPunct="1"/>
                    <a:r>
                      <a:rPr lang="en-US" altLang="zh-CN" sz="2000">
                        <a:solidFill>
                          <a:schemeClr val="tx1"/>
                        </a:solidFill>
                        <a:ea typeface="宋体" charset="-122"/>
                      </a:rPr>
                      <a:t>Ag </a:t>
                    </a:r>
                    <a:r>
                      <a:rPr lang="en-US" altLang="zh-CN" sz="2000" baseline="30000">
                        <a:solidFill>
                          <a:schemeClr val="tx1"/>
                        </a:solidFill>
                        <a:ea typeface="宋体" charset="-122"/>
                      </a:rPr>
                      <a:t>+</a:t>
                    </a:r>
                  </a:p>
                </p:txBody>
              </p:sp>
            </p:grpSp>
          </p:grpSp>
          <p:sp>
            <p:nvSpPr>
              <p:cNvPr id="25621" name="Oval 46"/>
              <p:cNvSpPr>
                <a:spLocks noChangeArrowheads="1"/>
              </p:cNvSpPr>
              <p:nvPr/>
            </p:nvSpPr>
            <p:spPr bwMode="auto">
              <a:xfrm>
                <a:off x="1786" y="1408"/>
                <a:ext cx="1596" cy="1596"/>
              </a:xfrm>
              <a:prstGeom prst="ellipse">
                <a:avLst/>
              </a:prstGeom>
              <a:noFill/>
              <a:ln w="38100">
                <a:solidFill>
                  <a:schemeClr val="tx1"/>
                </a:solidFill>
                <a:round/>
                <a:headEnd/>
                <a:tailEnd/>
              </a:ln>
            </p:spPr>
            <p:txBody>
              <a:bodyPr wrap="none" anchor="ctr"/>
              <a:lstStyle/>
              <a:p>
                <a:pPr>
                  <a:spcBef>
                    <a:spcPct val="50000"/>
                  </a:spcBef>
                </a:pPr>
                <a:endParaRPr lang="zh-CN" altLang="en-US" sz="2400"/>
              </a:p>
            </p:txBody>
          </p:sp>
        </p:grpSp>
      </p:grpSp>
      <p:grpSp>
        <p:nvGrpSpPr>
          <p:cNvPr id="16" name="Group 47"/>
          <p:cNvGrpSpPr>
            <a:grpSpLocks/>
          </p:cNvGrpSpPr>
          <p:nvPr/>
        </p:nvGrpSpPr>
        <p:grpSpPr bwMode="auto">
          <a:xfrm>
            <a:off x="4689475" y="1863725"/>
            <a:ext cx="3344863" cy="1368425"/>
            <a:chOff x="4292" y="2256"/>
            <a:chExt cx="1200" cy="594"/>
          </a:xfrm>
        </p:grpSpPr>
        <p:sp>
          <p:nvSpPr>
            <p:cNvPr id="25611" name="Line 48"/>
            <p:cNvSpPr>
              <a:spLocks noChangeShapeType="1"/>
            </p:cNvSpPr>
            <p:nvPr/>
          </p:nvSpPr>
          <p:spPr bwMode="auto">
            <a:xfrm flipV="1">
              <a:off x="4292" y="2476"/>
              <a:ext cx="910" cy="374"/>
            </a:xfrm>
            <a:prstGeom prst="line">
              <a:avLst/>
            </a:prstGeom>
            <a:noFill/>
            <a:ln w="12700" cap="sq">
              <a:solidFill>
                <a:schemeClr val="tx1"/>
              </a:solidFill>
              <a:round/>
              <a:headEnd/>
              <a:tailEnd/>
            </a:ln>
          </p:spPr>
          <p:txBody>
            <a:bodyPr wrap="none" tIns="0" bIns="0" anchor="ctr">
              <a:spAutoFit/>
            </a:bodyPr>
            <a:lstStyle/>
            <a:p>
              <a:endParaRPr lang="zh-CN" altLang="en-US"/>
            </a:p>
          </p:txBody>
        </p:sp>
        <p:sp>
          <p:nvSpPr>
            <p:cNvPr id="25612" name="Text Box 49"/>
            <p:cNvSpPr txBox="1">
              <a:spLocks noChangeArrowheads="1"/>
            </p:cNvSpPr>
            <p:nvPr/>
          </p:nvSpPr>
          <p:spPr bwMode="auto">
            <a:xfrm>
              <a:off x="5169" y="2256"/>
              <a:ext cx="323" cy="204"/>
            </a:xfrm>
            <a:prstGeom prst="rect">
              <a:avLst/>
            </a:prstGeom>
            <a:noFill/>
            <a:ln w="12700" cap="sq">
              <a:noFill/>
              <a:miter lim="800000"/>
              <a:headEnd/>
              <a:tailEnd/>
            </a:ln>
          </p:spPr>
          <p:txBody>
            <a:bodyPr wrap="none" tIns="0" bIns="0">
              <a:spAutoFit/>
            </a:bodyPr>
            <a:lstStyle/>
            <a:p>
              <a:pPr eaLnBrk="1" hangingPunct="1">
                <a:lnSpc>
                  <a:spcPct val="110000"/>
                </a:lnSpc>
              </a:pPr>
              <a:r>
                <a:rPr kumimoji="0" lang="zh-CN" altLang="en-US" sz="2800" b="1">
                  <a:solidFill>
                    <a:srgbClr val="0000CC"/>
                  </a:solidFill>
                  <a:latin typeface="Arial" charset="0"/>
                  <a:ea typeface="黑体" pitchFamily="2" charset="-122"/>
                </a:rPr>
                <a:t>胶核</a:t>
              </a:r>
            </a:p>
          </p:txBody>
        </p:sp>
      </p:grpSp>
      <p:grpSp>
        <p:nvGrpSpPr>
          <p:cNvPr id="17" name="Group 50"/>
          <p:cNvGrpSpPr>
            <a:grpSpLocks/>
          </p:cNvGrpSpPr>
          <p:nvPr/>
        </p:nvGrpSpPr>
        <p:grpSpPr bwMode="auto">
          <a:xfrm>
            <a:off x="5776913" y="2633663"/>
            <a:ext cx="2254250" cy="957262"/>
            <a:chOff x="4540" y="2554"/>
            <a:chExt cx="1046" cy="422"/>
          </a:xfrm>
        </p:grpSpPr>
        <p:sp>
          <p:nvSpPr>
            <p:cNvPr id="25609" name="Line 51"/>
            <p:cNvSpPr>
              <a:spLocks noChangeShapeType="1"/>
            </p:cNvSpPr>
            <p:nvPr/>
          </p:nvSpPr>
          <p:spPr bwMode="auto">
            <a:xfrm flipV="1">
              <a:off x="4540" y="2717"/>
              <a:ext cx="662" cy="259"/>
            </a:xfrm>
            <a:prstGeom prst="line">
              <a:avLst/>
            </a:prstGeom>
            <a:noFill/>
            <a:ln w="12700" cap="sq">
              <a:solidFill>
                <a:schemeClr val="tx1"/>
              </a:solidFill>
              <a:round/>
              <a:headEnd/>
              <a:tailEnd/>
            </a:ln>
          </p:spPr>
          <p:txBody>
            <a:bodyPr wrap="none" tIns="0" bIns="0" anchor="ctr">
              <a:spAutoFit/>
            </a:bodyPr>
            <a:lstStyle/>
            <a:p>
              <a:endParaRPr lang="zh-CN" altLang="en-US"/>
            </a:p>
          </p:txBody>
        </p:sp>
        <p:sp>
          <p:nvSpPr>
            <p:cNvPr id="25610" name="Text Box 52"/>
            <p:cNvSpPr txBox="1">
              <a:spLocks noChangeArrowheads="1"/>
            </p:cNvSpPr>
            <p:nvPr/>
          </p:nvSpPr>
          <p:spPr bwMode="auto">
            <a:xfrm>
              <a:off x="5169" y="2554"/>
              <a:ext cx="417" cy="207"/>
            </a:xfrm>
            <a:prstGeom prst="rect">
              <a:avLst/>
            </a:prstGeom>
            <a:noFill/>
            <a:ln w="12700" cap="sq">
              <a:noFill/>
              <a:miter lim="800000"/>
              <a:headEnd/>
              <a:tailEnd/>
            </a:ln>
          </p:spPr>
          <p:txBody>
            <a:bodyPr wrap="none" tIns="0" bIns="0">
              <a:spAutoFit/>
            </a:bodyPr>
            <a:lstStyle/>
            <a:p>
              <a:pPr eaLnBrk="1" hangingPunct="1">
                <a:lnSpc>
                  <a:spcPct val="110000"/>
                </a:lnSpc>
              </a:pPr>
              <a:r>
                <a:rPr kumimoji="0" lang="zh-CN" altLang="en-US" sz="2800" b="1">
                  <a:solidFill>
                    <a:srgbClr val="0000CC"/>
                  </a:solidFill>
                  <a:latin typeface="Arial" charset="0"/>
                  <a:ea typeface="黑体" pitchFamily="2" charset="-122"/>
                </a:rPr>
                <a:t>胶粒</a:t>
              </a:r>
            </a:p>
          </p:txBody>
        </p:sp>
      </p:grpSp>
      <p:grpSp>
        <p:nvGrpSpPr>
          <p:cNvPr id="18" name="Group 53"/>
          <p:cNvGrpSpPr>
            <a:grpSpLocks/>
          </p:cNvGrpSpPr>
          <p:nvPr/>
        </p:nvGrpSpPr>
        <p:grpSpPr bwMode="auto">
          <a:xfrm>
            <a:off x="6084888" y="3448050"/>
            <a:ext cx="2232025" cy="863600"/>
            <a:chOff x="4704" y="2920"/>
            <a:chExt cx="1056" cy="392"/>
          </a:xfrm>
        </p:grpSpPr>
        <p:sp>
          <p:nvSpPr>
            <p:cNvPr id="25607" name="Line 54"/>
            <p:cNvSpPr>
              <a:spLocks noChangeShapeType="1"/>
            </p:cNvSpPr>
            <p:nvPr/>
          </p:nvSpPr>
          <p:spPr bwMode="auto">
            <a:xfrm flipV="1">
              <a:off x="4704" y="3082"/>
              <a:ext cx="496" cy="230"/>
            </a:xfrm>
            <a:prstGeom prst="line">
              <a:avLst/>
            </a:prstGeom>
            <a:noFill/>
            <a:ln w="12700" cap="sq">
              <a:solidFill>
                <a:schemeClr val="tx1"/>
              </a:solidFill>
              <a:round/>
              <a:headEnd/>
              <a:tailEnd/>
            </a:ln>
          </p:spPr>
          <p:txBody>
            <a:bodyPr tIns="0" bIns="0" anchor="ctr">
              <a:spAutoFit/>
            </a:bodyPr>
            <a:lstStyle/>
            <a:p>
              <a:endParaRPr lang="zh-CN" altLang="en-US"/>
            </a:p>
          </p:txBody>
        </p:sp>
        <p:sp>
          <p:nvSpPr>
            <p:cNvPr id="25608" name="Text Box 55"/>
            <p:cNvSpPr txBox="1">
              <a:spLocks noChangeArrowheads="1"/>
            </p:cNvSpPr>
            <p:nvPr/>
          </p:nvSpPr>
          <p:spPr bwMode="auto">
            <a:xfrm>
              <a:off x="5196" y="2920"/>
              <a:ext cx="564" cy="213"/>
            </a:xfrm>
            <a:prstGeom prst="rect">
              <a:avLst/>
            </a:prstGeom>
            <a:noFill/>
            <a:ln w="12700" cap="sq">
              <a:noFill/>
              <a:miter lim="800000"/>
              <a:headEnd/>
              <a:tailEnd/>
            </a:ln>
          </p:spPr>
          <p:txBody>
            <a:bodyPr tIns="0" bIns="0">
              <a:spAutoFit/>
            </a:bodyPr>
            <a:lstStyle/>
            <a:p>
              <a:pPr eaLnBrk="1" hangingPunct="1">
                <a:lnSpc>
                  <a:spcPct val="110000"/>
                </a:lnSpc>
              </a:pPr>
              <a:r>
                <a:rPr kumimoji="0" lang="zh-CN" altLang="en-US" sz="2800" b="1">
                  <a:solidFill>
                    <a:srgbClr val="0000CC"/>
                  </a:solidFill>
                  <a:latin typeface="Arial" charset="0"/>
                  <a:ea typeface="黑体" pitchFamily="2" charset="-122"/>
                </a:rPr>
                <a:t>胶团</a:t>
              </a:r>
            </a:p>
          </p:txBody>
        </p:sp>
      </p:grpSp>
      <p:sp>
        <p:nvSpPr>
          <p:cNvPr id="57" name="AutoShape 8"/>
          <p:cNvSpPr>
            <a:spLocks noChangeArrowheads="1"/>
          </p:cNvSpPr>
          <p:nvPr/>
        </p:nvSpPr>
        <p:spPr bwMode="auto">
          <a:xfrm>
            <a:off x="5786446" y="1000108"/>
            <a:ext cx="1571636" cy="576262"/>
          </a:xfrm>
          <a:prstGeom prst="wedgeRoundRectCallout">
            <a:avLst>
              <a:gd name="adj1" fmla="val -110197"/>
              <a:gd name="adj2" fmla="val 194596"/>
              <a:gd name="adj3" fmla="val 16667"/>
            </a:avLst>
          </a:prstGeom>
          <a:solidFill>
            <a:srgbClr val="FFFF66"/>
          </a:solidFill>
          <a:ln w="9525">
            <a:solidFill>
              <a:schemeClr val="tx1"/>
            </a:solidFill>
            <a:miter lim="800000"/>
            <a:headEnd/>
            <a:tailEnd/>
          </a:ln>
          <a:effectLst/>
        </p:spPr>
        <p:txBody>
          <a:bodyPr/>
          <a:lstStyle/>
          <a:p>
            <a:pPr algn="ctr"/>
            <a:r>
              <a:rPr lang="zh-CN" altLang="en-US" sz="2400" dirty="0" smtClean="0">
                <a:ea typeface="宋体" pitchFamily="2" charset="-122"/>
              </a:rPr>
              <a:t>电位离子</a:t>
            </a:r>
            <a:endParaRPr lang="zh-CN" altLang="en-US" sz="2400" dirty="0">
              <a:ea typeface="宋体" pitchFamily="2" charset="-122"/>
            </a:endParaRPr>
          </a:p>
        </p:txBody>
      </p:sp>
      <p:sp>
        <p:nvSpPr>
          <p:cNvPr id="58" name="AutoShape 8"/>
          <p:cNvSpPr>
            <a:spLocks noChangeArrowheads="1"/>
          </p:cNvSpPr>
          <p:nvPr/>
        </p:nvSpPr>
        <p:spPr bwMode="auto">
          <a:xfrm>
            <a:off x="7500958" y="4572008"/>
            <a:ext cx="1357322" cy="576262"/>
          </a:xfrm>
          <a:prstGeom prst="wedgeRoundRectCallout">
            <a:avLst>
              <a:gd name="adj1" fmla="val -174579"/>
              <a:gd name="adj2" fmla="val -146268"/>
              <a:gd name="adj3" fmla="val 16667"/>
            </a:avLst>
          </a:prstGeom>
          <a:solidFill>
            <a:srgbClr val="FFFF66"/>
          </a:solidFill>
          <a:ln w="9525">
            <a:solidFill>
              <a:schemeClr val="tx1"/>
            </a:solidFill>
            <a:miter lim="800000"/>
            <a:headEnd/>
            <a:tailEnd/>
          </a:ln>
          <a:effectLst/>
        </p:spPr>
        <p:txBody>
          <a:bodyPr/>
          <a:lstStyle/>
          <a:p>
            <a:pPr algn="ctr"/>
            <a:r>
              <a:rPr lang="zh-CN" altLang="en-US" sz="2400" dirty="0" smtClean="0">
                <a:ea typeface="宋体" pitchFamily="2" charset="-122"/>
              </a:rPr>
              <a:t>反离子</a:t>
            </a:r>
            <a:endParaRPr lang="zh-CN" altLang="en-US" sz="2400" dirty="0">
              <a:ea typeface="宋体" pitchFamily="2" charset="-122"/>
            </a:endParaRPr>
          </a:p>
        </p:txBody>
      </p:sp>
      <p:sp>
        <p:nvSpPr>
          <p:cNvPr id="60" name="矩形 59"/>
          <p:cNvSpPr/>
          <p:nvPr/>
        </p:nvSpPr>
        <p:spPr>
          <a:xfrm>
            <a:off x="1071538" y="428604"/>
            <a:ext cx="2605200" cy="584775"/>
          </a:xfrm>
          <a:prstGeom prst="rect">
            <a:avLst/>
          </a:prstGeom>
        </p:spPr>
        <p:txBody>
          <a:bodyPr wrap="none">
            <a:spAutoFit/>
          </a:bodyPr>
          <a:lstStyle/>
          <a:p>
            <a:pPr eaLnBrk="1" hangingPunct="1"/>
            <a:r>
              <a:rPr lang="zh-CN" altLang="en-US" b="1" dirty="0" smtClean="0">
                <a:solidFill>
                  <a:srgbClr val="0000CC"/>
                </a:solidFill>
                <a:ea typeface="黑体" pitchFamily="2" charset="-122"/>
              </a:rPr>
              <a:t>胶团示意图</a:t>
            </a:r>
            <a:r>
              <a:rPr lang="zh-CN" altLang="en-US" sz="2800" b="1" dirty="0" smtClean="0">
                <a:solidFill>
                  <a:srgbClr val="0000CC"/>
                </a:solidFill>
                <a:ea typeface="宋体" charset="-122"/>
              </a:rPr>
              <a:t>：</a:t>
            </a:r>
            <a:endParaRPr lang="zh-CN" altLang="en-US" sz="2800" b="1" dirty="0">
              <a:solidFill>
                <a:srgbClr val="0000CC"/>
              </a:solidFill>
              <a:ea typeface="宋体"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blinds(horizontal)">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blinds(horizontal)">
                                      <p:cBhvr>
                                        <p:cTn id="22" dur="500"/>
                                        <p:tgtEl>
                                          <p:spTgt spid="5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500"/>
                                        <p:tgtEl>
                                          <p:spTgt spid="1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right)">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日期占位符 1"/>
          <p:cNvSpPr>
            <a:spLocks noGrp="1"/>
          </p:cNvSpPr>
          <p:nvPr>
            <p:ph type="dt" sz="quarter" idx="10"/>
          </p:nvPr>
        </p:nvSpPr>
        <p:spPr/>
        <p:txBody>
          <a:bodyPr/>
          <a:lstStyle/>
          <a:p>
            <a:pPr>
              <a:defRPr/>
            </a:pPr>
            <a:fld id="{DBE48E47-C32F-4C1E-8CF4-97C83067DE79}" type="datetime1">
              <a:rPr lang="zh-CN" altLang="en-US"/>
              <a:pPr>
                <a:defRPr/>
              </a:pPr>
              <a:t>2017/11/12</a:t>
            </a:fld>
            <a:endParaRPr lang="en-US" altLang="zh-CN"/>
          </a:p>
        </p:txBody>
      </p:sp>
      <p:grpSp>
        <p:nvGrpSpPr>
          <p:cNvPr id="2" name="Group 24"/>
          <p:cNvGrpSpPr>
            <a:grpSpLocks/>
          </p:cNvGrpSpPr>
          <p:nvPr/>
        </p:nvGrpSpPr>
        <p:grpSpPr bwMode="auto">
          <a:xfrm>
            <a:off x="612775" y="2266950"/>
            <a:ext cx="1655763" cy="1033463"/>
            <a:chOff x="386" y="1519"/>
            <a:chExt cx="1043" cy="651"/>
          </a:xfrm>
        </p:grpSpPr>
        <p:sp>
          <p:nvSpPr>
            <p:cNvPr id="26647" name="Text Box 5"/>
            <p:cNvSpPr txBox="1">
              <a:spLocks noChangeArrowheads="1"/>
            </p:cNvSpPr>
            <p:nvPr/>
          </p:nvSpPr>
          <p:spPr bwMode="auto">
            <a:xfrm>
              <a:off x="554" y="1519"/>
              <a:ext cx="648" cy="327"/>
            </a:xfrm>
            <a:prstGeom prst="rect">
              <a:avLst/>
            </a:prstGeom>
            <a:noFill/>
            <a:ln w="9525">
              <a:noFill/>
              <a:miter lim="800000"/>
              <a:headEnd/>
              <a:tailEnd/>
            </a:ln>
          </p:spPr>
          <p:txBody>
            <a:bodyPr>
              <a:spAutoFit/>
            </a:bodyPr>
            <a:lstStyle/>
            <a:p>
              <a:pPr eaLnBrk="1" hangingPunct="1">
                <a:spcBef>
                  <a:spcPct val="50000"/>
                </a:spcBef>
              </a:pPr>
              <a:r>
                <a:rPr lang="zh-CN" altLang="en-US" sz="2800" b="1">
                  <a:solidFill>
                    <a:srgbClr val="003300"/>
                  </a:solidFill>
                  <a:ea typeface="黑体" pitchFamily="2" charset="-122"/>
                </a:rPr>
                <a:t>固相</a:t>
              </a:r>
            </a:p>
          </p:txBody>
        </p:sp>
        <p:sp>
          <p:nvSpPr>
            <p:cNvPr id="26648" name="Text Box 8"/>
            <p:cNvSpPr txBox="1">
              <a:spLocks noChangeArrowheads="1"/>
            </p:cNvSpPr>
            <p:nvPr/>
          </p:nvSpPr>
          <p:spPr bwMode="auto">
            <a:xfrm>
              <a:off x="386" y="1843"/>
              <a:ext cx="1043" cy="327"/>
            </a:xfrm>
            <a:prstGeom prst="rect">
              <a:avLst/>
            </a:prstGeom>
            <a:noFill/>
            <a:ln w="9525">
              <a:noFill/>
              <a:miter lim="800000"/>
              <a:headEnd/>
              <a:tailEnd/>
            </a:ln>
          </p:spPr>
          <p:txBody>
            <a:bodyPr>
              <a:spAutoFit/>
            </a:bodyPr>
            <a:lstStyle/>
            <a:p>
              <a:pPr eaLnBrk="1" hangingPunct="1">
                <a:spcBef>
                  <a:spcPct val="50000"/>
                </a:spcBef>
              </a:pPr>
              <a:r>
                <a:rPr lang="en-US" altLang="zh-CN" sz="2800" b="1" dirty="0">
                  <a:solidFill>
                    <a:srgbClr val="0000FF"/>
                  </a:solidFill>
                  <a:ea typeface="宋体" charset="-122"/>
                </a:rPr>
                <a:t>[( </a:t>
              </a:r>
              <a:r>
                <a:rPr lang="en-US" altLang="zh-CN" sz="2800" b="1" dirty="0" err="1">
                  <a:solidFill>
                    <a:srgbClr val="0000FF"/>
                  </a:solidFill>
                  <a:ea typeface="宋体" charset="-122"/>
                </a:rPr>
                <a:t>AgI</a:t>
              </a:r>
              <a:r>
                <a:rPr lang="en-US" altLang="zh-CN" sz="2800" b="1" dirty="0">
                  <a:solidFill>
                    <a:srgbClr val="0000FF"/>
                  </a:solidFill>
                  <a:ea typeface="宋体" charset="-122"/>
                </a:rPr>
                <a:t> )</a:t>
              </a:r>
              <a:r>
                <a:rPr lang="en-US" altLang="zh-CN" sz="2800" b="1" baseline="-25000" dirty="0">
                  <a:solidFill>
                    <a:srgbClr val="0000FF"/>
                  </a:solidFill>
                  <a:ea typeface="宋体" charset="-122"/>
                </a:rPr>
                <a:t>m</a:t>
              </a:r>
              <a:endParaRPr lang="en-US" altLang="zh-CN" sz="2800" b="1" dirty="0">
                <a:solidFill>
                  <a:srgbClr val="0000FF"/>
                </a:solidFill>
                <a:ea typeface="宋体" charset="-122"/>
                <a:cs typeface="Times New Roman" pitchFamily="18" charset="0"/>
              </a:endParaRPr>
            </a:p>
          </p:txBody>
        </p:sp>
      </p:grpSp>
      <p:grpSp>
        <p:nvGrpSpPr>
          <p:cNvPr id="3" name="Group 25"/>
          <p:cNvGrpSpPr>
            <a:grpSpLocks/>
          </p:cNvGrpSpPr>
          <p:nvPr/>
        </p:nvGrpSpPr>
        <p:grpSpPr bwMode="auto">
          <a:xfrm>
            <a:off x="1979613" y="2266950"/>
            <a:ext cx="3313112" cy="1041400"/>
            <a:chOff x="1247" y="1519"/>
            <a:chExt cx="2087" cy="656"/>
          </a:xfrm>
        </p:grpSpPr>
        <p:sp>
          <p:nvSpPr>
            <p:cNvPr id="26645" name="Text Box 6"/>
            <p:cNvSpPr txBox="1">
              <a:spLocks noChangeArrowheads="1"/>
            </p:cNvSpPr>
            <p:nvPr/>
          </p:nvSpPr>
          <p:spPr bwMode="auto">
            <a:xfrm>
              <a:off x="1769" y="1519"/>
              <a:ext cx="1020" cy="327"/>
            </a:xfrm>
            <a:prstGeom prst="rect">
              <a:avLst/>
            </a:prstGeom>
            <a:noFill/>
            <a:ln w="9525">
              <a:noFill/>
              <a:miter lim="800000"/>
              <a:headEnd/>
              <a:tailEnd/>
            </a:ln>
          </p:spPr>
          <p:txBody>
            <a:bodyPr>
              <a:spAutoFit/>
            </a:bodyPr>
            <a:lstStyle/>
            <a:p>
              <a:pPr algn="ctr" eaLnBrk="1" hangingPunct="1">
                <a:spcBef>
                  <a:spcPct val="50000"/>
                </a:spcBef>
              </a:pPr>
              <a:r>
                <a:rPr lang="zh-CN" altLang="en-US" sz="2800" b="1" dirty="0">
                  <a:solidFill>
                    <a:srgbClr val="003300"/>
                  </a:solidFill>
                  <a:ea typeface="黑体" pitchFamily="2" charset="-122"/>
                </a:rPr>
                <a:t>吸附层</a:t>
              </a:r>
            </a:p>
          </p:txBody>
        </p:sp>
        <p:sp>
          <p:nvSpPr>
            <p:cNvPr id="26646" name="Text Box 9"/>
            <p:cNvSpPr txBox="1">
              <a:spLocks noChangeArrowheads="1"/>
            </p:cNvSpPr>
            <p:nvPr/>
          </p:nvSpPr>
          <p:spPr bwMode="auto">
            <a:xfrm>
              <a:off x="1247" y="1848"/>
              <a:ext cx="2087" cy="327"/>
            </a:xfrm>
            <a:prstGeom prst="rect">
              <a:avLst/>
            </a:prstGeom>
            <a:noFill/>
            <a:ln w="9525">
              <a:noFill/>
              <a:miter lim="800000"/>
              <a:headEnd/>
              <a:tailEnd/>
            </a:ln>
          </p:spPr>
          <p:txBody>
            <a:bodyPr>
              <a:spAutoFit/>
            </a:bodyPr>
            <a:lstStyle/>
            <a:p>
              <a:pPr eaLnBrk="1" hangingPunct="1">
                <a:spcBef>
                  <a:spcPct val="50000"/>
                </a:spcBef>
              </a:pPr>
              <a:r>
                <a:rPr lang="en-US" altLang="zh-CN" sz="2800" b="1" dirty="0">
                  <a:solidFill>
                    <a:srgbClr val="0000FF"/>
                  </a:solidFill>
                  <a:ea typeface="宋体" charset="-122"/>
                  <a:cs typeface="Times New Roman" pitchFamily="18" charset="0"/>
                </a:rPr>
                <a:t>· </a:t>
              </a:r>
              <a:r>
                <a:rPr lang="en-US" altLang="zh-CN" sz="2800" b="1" i="1" dirty="0" err="1">
                  <a:solidFill>
                    <a:srgbClr val="0000FF"/>
                  </a:solidFill>
                  <a:ea typeface="宋体" charset="-122"/>
                  <a:cs typeface="Times New Roman" pitchFamily="18" charset="0"/>
                </a:rPr>
                <a:t>n</a:t>
              </a:r>
              <a:r>
                <a:rPr lang="en-US" altLang="zh-CN" sz="2800" b="1" dirty="0" err="1">
                  <a:solidFill>
                    <a:srgbClr val="0000FF"/>
                  </a:solidFill>
                  <a:ea typeface="宋体" charset="-122"/>
                  <a:cs typeface="Times New Roman" pitchFamily="18" charset="0"/>
                </a:rPr>
                <a:t>Ag</a:t>
              </a:r>
              <a:r>
                <a:rPr lang="en-US" altLang="zh-CN" sz="2800" b="1" baseline="30000" dirty="0">
                  <a:solidFill>
                    <a:srgbClr val="0000FF"/>
                  </a:solidFill>
                  <a:ea typeface="宋体" charset="-122"/>
                  <a:cs typeface="Times New Roman" pitchFamily="18" charset="0"/>
                </a:rPr>
                <a:t>+ </a:t>
              </a:r>
              <a:r>
                <a:rPr lang="en-US" altLang="zh-CN" sz="2800" b="1" dirty="0">
                  <a:solidFill>
                    <a:srgbClr val="0000FF"/>
                  </a:solidFill>
                  <a:ea typeface="宋体" charset="-122"/>
                  <a:cs typeface="Times New Roman" pitchFamily="18" charset="0"/>
                </a:rPr>
                <a:t>· (</a:t>
              </a:r>
              <a:r>
                <a:rPr lang="en-US" altLang="zh-CN" sz="2800" b="1" i="1" dirty="0">
                  <a:solidFill>
                    <a:srgbClr val="0000FF"/>
                  </a:solidFill>
                  <a:ea typeface="宋体" charset="-122"/>
                  <a:cs typeface="Times New Roman" pitchFamily="18" charset="0"/>
                </a:rPr>
                <a:t>n</a:t>
              </a:r>
              <a:r>
                <a:rPr lang="en-US" altLang="zh-CN" sz="2800" b="1" dirty="0">
                  <a:solidFill>
                    <a:srgbClr val="0000FF"/>
                  </a:solidFill>
                  <a:ea typeface="宋体" charset="-122"/>
                  <a:cs typeface="Times New Roman" pitchFamily="18" charset="0"/>
                </a:rPr>
                <a:t>-</a:t>
              </a:r>
              <a:r>
                <a:rPr lang="en-US" altLang="zh-CN" sz="2800" b="1" i="1" dirty="0">
                  <a:solidFill>
                    <a:srgbClr val="0000FF"/>
                  </a:solidFill>
                  <a:ea typeface="宋体" charset="-122"/>
                  <a:cs typeface="Times New Roman" pitchFamily="18" charset="0"/>
                </a:rPr>
                <a:t>x</a:t>
              </a:r>
              <a:r>
                <a:rPr lang="en-US" altLang="zh-CN" sz="2800" b="1" dirty="0">
                  <a:solidFill>
                    <a:srgbClr val="0000FF"/>
                  </a:solidFill>
                  <a:ea typeface="宋体" charset="-122"/>
                  <a:cs typeface="Times New Roman" pitchFamily="18" charset="0"/>
                </a:rPr>
                <a:t>)NO</a:t>
              </a:r>
              <a:r>
                <a:rPr lang="en-US" altLang="zh-CN" sz="2800" b="1" baseline="-25000" dirty="0">
                  <a:solidFill>
                    <a:srgbClr val="0000FF"/>
                  </a:solidFill>
                  <a:ea typeface="宋体" charset="-122"/>
                  <a:cs typeface="Times New Roman" pitchFamily="18" charset="0"/>
                </a:rPr>
                <a:t>3</a:t>
              </a:r>
              <a:r>
                <a:rPr lang="en-US" altLang="zh-CN" sz="2800" b="1" baseline="30000" dirty="0">
                  <a:solidFill>
                    <a:srgbClr val="0000FF"/>
                  </a:solidFill>
                  <a:ea typeface="宋体" charset="-122"/>
                  <a:cs typeface="Times New Roman" pitchFamily="18" charset="0"/>
                </a:rPr>
                <a:t>-</a:t>
              </a:r>
              <a:r>
                <a:rPr lang="en-US" altLang="zh-CN" sz="2800" b="1" dirty="0">
                  <a:solidFill>
                    <a:srgbClr val="0000FF"/>
                  </a:solidFill>
                  <a:ea typeface="宋体" charset="-122"/>
                  <a:cs typeface="Times New Roman" pitchFamily="18" charset="0"/>
                </a:rPr>
                <a:t>]</a:t>
              </a:r>
              <a:r>
                <a:rPr lang="en-US" altLang="zh-CN" sz="2800" b="1" baseline="30000" dirty="0">
                  <a:solidFill>
                    <a:srgbClr val="0000FF"/>
                  </a:solidFill>
                  <a:ea typeface="宋体" charset="-122"/>
                  <a:cs typeface="Times New Roman" pitchFamily="18" charset="0"/>
                </a:rPr>
                <a:t>x+</a:t>
              </a:r>
            </a:p>
          </p:txBody>
        </p:sp>
      </p:grpSp>
      <p:sp>
        <p:nvSpPr>
          <p:cNvPr id="1057803" name="Text Box 11"/>
          <p:cNvSpPr txBox="1">
            <a:spLocks noChangeArrowheads="1"/>
          </p:cNvSpPr>
          <p:nvPr/>
        </p:nvSpPr>
        <p:spPr bwMode="auto">
          <a:xfrm>
            <a:off x="7691438" y="2257425"/>
            <a:ext cx="984250" cy="946150"/>
          </a:xfrm>
          <a:prstGeom prst="rect">
            <a:avLst/>
          </a:prstGeom>
          <a:noFill/>
          <a:ln w="9525">
            <a:noFill/>
            <a:miter lim="800000"/>
            <a:headEnd/>
            <a:tailEnd/>
          </a:ln>
        </p:spPr>
        <p:txBody>
          <a:bodyPr>
            <a:spAutoFit/>
          </a:bodyPr>
          <a:lstStyle/>
          <a:p>
            <a:pPr eaLnBrk="1" hangingPunct="1">
              <a:spcBef>
                <a:spcPct val="50000"/>
              </a:spcBef>
            </a:pPr>
            <a:r>
              <a:rPr lang="zh-CN" altLang="en-US" sz="2800" b="1">
                <a:solidFill>
                  <a:srgbClr val="003300"/>
                </a:solidFill>
                <a:ea typeface="黑体" pitchFamily="2" charset="-122"/>
              </a:rPr>
              <a:t>溶液本体</a:t>
            </a:r>
          </a:p>
        </p:txBody>
      </p:sp>
      <p:sp>
        <p:nvSpPr>
          <p:cNvPr id="1057804" name="Text Box 12"/>
          <p:cNvSpPr txBox="1">
            <a:spLocks noChangeArrowheads="1"/>
          </p:cNvSpPr>
          <p:nvPr/>
        </p:nvSpPr>
        <p:spPr bwMode="auto">
          <a:xfrm>
            <a:off x="785786" y="3500438"/>
            <a:ext cx="2386003" cy="523220"/>
          </a:xfrm>
          <a:prstGeom prst="rect">
            <a:avLst/>
          </a:prstGeom>
          <a:noFill/>
          <a:ln w="9525">
            <a:noFill/>
            <a:miter lim="800000"/>
            <a:headEnd/>
            <a:tailEnd/>
          </a:ln>
        </p:spPr>
        <p:txBody>
          <a:bodyPr wrap="square">
            <a:spAutoFit/>
          </a:bodyPr>
          <a:lstStyle/>
          <a:p>
            <a:pPr eaLnBrk="1" hangingPunct="1">
              <a:spcBef>
                <a:spcPct val="50000"/>
              </a:spcBef>
            </a:pPr>
            <a:r>
              <a:rPr lang="zh-CN" altLang="en-US" sz="2800" b="1" dirty="0">
                <a:solidFill>
                  <a:srgbClr val="FF3300"/>
                </a:solidFill>
                <a:ea typeface="黑体" pitchFamily="2" charset="-122"/>
              </a:rPr>
              <a:t>胶</a:t>
            </a:r>
            <a:r>
              <a:rPr lang="zh-CN" altLang="en-US" sz="2800" b="1" dirty="0" smtClean="0">
                <a:solidFill>
                  <a:srgbClr val="FF3300"/>
                </a:solidFill>
                <a:ea typeface="黑体" pitchFamily="2" charset="-122"/>
              </a:rPr>
              <a:t>核</a:t>
            </a:r>
            <a:endParaRPr lang="zh-CN" altLang="en-US" sz="2800" b="1" dirty="0">
              <a:solidFill>
                <a:srgbClr val="FF3300"/>
              </a:solidFill>
              <a:ea typeface="黑体" pitchFamily="2" charset="-122"/>
            </a:endParaRPr>
          </a:p>
        </p:txBody>
      </p:sp>
      <p:sp>
        <p:nvSpPr>
          <p:cNvPr id="1057805" name="Text Box 13"/>
          <p:cNvSpPr txBox="1">
            <a:spLocks noChangeArrowheads="1"/>
          </p:cNvSpPr>
          <p:nvPr/>
        </p:nvSpPr>
        <p:spPr bwMode="auto">
          <a:xfrm>
            <a:off x="2698750" y="4149725"/>
            <a:ext cx="2444754" cy="523220"/>
          </a:xfrm>
          <a:prstGeom prst="rect">
            <a:avLst/>
          </a:prstGeom>
          <a:noFill/>
          <a:ln w="9525">
            <a:noFill/>
            <a:miter lim="800000"/>
            <a:headEnd/>
            <a:tailEnd/>
          </a:ln>
        </p:spPr>
        <p:txBody>
          <a:bodyPr wrap="square">
            <a:spAutoFit/>
          </a:bodyPr>
          <a:lstStyle/>
          <a:p>
            <a:pPr eaLnBrk="1" hangingPunct="1">
              <a:spcBef>
                <a:spcPct val="50000"/>
              </a:spcBef>
            </a:pPr>
            <a:r>
              <a:rPr lang="zh-CN" altLang="en-US" sz="2800" b="1" dirty="0" smtClean="0">
                <a:solidFill>
                  <a:srgbClr val="FF3300"/>
                </a:solidFill>
                <a:ea typeface="黑体" pitchFamily="2" charset="-122"/>
              </a:rPr>
              <a:t>胶粒（带正电）</a:t>
            </a:r>
            <a:endParaRPr lang="zh-CN" altLang="en-US" sz="2800" b="1" dirty="0">
              <a:solidFill>
                <a:srgbClr val="FF3300"/>
              </a:solidFill>
              <a:ea typeface="黑体" pitchFamily="2" charset="-122"/>
            </a:endParaRPr>
          </a:p>
        </p:txBody>
      </p:sp>
      <p:sp>
        <p:nvSpPr>
          <p:cNvPr id="1057807" name="Text Box 15"/>
          <p:cNvSpPr txBox="1">
            <a:spLocks noChangeArrowheads="1"/>
          </p:cNvSpPr>
          <p:nvPr/>
        </p:nvSpPr>
        <p:spPr bwMode="auto">
          <a:xfrm>
            <a:off x="3721100" y="4868863"/>
            <a:ext cx="2565412" cy="523220"/>
          </a:xfrm>
          <a:prstGeom prst="rect">
            <a:avLst/>
          </a:prstGeom>
          <a:noFill/>
          <a:ln w="9525">
            <a:noFill/>
            <a:miter lim="800000"/>
            <a:headEnd/>
            <a:tailEnd/>
          </a:ln>
        </p:spPr>
        <p:txBody>
          <a:bodyPr wrap="square">
            <a:spAutoFit/>
          </a:bodyPr>
          <a:lstStyle/>
          <a:p>
            <a:pPr eaLnBrk="1" hangingPunct="1">
              <a:spcBef>
                <a:spcPct val="50000"/>
              </a:spcBef>
            </a:pPr>
            <a:r>
              <a:rPr lang="zh-CN" altLang="en-US" sz="2800" b="1" dirty="0" smtClean="0">
                <a:solidFill>
                  <a:srgbClr val="FF3300"/>
                </a:solidFill>
                <a:ea typeface="黑体" pitchFamily="2" charset="-122"/>
              </a:rPr>
              <a:t>胶团（电中性）</a:t>
            </a:r>
            <a:endParaRPr lang="zh-CN" altLang="en-US" sz="2800" b="1" dirty="0">
              <a:solidFill>
                <a:srgbClr val="FF3300"/>
              </a:solidFill>
              <a:ea typeface="黑体" pitchFamily="2" charset="-122"/>
            </a:endParaRPr>
          </a:p>
        </p:txBody>
      </p:sp>
      <p:sp>
        <p:nvSpPr>
          <p:cNvPr id="1057808" name="AutoShape 16"/>
          <p:cNvSpPr>
            <a:spLocks/>
          </p:cNvSpPr>
          <p:nvPr/>
        </p:nvSpPr>
        <p:spPr bwMode="auto">
          <a:xfrm rot="-5400000">
            <a:off x="1259682" y="2924969"/>
            <a:ext cx="144462" cy="863600"/>
          </a:xfrm>
          <a:prstGeom prst="leftBrace">
            <a:avLst>
              <a:gd name="adj1" fmla="val 49817"/>
              <a:gd name="adj2" fmla="val 50000"/>
            </a:avLst>
          </a:prstGeom>
          <a:noFill/>
          <a:ln w="38100">
            <a:solidFill>
              <a:srgbClr val="800080"/>
            </a:solidFill>
            <a:round/>
            <a:headEnd/>
            <a:tailEnd/>
          </a:ln>
        </p:spPr>
        <p:txBody>
          <a:bodyPr vert="eaVert" wrap="none" anchor="ctr"/>
          <a:lstStyle/>
          <a:p>
            <a:pPr>
              <a:spcBef>
                <a:spcPct val="50000"/>
              </a:spcBef>
            </a:pPr>
            <a:endParaRPr lang="zh-CN" altLang="en-US" sz="2400"/>
          </a:p>
        </p:txBody>
      </p:sp>
      <p:sp>
        <p:nvSpPr>
          <p:cNvPr id="1057809" name="AutoShape 17"/>
          <p:cNvSpPr>
            <a:spLocks/>
          </p:cNvSpPr>
          <p:nvPr/>
        </p:nvSpPr>
        <p:spPr bwMode="auto">
          <a:xfrm rot="-5400000">
            <a:off x="2944812" y="1970088"/>
            <a:ext cx="339725" cy="4191000"/>
          </a:xfrm>
          <a:prstGeom prst="leftBrace">
            <a:avLst>
              <a:gd name="adj1" fmla="val 102804"/>
              <a:gd name="adj2" fmla="val 50000"/>
            </a:avLst>
          </a:prstGeom>
          <a:noFill/>
          <a:ln w="38100">
            <a:solidFill>
              <a:srgbClr val="993300"/>
            </a:solidFill>
            <a:round/>
            <a:headEnd/>
            <a:tailEnd/>
          </a:ln>
        </p:spPr>
        <p:txBody>
          <a:bodyPr vert="eaVert" wrap="none" anchor="ctr"/>
          <a:lstStyle/>
          <a:p>
            <a:pPr>
              <a:spcBef>
                <a:spcPct val="50000"/>
              </a:spcBef>
            </a:pPr>
            <a:endParaRPr lang="zh-CN" altLang="en-US" sz="2400"/>
          </a:p>
        </p:txBody>
      </p:sp>
      <p:grpSp>
        <p:nvGrpSpPr>
          <p:cNvPr id="4" name="Group 26"/>
          <p:cNvGrpSpPr>
            <a:grpSpLocks/>
          </p:cNvGrpSpPr>
          <p:nvPr/>
        </p:nvGrpSpPr>
        <p:grpSpPr bwMode="auto">
          <a:xfrm>
            <a:off x="4500563" y="1484313"/>
            <a:ext cx="2808287" cy="2535237"/>
            <a:chOff x="2835" y="1026"/>
            <a:chExt cx="1769" cy="1597"/>
          </a:xfrm>
        </p:grpSpPr>
        <p:sp>
          <p:nvSpPr>
            <p:cNvPr id="26641" name="Text Box 7"/>
            <p:cNvSpPr txBox="1">
              <a:spLocks noChangeArrowheads="1"/>
            </p:cNvSpPr>
            <p:nvPr/>
          </p:nvSpPr>
          <p:spPr bwMode="auto">
            <a:xfrm>
              <a:off x="3714" y="1515"/>
              <a:ext cx="804" cy="327"/>
            </a:xfrm>
            <a:prstGeom prst="rect">
              <a:avLst/>
            </a:prstGeom>
            <a:noFill/>
            <a:ln w="9525">
              <a:noFill/>
              <a:miter lim="800000"/>
              <a:headEnd/>
              <a:tailEnd/>
            </a:ln>
          </p:spPr>
          <p:txBody>
            <a:bodyPr>
              <a:spAutoFit/>
            </a:bodyPr>
            <a:lstStyle/>
            <a:p>
              <a:pPr eaLnBrk="1" hangingPunct="1">
                <a:spcBef>
                  <a:spcPct val="50000"/>
                </a:spcBef>
              </a:pPr>
              <a:r>
                <a:rPr lang="zh-CN" altLang="en-US" sz="2800" b="1">
                  <a:solidFill>
                    <a:srgbClr val="003300"/>
                  </a:solidFill>
                  <a:ea typeface="黑体" pitchFamily="2" charset="-122"/>
                </a:rPr>
                <a:t>扩散层</a:t>
              </a:r>
            </a:p>
          </p:txBody>
        </p:sp>
        <p:sp>
          <p:nvSpPr>
            <p:cNvPr id="26642" name="Text Box 10"/>
            <p:cNvSpPr txBox="1">
              <a:spLocks noChangeArrowheads="1"/>
            </p:cNvSpPr>
            <p:nvPr/>
          </p:nvSpPr>
          <p:spPr bwMode="auto">
            <a:xfrm>
              <a:off x="3822" y="1842"/>
              <a:ext cx="782" cy="327"/>
            </a:xfrm>
            <a:prstGeom prst="rect">
              <a:avLst/>
            </a:prstGeom>
            <a:noFill/>
            <a:ln w="9525">
              <a:noFill/>
              <a:miter lim="800000"/>
              <a:headEnd/>
              <a:tailEnd/>
            </a:ln>
          </p:spPr>
          <p:txBody>
            <a:bodyPr>
              <a:spAutoFit/>
            </a:bodyPr>
            <a:lstStyle/>
            <a:p>
              <a:pPr eaLnBrk="1" hangingPunct="1">
                <a:spcBef>
                  <a:spcPct val="50000"/>
                </a:spcBef>
              </a:pPr>
              <a:r>
                <a:rPr lang="en-US" altLang="zh-CN" sz="2800" b="1" i="1" dirty="0">
                  <a:solidFill>
                    <a:srgbClr val="0000FF"/>
                  </a:solidFill>
                  <a:ea typeface="宋体" charset="-122"/>
                </a:rPr>
                <a:t>x</a:t>
              </a:r>
              <a:r>
                <a:rPr lang="en-US" altLang="zh-CN" sz="2800" b="1" dirty="0">
                  <a:solidFill>
                    <a:srgbClr val="0000FF"/>
                  </a:solidFill>
                  <a:ea typeface="宋体" charset="-122"/>
                </a:rPr>
                <a:t>NO</a:t>
              </a:r>
              <a:r>
                <a:rPr lang="en-US" altLang="zh-CN" sz="2800" b="1" baseline="-25000" dirty="0">
                  <a:solidFill>
                    <a:srgbClr val="0000FF"/>
                  </a:solidFill>
                  <a:ea typeface="宋体" charset="-122"/>
                </a:rPr>
                <a:t>3</a:t>
              </a:r>
              <a:r>
                <a:rPr lang="en-US" altLang="zh-CN" sz="2800" b="1" baseline="30000" dirty="0">
                  <a:solidFill>
                    <a:srgbClr val="0000FF"/>
                  </a:solidFill>
                  <a:ea typeface="宋体" charset="-122"/>
                </a:rPr>
                <a:t>-</a:t>
              </a:r>
              <a:endParaRPr lang="en-US" altLang="zh-CN" sz="2800" b="1" dirty="0">
                <a:solidFill>
                  <a:srgbClr val="0000FF"/>
                </a:solidFill>
                <a:ea typeface="宋体" charset="-122"/>
              </a:endParaRPr>
            </a:p>
          </p:txBody>
        </p:sp>
        <p:sp>
          <p:nvSpPr>
            <p:cNvPr id="26643" name="Text Box 14"/>
            <p:cNvSpPr txBox="1">
              <a:spLocks noChangeArrowheads="1"/>
            </p:cNvSpPr>
            <p:nvPr/>
          </p:nvSpPr>
          <p:spPr bwMode="auto">
            <a:xfrm>
              <a:off x="2835" y="1026"/>
              <a:ext cx="1043" cy="327"/>
            </a:xfrm>
            <a:prstGeom prst="rect">
              <a:avLst/>
            </a:prstGeom>
            <a:noFill/>
            <a:ln w="9525">
              <a:noFill/>
              <a:miter lim="800000"/>
              <a:headEnd/>
              <a:tailEnd/>
            </a:ln>
          </p:spPr>
          <p:txBody>
            <a:bodyPr>
              <a:spAutoFit/>
            </a:bodyPr>
            <a:lstStyle/>
            <a:p>
              <a:pPr eaLnBrk="1" hangingPunct="1">
                <a:spcBef>
                  <a:spcPct val="50000"/>
                </a:spcBef>
              </a:pPr>
              <a:r>
                <a:rPr lang="zh-CN" altLang="en-US" sz="2800" b="1" dirty="0">
                  <a:solidFill>
                    <a:srgbClr val="003300"/>
                  </a:solidFill>
                  <a:ea typeface="黑体" pitchFamily="2" charset="-122"/>
                </a:rPr>
                <a:t>滑移界面</a:t>
              </a:r>
            </a:p>
          </p:txBody>
        </p:sp>
        <p:sp>
          <p:nvSpPr>
            <p:cNvPr id="26644" name="Line 18"/>
            <p:cNvSpPr>
              <a:spLocks noChangeShapeType="1"/>
            </p:cNvSpPr>
            <p:nvPr/>
          </p:nvSpPr>
          <p:spPr bwMode="auto">
            <a:xfrm>
              <a:off x="3348" y="1448"/>
              <a:ext cx="0" cy="1175"/>
            </a:xfrm>
            <a:prstGeom prst="line">
              <a:avLst/>
            </a:prstGeom>
            <a:noFill/>
            <a:ln w="41275" cap="rnd">
              <a:solidFill>
                <a:srgbClr val="CC6600"/>
              </a:solidFill>
              <a:prstDash val="sysDot"/>
              <a:round/>
              <a:headEnd/>
              <a:tailEnd/>
            </a:ln>
          </p:spPr>
          <p:txBody>
            <a:bodyPr wrap="none" anchor="ctr"/>
            <a:lstStyle/>
            <a:p>
              <a:endParaRPr lang="zh-CN" altLang="en-US"/>
            </a:p>
          </p:txBody>
        </p:sp>
      </p:grpSp>
      <p:sp>
        <p:nvSpPr>
          <p:cNvPr id="1057811" name="Line 19"/>
          <p:cNvSpPr>
            <a:spLocks noChangeShapeType="1"/>
          </p:cNvSpPr>
          <p:nvPr/>
        </p:nvSpPr>
        <p:spPr bwMode="auto">
          <a:xfrm flipH="1">
            <a:off x="5345113" y="2568575"/>
            <a:ext cx="609600" cy="0"/>
          </a:xfrm>
          <a:prstGeom prst="line">
            <a:avLst/>
          </a:prstGeom>
          <a:noFill/>
          <a:ln w="34925">
            <a:solidFill>
              <a:srgbClr val="993300"/>
            </a:solidFill>
            <a:round/>
            <a:headEnd/>
            <a:tailEnd type="triangle" w="med" len="lg"/>
          </a:ln>
        </p:spPr>
        <p:txBody>
          <a:bodyPr wrap="none" anchor="ctr"/>
          <a:lstStyle/>
          <a:p>
            <a:endParaRPr lang="zh-CN" altLang="en-US"/>
          </a:p>
        </p:txBody>
      </p:sp>
      <p:sp>
        <p:nvSpPr>
          <p:cNvPr id="1057812" name="Line 20"/>
          <p:cNvSpPr>
            <a:spLocks noChangeShapeType="1"/>
          </p:cNvSpPr>
          <p:nvPr/>
        </p:nvSpPr>
        <p:spPr bwMode="auto">
          <a:xfrm>
            <a:off x="7138988" y="2568575"/>
            <a:ext cx="609600" cy="0"/>
          </a:xfrm>
          <a:prstGeom prst="line">
            <a:avLst/>
          </a:prstGeom>
          <a:noFill/>
          <a:ln w="31750">
            <a:solidFill>
              <a:srgbClr val="993300"/>
            </a:solidFill>
            <a:round/>
            <a:headEnd/>
            <a:tailEnd type="triangle" w="med" len="lg"/>
          </a:ln>
        </p:spPr>
        <p:txBody>
          <a:bodyPr wrap="none" anchor="ctr"/>
          <a:lstStyle/>
          <a:p>
            <a:endParaRPr lang="zh-CN" altLang="en-US"/>
          </a:p>
        </p:txBody>
      </p:sp>
      <p:sp>
        <p:nvSpPr>
          <p:cNvPr id="26640" name="Text Box 22"/>
          <p:cNvSpPr txBox="1">
            <a:spLocks noChangeArrowheads="1"/>
          </p:cNvSpPr>
          <p:nvPr/>
        </p:nvSpPr>
        <p:spPr bwMode="auto">
          <a:xfrm>
            <a:off x="857224" y="5500702"/>
            <a:ext cx="5370512" cy="584200"/>
          </a:xfrm>
          <a:prstGeom prst="rect">
            <a:avLst/>
          </a:prstGeom>
          <a:noFill/>
          <a:ln w="9525">
            <a:noFill/>
            <a:miter lim="800000"/>
            <a:headEnd/>
            <a:tailEnd/>
          </a:ln>
        </p:spPr>
        <p:txBody>
          <a:bodyPr>
            <a:spAutoFit/>
          </a:bodyPr>
          <a:lstStyle/>
          <a:p>
            <a:pPr eaLnBrk="1" hangingPunct="1">
              <a:spcBef>
                <a:spcPct val="50000"/>
              </a:spcBef>
            </a:pPr>
            <a:r>
              <a:rPr lang="zh-CN" altLang="en-US" sz="3200" b="1" dirty="0">
                <a:solidFill>
                  <a:srgbClr val="0000CC"/>
                </a:solidFill>
                <a:ea typeface="黑体" pitchFamily="2" charset="-122"/>
              </a:rPr>
              <a:t>胶团的结构示意图</a:t>
            </a:r>
            <a:r>
              <a:rPr lang="en-US" altLang="zh-CN" sz="2000" b="1" dirty="0">
                <a:solidFill>
                  <a:srgbClr val="0000CC"/>
                </a:solidFill>
                <a:ea typeface="黑体" pitchFamily="2" charset="-122"/>
              </a:rPr>
              <a:t>(AgNO</a:t>
            </a:r>
            <a:r>
              <a:rPr lang="en-US" altLang="zh-CN" sz="2000" b="1" baseline="-25000" dirty="0">
                <a:solidFill>
                  <a:srgbClr val="0000CC"/>
                </a:solidFill>
                <a:ea typeface="黑体" pitchFamily="2" charset="-122"/>
              </a:rPr>
              <a:t>3</a:t>
            </a:r>
            <a:r>
              <a:rPr lang="zh-CN" altLang="en-US" sz="2000" b="1" dirty="0">
                <a:solidFill>
                  <a:srgbClr val="0000CC"/>
                </a:solidFill>
                <a:ea typeface="黑体" pitchFamily="2" charset="-122"/>
              </a:rPr>
              <a:t>为稳定剂</a:t>
            </a:r>
            <a:r>
              <a:rPr lang="en-US" altLang="zh-CN" sz="2000" b="1" dirty="0">
                <a:solidFill>
                  <a:srgbClr val="0000CC"/>
                </a:solidFill>
                <a:ea typeface="黑体" pitchFamily="2" charset="-122"/>
              </a:rPr>
              <a:t>)</a:t>
            </a:r>
            <a:endParaRPr lang="zh-CN" altLang="en-US" sz="2000" b="1" dirty="0">
              <a:solidFill>
                <a:srgbClr val="0000CC"/>
              </a:solidFill>
              <a:ea typeface="黑体" pitchFamily="2" charset="-122"/>
            </a:endParaRPr>
          </a:p>
        </p:txBody>
      </p:sp>
      <p:sp>
        <p:nvSpPr>
          <p:cNvPr id="25" name="Text Box 19"/>
          <p:cNvSpPr txBox="1">
            <a:spLocks noChangeArrowheads="1"/>
          </p:cNvSpPr>
          <p:nvPr/>
        </p:nvSpPr>
        <p:spPr bwMode="auto">
          <a:xfrm>
            <a:off x="714348" y="214290"/>
            <a:ext cx="5791200" cy="854075"/>
          </a:xfrm>
          <a:prstGeom prst="rect">
            <a:avLst/>
          </a:prstGeom>
          <a:solidFill>
            <a:srgbClr val="FFFFCC"/>
          </a:solidFill>
          <a:ln w="12700" cap="sq">
            <a:noFill/>
            <a:miter lim="800000"/>
            <a:headEnd/>
            <a:tailEnd/>
          </a:ln>
          <a:effectLst/>
        </p:spPr>
        <p:txBody>
          <a:bodyPr tIns="0" bIns="0">
            <a:spAutoFit/>
          </a:bodyPr>
          <a:lstStyle/>
          <a:p>
            <a:pPr algn="l" fontAlgn="base">
              <a:spcBef>
                <a:spcPct val="0"/>
              </a:spcBef>
              <a:buFontTx/>
              <a:buNone/>
            </a:pPr>
            <a:r>
              <a:rPr lang="zh-CN" altLang="zh-CN" sz="2800" b="1" dirty="0" smtClean="0">
                <a:solidFill>
                  <a:schemeClr val="tx1"/>
                </a:solidFill>
                <a:latin typeface="Times New Roman" pitchFamily="18" charset="0"/>
                <a:ea typeface="楷体_GB2312" pitchFamily="49" charset="-122"/>
              </a:rPr>
              <a:t>例</a:t>
            </a:r>
            <a:r>
              <a:rPr lang="en-US" altLang="zh-CN" sz="2800" b="1" dirty="0" smtClean="0">
                <a:solidFill>
                  <a:schemeClr val="tx1"/>
                </a:solidFill>
                <a:latin typeface="Times New Roman" pitchFamily="18" charset="0"/>
                <a:ea typeface="楷体_GB2312" pitchFamily="49" charset="-122"/>
              </a:rPr>
              <a:t>1</a:t>
            </a:r>
            <a:r>
              <a:rPr lang="zh-CN" altLang="zh-CN" sz="2800" b="1" dirty="0" smtClean="0">
                <a:solidFill>
                  <a:schemeClr val="tx1"/>
                </a:solidFill>
                <a:latin typeface="Times New Roman" pitchFamily="18" charset="0"/>
                <a:ea typeface="楷体_GB2312" pitchFamily="49" charset="-122"/>
              </a:rPr>
              <a:t>：</a:t>
            </a:r>
            <a:r>
              <a:rPr lang="en-US" altLang="zh-CN" sz="2800" b="1" dirty="0">
                <a:solidFill>
                  <a:schemeClr val="tx1"/>
                </a:solidFill>
                <a:latin typeface="Times New Roman" pitchFamily="18" charset="0"/>
                <a:ea typeface="楷体_GB2312" pitchFamily="49" charset="-122"/>
              </a:rPr>
              <a:t>AgNO</a:t>
            </a:r>
            <a:r>
              <a:rPr lang="en-US" altLang="zh-CN" sz="2800" b="1" baseline="-25000" dirty="0">
                <a:solidFill>
                  <a:schemeClr val="tx1"/>
                </a:solidFill>
                <a:latin typeface="Times New Roman" pitchFamily="18" charset="0"/>
                <a:ea typeface="楷体_GB2312" pitchFamily="49" charset="-122"/>
              </a:rPr>
              <a:t>3 </a:t>
            </a:r>
            <a:r>
              <a:rPr lang="en-US" altLang="zh-CN" sz="2800" b="1" dirty="0">
                <a:solidFill>
                  <a:schemeClr val="tx1"/>
                </a:solidFill>
                <a:latin typeface="Times New Roman" pitchFamily="18" charset="0"/>
                <a:ea typeface="楷体_GB2312" pitchFamily="49" charset="-122"/>
              </a:rPr>
              <a:t>+</a:t>
            </a:r>
            <a:r>
              <a:rPr lang="en-US" altLang="zh-CN" sz="2800" b="1" baseline="-25000" dirty="0">
                <a:solidFill>
                  <a:schemeClr val="tx1"/>
                </a:solidFill>
                <a:latin typeface="Times New Roman" pitchFamily="18" charset="0"/>
                <a:ea typeface="楷体_GB2312" pitchFamily="49" charset="-122"/>
              </a:rPr>
              <a:t> </a:t>
            </a:r>
            <a:r>
              <a:rPr lang="en-US" altLang="zh-CN" sz="2800" b="1" dirty="0">
                <a:solidFill>
                  <a:schemeClr val="tx1"/>
                </a:solidFill>
                <a:latin typeface="Times New Roman" pitchFamily="18" charset="0"/>
                <a:ea typeface="楷体_GB2312" pitchFamily="49" charset="-122"/>
              </a:rPr>
              <a:t>KI</a:t>
            </a:r>
            <a:r>
              <a:rPr lang="zh-CN" altLang="zh-CN" sz="2800" b="1" dirty="0">
                <a:solidFill>
                  <a:schemeClr val="tx1"/>
                </a:solidFill>
                <a:latin typeface="Times New Roman" pitchFamily="18" charset="0"/>
                <a:ea typeface="楷体_GB2312" pitchFamily="49" charset="-122"/>
              </a:rPr>
              <a:t>→KNO</a:t>
            </a:r>
            <a:r>
              <a:rPr lang="en-US" altLang="zh-CN" sz="2800" b="1" baseline="-25000" dirty="0">
                <a:solidFill>
                  <a:schemeClr val="tx1"/>
                </a:solidFill>
                <a:latin typeface="Times New Roman" pitchFamily="18" charset="0"/>
                <a:ea typeface="楷体_GB2312" pitchFamily="49" charset="-122"/>
              </a:rPr>
              <a:t>3  </a:t>
            </a:r>
            <a:r>
              <a:rPr lang="en-US" altLang="zh-CN" sz="2800" b="1" dirty="0">
                <a:solidFill>
                  <a:schemeClr val="tx1"/>
                </a:solidFill>
                <a:latin typeface="Times New Roman" pitchFamily="18" charset="0"/>
                <a:ea typeface="楷体_GB2312" pitchFamily="49" charset="-122"/>
              </a:rPr>
              <a:t>+ </a:t>
            </a:r>
            <a:r>
              <a:rPr lang="en-US" altLang="zh-CN" sz="2800" b="1" dirty="0" err="1">
                <a:solidFill>
                  <a:schemeClr val="tx1"/>
                </a:solidFill>
                <a:latin typeface="Times New Roman" pitchFamily="18" charset="0"/>
                <a:ea typeface="楷体_GB2312" pitchFamily="49" charset="-122"/>
              </a:rPr>
              <a:t>AgI</a:t>
            </a:r>
            <a:r>
              <a:rPr lang="en-US" altLang="zh-CN" sz="2800" b="1" dirty="0">
                <a:solidFill>
                  <a:schemeClr val="tx1"/>
                </a:solidFill>
                <a:latin typeface="Times New Roman" pitchFamily="18" charset="0"/>
                <a:ea typeface="楷体_GB2312" pitchFamily="49" charset="-122"/>
              </a:rPr>
              <a:t>↓</a:t>
            </a:r>
          </a:p>
          <a:p>
            <a:pPr algn="l" fontAlgn="base">
              <a:spcBef>
                <a:spcPct val="0"/>
              </a:spcBef>
              <a:buFontTx/>
              <a:buNone/>
            </a:pPr>
            <a:r>
              <a:rPr lang="en-US" altLang="zh-CN" sz="2800" b="1" dirty="0">
                <a:solidFill>
                  <a:schemeClr val="tx1"/>
                </a:solidFill>
                <a:latin typeface="Times New Roman" pitchFamily="18" charset="0"/>
                <a:ea typeface="楷体_GB2312" pitchFamily="49" charset="-122"/>
              </a:rPr>
              <a:t>   </a:t>
            </a:r>
            <a:r>
              <a:rPr lang="zh-CN" altLang="en-US" sz="2800" b="1" dirty="0">
                <a:solidFill>
                  <a:schemeClr val="tx1"/>
                </a:solidFill>
                <a:latin typeface="Times New Roman" pitchFamily="18" charset="0"/>
                <a:ea typeface="楷体_GB2312" pitchFamily="49" charset="-122"/>
              </a:rPr>
              <a:t>过量的 </a:t>
            </a:r>
            <a:r>
              <a:rPr lang="en-US" altLang="zh-CN" sz="2800" b="1" dirty="0">
                <a:solidFill>
                  <a:srgbClr val="0000FF"/>
                </a:solidFill>
                <a:latin typeface="Times New Roman" pitchFamily="18" charset="0"/>
                <a:ea typeface="楷体_GB2312" pitchFamily="49" charset="-122"/>
              </a:rPr>
              <a:t>AgNO</a:t>
            </a:r>
            <a:r>
              <a:rPr lang="en-US" altLang="zh-CN" sz="2800" b="1" baseline="-25000" dirty="0">
                <a:solidFill>
                  <a:srgbClr val="0000FF"/>
                </a:solidFill>
                <a:latin typeface="Times New Roman" pitchFamily="18" charset="0"/>
                <a:ea typeface="楷体_GB2312" pitchFamily="49" charset="-122"/>
              </a:rPr>
              <a:t>3</a:t>
            </a:r>
            <a:r>
              <a:rPr lang="en-US" altLang="zh-CN" sz="2800" b="1" dirty="0">
                <a:solidFill>
                  <a:srgbClr val="0000FF"/>
                </a:solidFill>
                <a:latin typeface="Times New Roman" pitchFamily="18" charset="0"/>
                <a:ea typeface="楷体_GB2312" pitchFamily="49" charset="-122"/>
              </a:rPr>
              <a:t> </a:t>
            </a:r>
            <a:r>
              <a:rPr lang="zh-CN" altLang="en-US" sz="2800" b="1" dirty="0">
                <a:solidFill>
                  <a:srgbClr val="0000FF"/>
                </a:solidFill>
                <a:latin typeface="Times New Roman" pitchFamily="18" charset="0"/>
                <a:ea typeface="楷体_GB2312" pitchFamily="49" charset="-122"/>
              </a:rPr>
              <a:t>作稳定剂</a:t>
            </a:r>
            <a:r>
              <a:rPr lang="zh-CN" altLang="en-US" sz="2800" b="1" dirty="0">
                <a:solidFill>
                  <a:schemeClr val="tx1"/>
                </a:solidFill>
                <a:latin typeface="Times New Roman" pitchFamily="18" charset="0"/>
                <a:ea typeface="楷体_GB2312" pitchFamily="49" charset="-122"/>
              </a:rPr>
              <a:t> </a:t>
            </a:r>
            <a:endParaRPr lang="zh-CN" altLang="en-US" sz="2800" b="1" baseline="30000" dirty="0">
              <a:solidFill>
                <a:schemeClr val="tx1"/>
              </a:solidFill>
              <a:latin typeface="Times New Roman" pitchFamily="18" charset="0"/>
              <a:ea typeface="楷体_GB2312" pitchFamily="49" charset="-122"/>
            </a:endParaRPr>
          </a:p>
        </p:txBody>
      </p:sp>
      <p:sp>
        <p:nvSpPr>
          <p:cNvPr id="1057813" name="AutoShape 21"/>
          <p:cNvSpPr>
            <a:spLocks/>
          </p:cNvSpPr>
          <p:nvPr/>
        </p:nvSpPr>
        <p:spPr bwMode="auto">
          <a:xfrm rot="-5400000">
            <a:off x="3860800" y="1724025"/>
            <a:ext cx="504825" cy="5959475"/>
          </a:xfrm>
          <a:prstGeom prst="leftBrace">
            <a:avLst>
              <a:gd name="adj1" fmla="val 98375"/>
              <a:gd name="adj2" fmla="val 50000"/>
            </a:avLst>
          </a:prstGeom>
          <a:noFill/>
          <a:ln w="38100">
            <a:solidFill>
              <a:srgbClr val="993300"/>
            </a:solidFill>
            <a:round/>
            <a:headEnd/>
            <a:tailEnd/>
          </a:ln>
        </p:spPr>
        <p:txBody>
          <a:bodyPr vert="eaVert" wrap="none" anchor="ctr"/>
          <a:lstStyle/>
          <a:p>
            <a:pPr>
              <a:spcBef>
                <a:spcPct val="50000"/>
              </a:spcBef>
            </a:pPr>
            <a:endParaRPr lang="zh-CN" altLang="en-US" sz="240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57808"/>
                                        </p:tgtEl>
                                        <p:attrNameLst>
                                          <p:attrName>style.visibility</p:attrName>
                                        </p:attrNameLst>
                                      </p:cBhvr>
                                      <p:to>
                                        <p:strVal val="visible"/>
                                      </p:to>
                                    </p:set>
                                    <p:animEffect transition="in" filter="wipe(up)">
                                      <p:cBhvr>
                                        <p:cTn id="11" dur="500"/>
                                        <p:tgtEl>
                                          <p:spTgt spid="1057808"/>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57804"/>
                                        </p:tgtEl>
                                        <p:attrNameLst>
                                          <p:attrName>style.visibility</p:attrName>
                                        </p:attrNameLst>
                                      </p:cBhvr>
                                      <p:to>
                                        <p:strVal val="visible"/>
                                      </p:to>
                                    </p:set>
                                    <p:animEffect transition="in" filter="wipe(up)">
                                      <p:cBhvr>
                                        <p:cTn id="15" dur="500"/>
                                        <p:tgtEl>
                                          <p:spTgt spid="10578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2"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righ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057809"/>
                                        </p:tgtEl>
                                        <p:attrNameLst>
                                          <p:attrName>style.visibility</p:attrName>
                                        </p:attrNameLst>
                                      </p:cBhvr>
                                      <p:to>
                                        <p:strVal val="visible"/>
                                      </p:to>
                                    </p:set>
                                    <p:animEffect transition="in" filter="wipe(up)">
                                      <p:cBhvr>
                                        <p:cTn id="25" dur="500"/>
                                        <p:tgtEl>
                                          <p:spTgt spid="1057809"/>
                                        </p:tgtEl>
                                      </p:cBhvr>
                                    </p:animEffect>
                                  </p:childTnLst>
                                </p:cTn>
                              </p:par>
                            </p:childTnLst>
                          </p:cTn>
                        </p:par>
                        <p:par>
                          <p:cTn id="26" fill="hold" nodeType="afterGroup">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057805"/>
                                        </p:tgtEl>
                                        <p:attrNameLst>
                                          <p:attrName>style.visibility</p:attrName>
                                        </p:attrNameLst>
                                      </p:cBhvr>
                                      <p:to>
                                        <p:strVal val="visible"/>
                                      </p:to>
                                    </p:set>
                                    <p:animEffect transition="in" filter="wipe(up)">
                                      <p:cBhvr>
                                        <p:cTn id="29" dur="500"/>
                                        <p:tgtEl>
                                          <p:spTgt spid="105780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2"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right)">
                                      <p:cBhvr>
                                        <p:cTn id="34" dur="500"/>
                                        <p:tgtEl>
                                          <p:spTgt spid="4"/>
                                        </p:tgtEl>
                                      </p:cBhvr>
                                    </p:animEffect>
                                  </p:childTnLst>
                                </p:cTn>
                              </p:par>
                            </p:childTnLst>
                          </p:cTn>
                        </p:par>
                        <p:par>
                          <p:cTn id="35" fill="hold" nodeType="afterGroup">
                            <p:stCondLst>
                              <p:cond delay="500"/>
                            </p:stCondLst>
                            <p:childTnLst>
                              <p:par>
                                <p:cTn id="36" presetID="22" presetClass="entr" presetSubtype="4" fill="hold" grpId="0" nodeType="afterEffect">
                                  <p:stCondLst>
                                    <p:cond delay="0"/>
                                  </p:stCondLst>
                                  <p:childTnLst>
                                    <p:set>
                                      <p:cBhvr>
                                        <p:cTn id="37" dur="1" fill="hold">
                                          <p:stCondLst>
                                            <p:cond delay="0"/>
                                          </p:stCondLst>
                                        </p:cTn>
                                        <p:tgtEl>
                                          <p:spTgt spid="1057813"/>
                                        </p:tgtEl>
                                        <p:attrNameLst>
                                          <p:attrName>style.visibility</p:attrName>
                                        </p:attrNameLst>
                                      </p:cBhvr>
                                      <p:to>
                                        <p:strVal val="visible"/>
                                      </p:to>
                                    </p:set>
                                    <p:animEffect transition="in" filter="wipe(down)">
                                      <p:cBhvr>
                                        <p:cTn id="38" dur="500"/>
                                        <p:tgtEl>
                                          <p:spTgt spid="1057813"/>
                                        </p:tgtEl>
                                      </p:cBhvr>
                                    </p:animEffect>
                                  </p:childTnLst>
                                </p:cTn>
                              </p:par>
                            </p:childTnLst>
                          </p:cTn>
                        </p:par>
                        <p:par>
                          <p:cTn id="39" fill="hold" nodeType="afterGroup">
                            <p:stCondLst>
                              <p:cond delay="1000"/>
                            </p:stCondLst>
                            <p:childTnLst>
                              <p:par>
                                <p:cTn id="40" presetID="22" presetClass="entr" presetSubtype="1" fill="hold" grpId="0" nodeType="afterEffect">
                                  <p:stCondLst>
                                    <p:cond delay="0"/>
                                  </p:stCondLst>
                                  <p:childTnLst>
                                    <p:set>
                                      <p:cBhvr>
                                        <p:cTn id="41" dur="1" fill="hold">
                                          <p:stCondLst>
                                            <p:cond delay="0"/>
                                          </p:stCondLst>
                                        </p:cTn>
                                        <p:tgtEl>
                                          <p:spTgt spid="1057807"/>
                                        </p:tgtEl>
                                        <p:attrNameLst>
                                          <p:attrName>style.visibility</p:attrName>
                                        </p:attrNameLst>
                                      </p:cBhvr>
                                      <p:to>
                                        <p:strVal val="visible"/>
                                      </p:to>
                                    </p:set>
                                    <p:animEffect transition="in" filter="wipe(up)">
                                      <p:cBhvr>
                                        <p:cTn id="42" dur="500"/>
                                        <p:tgtEl>
                                          <p:spTgt spid="105780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1057811"/>
                                        </p:tgtEl>
                                        <p:attrNameLst>
                                          <p:attrName>style.visibility</p:attrName>
                                        </p:attrNameLst>
                                      </p:cBhvr>
                                      <p:to>
                                        <p:strVal val="visible"/>
                                      </p:to>
                                    </p:set>
                                    <p:animEffect transition="in" filter="wipe(right)">
                                      <p:cBhvr>
                                        <p:cTn id="47" dur="500"/>
                                        <p:tgtEl>
                                          <p:spTgt spid="1057811"/>
                                        </p:tgtEl>
                                      </p:cBhvr>
                                    </p:animEffect>
                                  </p:childTnLst>
                                </p:cTn>
                              </p:par>
                            </p:childTnLst>
                          </p:cTn>
                        </p:par>
                        <p:par>
                          <p:cTn id="48" fill="hold" nodeType="afterGroup">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1057812"/>
                                        </p:tgtEl>
                                        <p:attrNameLst>
                                          <p:attrName>style.visibility</p:attrName>
                                        </p:attrNameLst>
                                      </p:cBhvr>
                                      <p:to>
                                        <p:strVal val="visible"/>
                                      </p:to>
                                    </p:set>
                                    <p:animEffect transition="in" filter="wipe(left)">
                                      <p:cBhvr>
                                        <p:cTn id="51" dur="500"/>
                                        <p:tgtEl>
                                          <p:spTgt spid="1057812"/>
                                        </p:tgtEl>
                                      </p:cBhvr>
                                    </p:animEffect>
                                  </p:childTnLst>
                                </p:cTn>
                              </p:par>
                            </p:childTnLst>
                          </p:cTn>
                        </p:par>
                        <p:par>
                          <p:cTn id="52" fill="hold" nodeType="afterGroup">
                            <p:stCondLst>
                              <p:cond delay="1000"/>
                            </p:stCondLst>
                            <p:childTnLst>
                              <p:par>
                                <p:cTn id="53" presetID="22" presetClass="entr" presetSubtype="8" fill="hold" grpId="0" nodeType="afterEffect">
                                  <p:stCondLst>
                                    <p:cond delay="0"/>
                                  </p:stCondLst>
                                  <p:childTnLst>
                                    <p:set>
                                      <p:cBhvr>
                                        <p:cTn id="54" dur="1" fill="hold">
                                          <p:stCondLst>
                                            <p:cond delay="0"/>
                                          </p:stCondLst>
                                        </p:cTn>
                                        <p:tgtEl>
                                          <p:spTgt spid="1057803"/>
                                        </p:tgtEl>
                                        <p:attrNameLst>
                                          <p:attrName>style.visibility</p:attrName>
                                        </p:attrNameLst>
                                      </p:cBhvr>
                                      <p:to>
                                        <p:strVal val="visible"/>
                                      </p:to>
                                    </p:set>
                                    <p:animEffect transition="in" filter="wipe(left)">
                                      <p:cBhvr>
                                        <p:cTn id="55" dur="500"/>
                                        <p:tgtEl>
                                          <p:spTgt spid="1057803"/>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500" fill="hold"/>
                                        <p:tgtEl>
                                          <p:spTgt spid="25"/>
                                        </p:tgtEl>
                                        <p:attrNameLst>
                                          <p:attrName>ppt_x</p:attrName>
                                        </p:attrNameLst>
                                      </p:cBhvr>
                                      <p:tavLst>
                                        <p:tav tm="0">
                                          <p:val>
                                            <p:strVal val="0-#ppt_w/2"/>
                                          </p:val>
                                        </p:tav>
                                        <p:tav tm="100000">
                                          <p:val>
                                            <p:strVal val="#ppt_x"/>
                                          </p:val>
                                        </p:tav>
                                      </p:tavLst>
                                    </p:anim>
                                    <p:anim calcmode="lin" valueType="num">
                                      <p:cBhvr additive="base">
                                        <p:cTn id="61"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7803" grpId="0"/>
      <p:bldP spid="1057804" grpId="0"/>
      <p:bldP spid="1057805" grpId="0"/>
      <p:bldP spid="1057807" grpId="0"/>
      <p:bldP spid="1057808" grpId="0" animBg="1"/>
      <p:bldP spid="1057809" grpId="0" animBg="1"/>
      <p:bldP spid="1057811" grpId="0" animBg="1"/>
      <p:bldP spid="1057812" grpId="0" animBg="1"/>
      <p:bldP spid="25" grpId="0" animBg="1" autoUpdateAnimBg="0"/>
      <p:bldP spid="1057813" grpId="0" animBg="1"/>
    </p:bldLst>
  </p:timing>
</p:sld>
</file>

<file path=ppt/slides/slide2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57200" y="0"/>
            <a:ext cx="7239000" cy="614363"/>
          </a:xfrm>
        </p:spPr>
        <p:txBody>
          <a:bodyPr/>
          <a:lstStyle/>
          <a:p>
            <a:r>
              <a:rPr lang="zh-CN" altLang="en-US" dirty="0" smtClean="0"/>
              <a:t>胶团的</a:t>
            </a:r>
            <a:r>
              <a:rPr lang="zh-CN" altLang="en-US" dirty="0"/>
              <a:t>结构</a:t>
            </a:r>
          </a:p>
        </p:txBody>
      </p:sp>
      <p:sp>
        <p:nvSpPr>
          <p:cNvPr id="47107" name="Text Box 3"/>
          <p:cNvSpPr txBox="1">
            <a:spLocks noChangeArrowheads="1"/>
          </p:cNvSpPr>
          <p:nvPr/>
        </p:nvSpPr>
        <p:spPr bwMode="auto">
          <a:xfrm>
            <a:off x="285720" y="857232"/>
            <a:ext cx="5715000" cy="1195388"/>
          </a:xfrm>
          <a:prstGeom prst="rect">
            <a:avLst/>
          </a:prstGeom>
          <a:solidFill>
            <a:srgbClr val="FFFFCC"/>
          </a:solidFill>
          <a:ln w="12700" cap="sq">
            <a:noFill/>
            <a:miter lim="800000"/>
            <a:headEnd/>
            <a:tailEnd/>
          </a:ln>
          <a:effectLst/>
        </p:spPr>
        <p:txBody>
          <a:bodyPr tIns="0" bIns="0">
            <a:spAutoFit/>
          </a:bodyPr>
          <a:lstStyle/>
          <a:p>
            <a:pPr algn="l" fontAlgn="base">
              <a:lnSpc>
                <a:spcPct val="120000"/>
              </a:lnSpc>
              <a:spcBef>
                <a:spcPct val="0"/>
              </a:spcBef>
              <a:buFontTx/>
              <a:buNone/>
            </a:pPr>
            <a:r>
              <a:rPr lang="zh-CN" altLang="zh-CN" sz="2800" b="1" dirty="0" smtClean="0">
                <a:solidFill>
                  <a:schemeClr val="tx1"/>
                </a:solidFill>
                <a:latin typeface="Times New Roman" pitchFamily="18" charset="0"/>
                <a:ea typeface="楷体_GB2312" pitchFamily="49" charset="-122"/>
              </a:rPr>
              <a:t>例</a:t>
            </a:r>
            <a:r>
              <a:rPr lang="en-US" altLang="zh-CN" sz="2800" b="1" dirty="0" smtClean="0">
                <a:solidFill>
                  <a:schemeClr val="tx1"/>
                </a:solidFill>
                <a:latin typeface="Times New Roman" pitchFamily="18" charset="0"/>
                <a:ea typeface="楷体_GB2312" pitchFamily="49" charset="-122"/>
              </a:rPr>
              <a:t>2</a:t>
            </a:r>
            <a:r>
              <a:rPr lang="zh-CN" altLang="zh-CN" sz="2800" b="1" dirty="0" smtClean="0">
                <a:solidFill>
                  <a:schemeClr val="tx1"/>
                </a:solidFill>
                <a:latin typeface="Times New Roman" pitchFamily="18" charset="0"/>
                <a:ea typeface="楷体_GB2312" pitchFamily="49" charset="-122"/>
              </a:rPr>
              <a:t>：</a:t>
            </a:r>
            <a:r>
              <a:rPr lang="en-US" altLang="zh-CN" sz="2800" b="1" dirty="0">
                <a:solidFill>
                  <a:schemeClr val="tx1"/>
                </a:solidFill>
                <a:latin typeface="Times New Roman" pitchFamily="18" charset="0"/>
                <a:ea typeface="楷体_GB2312" pitchFamily="49" charset="-122"/>
              </a:rPr>
              <a:t>AgNO</a:t>
            </a:r>
            <a:r>
              <a:rPr lang="en-US" altLang="zh-CN" sz="2800" b="1" baseline="-25000" dirty="0">
                <a:solidFill>
                  <a:schemeClr val="tx1"/>
                </a:solidFill>
                <a:latin typeface="Times New Roman" pitchFamily="18" charset="0"/>
                <a:ea typeface="楷体_GB2312" pitchFamily="49" charset="-122"/>
              </a:rPr>
              <a:t>3 </a:t>
            </a:r>
            <a:r>
              <a:rPr lang="en-US" altLang="zh-CN" sz="2800" b="1" dirty="0">
                <a:solidFill>
                  <a:schemeClr val="tx1"/>
                </a:solidFill>
                <a:latin typeface="Times New Roman" pitchFamily="18" charset="0"/>
                <a:ea typeface="楷体_GB2312" pitchFamily="49" charset="-122"/>
              </a:rPr>
              <a:t>+</a:t>
            </a:r>
            <a:r>
              <a:rPr lang="en-US" altLang="zh-CN" sz="2800" b="1" baseline="-25000" dirty="0">
                <a:solidFill>
                  <a:schemeClr val="tx1"/>
                </a:solidFill>
                <a:latin typeface="Times New Roman" pitchFamily="18" charset="0"/>
                <a:ea typeface="楷体_GB2312" pitchFamily="49" charset="-122"/>
              </a:rPr>
              <a:t> </a:t>
            </a:r>
            <a:r>
              <a:rPr lang="en-US" altLang="zh-CN" sz="2800" b="1" dirty="0">
                <a:solidFill>
                  <a:schemeClr val="tx1"/>
                </a:solidFill>
                <a:latin typeface="Times New Roman" pitchFamily="18" charset="0"/>
                <a:ea typeface="楷体_GB2312" pitchFamily="49" charset="-122"/>
              </a:rPr>
              <a:t>KI</a:t>
            </a:r>
            <a:r>
              <a:rPr lang="zh-CN" altLang="zh-CN" sz="2800" b="1" dirty="0">
                <a:solidFill>
                  <a:schemeClr val="tx1"/>
                </a:solidFill>
                <a:latin typeface="Times New Roman" pitchFamily="18" charset="0"/>
                <a:ea typeface="楷体_GB2312" pitchFamily="49" charset="-122"/>
              </a:rPr>
              <a:t>→KNO</a:t>
            </a:r>
            <a:r>
              <a:rPr lang="en-US" altLang="zh-CN" sz="2800" b="1" baseline="-25000" dirty="0">
                <a:solidFill>
                  <a:schemeClr val="tx1"/>
                </a:solidFill>
                <a:latin typeface="Times New Roman" pitchFamily="18" charset="0"/>
                <a:ea typeface="楷体_GB2312" pitchFamily="49" charset="-122"/>
              </a:rPr>
              <a:t>3  </a:t>
            </a:r>
            <a:r>
              <a:rPr lang="en-US" altLang="zh-CN" sz="2800" b="1" dirty="0">
                <a:solidFill>
                  <a:schemeClr val="tx1"/>
                </a:solidFill>
                <a:latin typeface="Times New Roman" pitchFamily="18" charset="0"/>
                <a:ea typeface="楷体_GB2312" pitchFamily="49" charset="-122"/>
              </a:rPr>
              <a:t>+ </a:t>
            </a:r>
            <a:r>
              <a:rPr lang="en-US" altLang="zh-CN" sz="2800" b="1" dirty="0" err="1">
                <a:solidFill>
                  <a:schemeClr val="tx1"/>
                </a:solidFill>
                <a:latin typeface="Times New Roman" pitchFamily="18" charset="0"/>
                <a:ea typeface="楷体_GB2312" pitchFamily="49" charset="-122"/>
              </a:rPr>
              <a:t>AgI</a:t>
            </a:r>
            <a:r>
              <a:rPr lang="en-US" altLang="zh-CN" sz="2800" b="1" dirty="0">
                <a:solidFill>
                  <a:schemeClr val="tx1"/>
                </a:solidFill>
                <a:latin typeface="Times New Roman" pitchFamily="18" charset="0"/>
                <a:ea typeface="楷体_GB2312" pitchFamily="49" charset="-122"/>
              </a:rPr>
              <a:t>↓</a:t>
            </a:r>
          </a:p>
          <a:p>
            <a:pPr algn="l" fontAlgn="base">
              <a:lnSpc>
                <a:spcPct val="160000"/>
              </a:lnSpc>
              <a:spcBef>
                <a:spcPct val="0"/>
              </a:spcBef>
              <a:buFontTx/>
              <a:buNone/>
            </a:pPr>
            <a:r>
              <a:rPr lang="en-US" altLang="zh-CN" sz="2800" b="1" dirty="0">
                <a:solidFill>
                  <a:schemeClr val="tx1"/>
                </a:solidFill>
                <a:latin typeface="Times New Roman" pitchFamily="18" charset="0"/>
                <a:ea typeface="楷体_GB2312" pitchFamily="49" charset="-122"/>
              </a:rPr>
              <a:t>  </a:t>
            </a:r>
            <a:r>
              <a:rPr lang="zh-CN" altLang="en-US" sz="2800" b="1" dirty="0">
                <a:solidFill>
                  <a:schemeClr val="tx1"/>
                </a:solidFill>
                <a:latin typeface="Times New Roman" pitchFamily="18" charset="0"/>
                <a:ea typeface="楷体_GB2312" pitchFamily="49" charset="-122"/>
              </a:rPr>
              <a:t>过量的 </a:t>
            </a:r>
            <a:r>
              <a:rPr lang="en-US" altLang="zh-CN" sz="2800" b="1" dirty="0">
                <a:solidFill>
                  <a:srgbClr val="0000FF"/>
                </a:solidFill>
                <a:latin typeface="Times New Roman" pitchFamily="18" charset="0"/>
                <a:ea typeface="楷体_GB2312" pitchFamily="49" charset="-122"/>
              </a:rPr>
              <a:t>KI </a:t>
            </a:r>
            <a:r>
              <a:rPr lang="zh-CN" altLang="en-US" sz="2800" b="1" dirty="0">
                <a:solidFill>
                  <a:srgbClr val="0000FF"/>
                </a:solidFill>
                <a:latin typeface="Times New Roman" pitchFamily="18" charset="0"/>
                <a:ea typeface="楷体_GB2312" pitchFamily="49" charset="-122"/>
              </a:rPr>
              <a:t>作稳定剂。</a:t>
            </a:r>
            <a:r>
              <a:rPr lang="zh-CN" altLang="en-US" sz="2800" b="1" dirty="0">
                <a:solidFill>
                  <a:schemeClr val="tx1"/>
                </a:solidFill>
                <a:latin typeface="Times New Roman" pitchFamily="18" charset="0"/>
                <a:ea typeface="楷体_GB2312" pitchFamily="49" charset="-122"/>
              </a:rPr>
              <a:t> 结构式 ：             </a:t>
            </a:r>
            <a:endParaRPr lang="zh-CN" altLang="en-US" sz="2800" b="1" baseline="30000" dirty="0">
              <a:solidFill>
                <a:schemeClr val="tx1"/>
              </a:solidFill>
              <a:latin typeface="Times New Roman" pitchFamily="18" charset="0"/>
              <a:ea typeface="楷体_GB2312" pitchFamily="49" charset="-122"/>
            </a:endParaRPr>
          </a:p>
        </p:txBody>
      </p:sp>
      <p:grpSp>
        <p:nvGrpSpPr>
          <p:cNvPr id="2" name="Group 4"/>
          <p:cNvGrpSpPr>
            <a:grpSpLocks/>
          </p:cNvGrpSpPr>
          <p:nvPr/>
        </p:nvGrpSpPr>
        <p:grpSpPr bwMode="auto">
          <a:xfrm>
            <a:off x="928662" y="2214554"/>
            <a:ext cx="4445000" cy="2538413"/>
            <a:chOff x="566" y="2053"/>
            <a:chExt cx="2800" cy="1599"/>
          </a:xfrm>
        </p:grpSpPr>
        <p:sp>
          <p:nvSpPr>
            <p:cNvPr id="47109" name="Text Box 5"/>
            <p:cNvSpPr txBox="1">
              <a:spLocks noChangeArrowheads="1"/>
            </p:cNvSpPr>
            <p:nvPr/>
          </p:nvSpPr>
          <p:spPr bwMode="auto">
            <a:xfrm>
              <a:off x="566" y="2053"/>
              <a:ext cx="2800" cy="1599"/>
            </a:xfrm>
            <a:prstGeom prst="rect">
              <a:avLst/>
            </a:prstGeom>
            <a:noFill/>
            <a:ln w="12700" cap="sq">
              <a:noFill/>
              <a:miter lim="800000"/>
              <a:headEnd/>
              <a:tailEnd/>
            </a:ln>
            <a:effectLst/>
          </p:spPr>
          <p:txBody>
            <a:bodyPr wrap="none" tIns="0" bIns="0">
              <a:spAutoFit/>
            </a:bodyPr>
            <a:lstStyle/>
            <a:p>
              <a:pPr algn="l" fontAlgn="base">
                <a:lnSpc>
                  <a:spcPct val="160000"/>
                </a:lnSpc>
                <a:spcBef>
                  <a:spcPct val="0"/>
                </a:spcBef>
                <a:buFontTx/>
                <a:buNone/>
              </a:pPr>
              <a:r>
                <a:rPr lang="en-US" altLang="zh-CN" sz="2800" b="1" dirty="0">
                  <a:solidFill>
                    <a:schemeClr val="tx1"/>
                  </a:solidFill>
                  <a:latin typeface="Times New Roman" pitchFamily="18" charset="0"/>
                  <a:ea typeface="楷体_GB2312" pitchFamily="49" charset="-122"/>
                </a:rPr>
                <a:t>[(</a:t>
              </a:r>
              <a:r>
                <a:rPr lang="en-US" altLang="en-US" sz="2800" b="1" dirty="0" err="1">
                  <a:solidFill>
                    <a:schemeClr val="tx1"/>
                  </a:solidFill>
                  <a:latin typeface="Times New Roman" pitchFamily="18" charset="0"/>
                  <a:ea typeface="楷体_GB2312" pitchFamily="49" charset="-122"/>
                </a:rPr>
                <a:t>AgI</a:t>
              </a:r>
              <a:r>
                <a:rPr lang="en-US" altLang="en-US" sz="2800" b="1" dirty="0">
                  <a:solidFill>
                    <a:schemeClr val="tx1"/>
                  </a:solidFill>
                  <a:latin typeface="Times New Roman" pitchFamily="18" charset="0"/>
                  <a:ea typeface="楷体_GB2312" pitchFamily="49" charset="-122"/>
                </a:rPr>
                <a:t>)</a:t>
              </a:r>
              <a:r>
                <a:rPr lang="en-US" altLang="en-US" sz="2800" b="1" baseline="-25000" dirty="0">
                  <a:solidFill>
                    <a:schemeClr val="tx1"/>
                  </a:solidFill>
                  <a:latin typeface="Times New Roman" pitchFamily="18" charset="0"/>
                  <a:ea typeface="楷体_GB2312" pitchFamily="49" charset="-122"/>
                </a:rPr>
                <a:t>m  </a:t>
              </a:r>
              <a:r>
                <a:rPr lang="en-US" altLang="en-US" sz="2800" b="1" i="1" dirty="0">
                  <a:solidFill>
                    <a:schemeClr val="tx1"/>
                  </a:solidFill>
                  <a:latin typeface="Times New Roman" pitchFamily="18" charset="0"/>
                  <a:ea typeface="楷体_GB2312" pitchFamily="49" charset="-122"/>
                </a:rPr>
                <a:t>n</a:t>
              </a:r>
              <a:r>
                <a:rPr lang="en-US" altLang="en-US" sz="2800" b="1" dirty="0">
                  <a:solidFill>
                    <a:schemeClr val="tx1"/>
                  </a:solidFill>
                  <a:latin typeface="Times New Roman" pitchFamily="18" charset="0"/>
                  <a:ea typeface="楷体_GB2312" pitchFamily="49" charset="-122"/>
                </a:rPr>
                <a:t> I</a:t>
              </a:r>
              <a:r>
                <a:rPr lang="en-US" altLang="en-US" sz="2800" b="1" baseline="30000" dirty="0">
                  <a:solidFill>
                    <a:schemeClr val="tx1"/>
                  </a:solidFill>
                  <a:latin typeface="Times New Roman" pitchFamily="18" charset="0"/>
                  <a:ea typeface="楷体_GB2312" pitchFamily="49" charset="-122"/>
                </a:rPr>
                <a:t> – </a:t>
              </a:r>
              <a:r>
                <a:rPr lang="en-US" altLang="en-US" sz="2800" b="1" dirty="0">
                  <a:solidFill>
                    <a:schemeClr val="tx1"/>
                  </a:solidFill>
                  <a:latin typeface="Times New Roman" pitchFamily="18" charset="0"/>
                  <a:ea typeface="楷体_GB2312" pitchFamily="49" charset="-122"/>
                </a:rPr>
                <a:t>(</a:t>
              </a:r>
              <a:r>
                <a:rPr lang="en-US" altLang="en-US" sz="2800" b="1" i="1" dirty="0">
                  <a:solidFill>
                    <a:schemeClr val="tx1"/>
                  </a:solidFill>
                  <a:latin typeface="Times New Roman" pitchFamily="18" charset="0"/>
                  <a:ea typeface="楷体_GB2312" pitchFamily="49" charset="-122"/>
                </a:rPr>
                <a:t>n-x</a:t>
              </a:r>
              <a:r>
                <a:rPr lang="en-US" altLang="en-US" sz="2800" b="1" dirty="0">
                  <a:solidFill>
                    <a:schemeClr val="tx1"/>
                  </a:solidFill>
                  <a:latin typeface="Times New Roman" pitchFamily="18" charset="0"/>
                  <a:ea typeface="楷体_GB2312" pitchFamily="49" charset="-122"/>
                </a:rPr>
                <a:t>)K</a:t>
              </a:r>
              <a:r>
                <a:rPr lang="en-US" altLang="en-US" sz="2800" b="1" baseline="30000" dirty="0">
                  <a:solidFill>
                    <a:schemeClr val="tx1"/>
                  </a:solidFill>
                  <a:latin typeface="Times New Roman" pitchFamily="18" charset="0"/>
                  <a:ea typeface="楷体_GB2312" pitchFamily="49" charset="-122"/>
                </a:rPr>
                <a:t>+</a:t>
              </a:r>
              <a:r>
                <a:rPr lang="en-US" altLang="en-US" sz="2800" b="1" dirty="0">
                  <a:solidFill>
                    <a:schemeClr val="tx1"/>
                  </a:solidFill>
                  <a:latin typeface="Times New Roman" pitchFamily="18" charset="0"/>
                  <a:ea typeface="楷体_GB2312" pitchFamily="49" charset="-122"/>
                </a:rPr>
                <a:t>]</a:t>
              </a:r>
              <a:r>
                <a:rPr lang="en-US" altLang="en-US" sz="2800" b="1" baseline="30000" dirty="0">
                  <a:solidFill>
                    <a:schemeClr val="tx1"/>
                  </a:solidFill>
                  <a:latin typeface="Times New Roman" pitchFamily="18" charset="0"/>
                  <a:ea typeface="楷体_GB2312" pitchFamily="49" charset="-122"/>
                </a:rPr>
                <a:t>x–  </a:t>
              </a:r>
              <a:r>
                <a:rPr lang="en-US" altLang="zh-CN" sz="2800" b="1" i="1" dirty="0" err="1">
                  <a:solidFill>
                    <a:schemeClr val="tx1"/>
                  </a:solidFill>
                  <a:latin typeface="Times New Roman" pitchFamily="18" charset="0"/>
                  <a:ea typeface="楷体_GB2312" pitchFamily="49" charset="-122"/>
                </a:rPr>
                <a:t>x</a:t>
              </a:r>
              <a:r>
                <a:rPr lang="en-US" altLang="zh-CN" sz="2800" b="1" dirty="0" err="1">
                  <a:solidFill>
                    <a:schemeClr val="tx1"/>
                  </a:solidFill>
                  <a:latin typeface="Times New Roman" pitchFamily="18" charset="0"/>
                  <a:ea typeface="楷体_GB2312" pitchFamily="49" charset="-122"/>
                </a:rPr>
                <a:t>K</a:t>
              </a:r>
              <a:r>
                <a:rPr lang="en-US" altLang="zh-CN" sz="2800" b="1" baseline="30000" dirty="0">
                  <a:solidFill>
                    <a:schemeClr val="tx1"/>
                  </a:solidFill>
                  <a:latin typeface="Times New Roman" pitchFamily="18" charset="0"/>
                  <a:ea typeface="楷体_GB2312" pitchFamily="49" charset="-122"/>
                </a:rPr>
                <a:t>+</a:t>
              </a:r>
              <a:r>
                <a:rPr lang="en-US" altLang="en-US" sz="2800" b="1" baseline="30000" dirty="0">
                  <a:solidFill>
                    <a:schemeClr val="tx1"/>
                  </a:solidFill>
                  <a:latin typeface="Times New Roman" pitchFamily="18" charset="0"/>
                  <a:ea typeface="楷体_GB2312" pitchFamily="49" charset="-122"/>
                </a:rPr>
                <a:t>  </a:t>
              </a:r>
            </a:p>
            <a:p>
              <a:pPr algn="l" fontAlgn="base">
                <a:lnSpc>
                  <a:spcPct val="160000"/>
                </a:lnSpc>
                <a:spcBef>
                  <a:spcPct val="0"/>
                </a:spcBef>
                <a:buFontTx/>
                <a:buNone/>
              </a:pPr>
              <a:r>
                <a:rPr lang="en-US" altLang="zh-CN" sz="2800" b="1" baseline="30000" dirty="0">
                  <a:solidFill>
                    <a:schemeClr val="tx1"/>
                  </a:solidFill>
                  <a:latin typeface="Times New Roman" pitchFamily="18" charset="0"/>
                  <a:ea typeface="楷体_GB2312" pitchFamily="49" charset="-122"/>
                </a:rPr>
                <a:t>                      </a:t>
              </a:r>
            </a:p>
            <a:p>
              <a:pPr algn="l" fontAlgn="base">
                <a:lnSpc>
                  <a:spcPct val="160000"/>
                </a:lnSpc>
                <a:spcBef>
                  <a:spcPct val="0"/>
                </a:spcBef>
                <a:buFontTx/>
                <a:buNone/>
              </a:pPr>
              <a:r>
                <a:rPr lang="en-US" altLang="zh-CN" sz="2800" b="1" baseline="30000" dirty="0">
                  <a:solidFill>
                    <a:schemeClr val="tx1"/>
                  </a:solidFill>
                  <a:latin typeface="Times New Roman" pitchFamily="18" charset="0"/>
                  <a:ea typeface="楷体_GB2312" pitchFamily="49" charset="-122"/>
                </a:rPr>
                <a:t> |________________________|</a:t>
              </a:r>
            </a:p>
            <a:p>
              <a:pPr algn="l" fontAlgn="base">
                <a:lnSpc>
                  <a:spcPct val="160000"/>
                </a:lnSpc>
                <a:spcBef>
                  <a:spcPct val="0"/>
                </a:spcBef>
                <a:buFontTx/>
                <a:buNone/>
              </a:pPr>
              <a:r>
                <a:rPr lang="en-US" altLang="zh-CN" sz="2800" b="1" baseline="30000" dirty="0">
                  <a:solidFill>
                    <a:schemeClr val="tx1"/>
                  </a:solidFill>
                  <a:latin typeface="Times New Roman" pitchFamily="18" charset="0"/>
                  <a:ea typeface="楷体_GB2312" pitchFamily="49" charset="-122"/>
                </a:rPr>
                <a:t> |________________________________|</a:t>
              </a:r>
            </a:p>
            <a:p>
              <a:pPr algn="l" fontAlgn="base">
                <a:lnSpc>
                  <a:spcPct val="110000"/>
                </a:lnSpc>
                <a:spcBef>
                  <a:spcPct val="0"/>
                </a:spcBef>
                <a:buFontTx/>
                <a:buNone/>
              </a:pPr>
              <a:endParaRPr lang="en-US" altLang="zh-CN" sz="2800" b="1" dirty="0">
                <a:solidFill>
                  <a:srgbClr val="000000"/>
                </a:solidFill>
                <a:latin typeface="Times New Roman" pitchFamily="18" charset="0"/>
                <a:ea typeface="楷体_GB2312" pitchFamily="49" charset="-122"/>
              </a:endParaRPr>
            </a:p>
          </p:txBody>
        </p:sp>
        <p:grpSp>
          <p:nvGrpSpPr>
            <p:cNvPr id="3" name="Group 6"/>
            <p:cNvGrpSpPr>
              <a:grpSpLocks/>
            </p:cNvGrpSpPr>
            <p:nvPr/>
          </p:nvGrpSpPr>
          <p:grpSpPr bwMode="auto">
            <a:xfrm>
              <a:off x="624" y="2352"/>
              <a:ext cx="1832" cy="1151"/>
              <a:chOff x="1392" y="2352"/>
              <a:chExt cx="1832" cy="1151"/>
            </a:xfrm>
          </p:grpSpPr>
          <p:graphicFrame>
            <p:nvGraphicFramePr>
              <p:cNvPr id="47111" name="Object 7"/>
              <p:cNvGraphicFramePr>
                <a:graphicFrameLocks noChangeAspect="1"/>
              </p:cNvGraphicFramePr>
              <p:nvPr/>
            </p:nvGraphicFramePr>
            <p:xfrm>
              <a:off x="1392" y="2352"/>
              <a:ext cx="360" cy="384"/>
            </p:xfrm>
            <a:graphic>
              <a:graphicData uri="http://schemas.openxmlformats.org/presentationml/2006/ole">
                <p:oleObj spid="_x0000_s863236" name="公式" r:id="rId3" imgW="571320" imgH="609480" progId="Equation.3">
                  <p:embed/>
                </p:oleObj>
              </a:graphicData>
            </a:graphic>
          </p:graphicFrame>
          <p:graphicFrame>
            <p:nvGraphicFramePr>
              <p:cNvPr id="47112" name="Object 8"/>
              <p:cNvGraphicFramePr>
                <a:graphicFrameLocks noChangeAspect="1"/>
              </p:cNvGraphicFramePr>
              <p:nvPr/>
            </p:nvGraphicFramePr>
            <p:xfrm>
              <a:off x="1632" y="3024"/>
              <a:ext cx="1064" cy="191"/>
            </p:xfrm>
            <a:graphic>
              <a:graphicData uri="http://schemas.openxmlformats.org/presentationml/2006/ole">
                <p:oleObj spid="_x0000_s863237" name="公式" r:id="rId4" imgW="1688760" imgH="304560" progId="Equation.3">
                  <p:embed/>
                </p:oleObj>
              </a:graphicData>
            </a:graphic>
          </p:graphicFrame>
          <p:graphicFrame>
            <p:nvGraphicFramePr>
              <p:cNvPr id="47113" name="Object 9"/>
              <p:cNvGraphicFramePr>
                <a:graphicFrameLocks noChangeAspect="1"/>
              </p:cNvGraphicFramePr>
              <p:nvPr/>
            </p:nvGraphicFramePr>
            <p:xfrm>
              <a:off x="2160" y="3312"/>
              <a:ext cx="1064" cy="191"/>
            </p:xfrm>
            <a:graphic>
              <a:graphicData uri="http://schemas.openxmlformats.org/presentationml/2006/ole">
                <p:oleObj spid="_x0000_s863238" name="公式" r:id="rId5" imgW="1688760" imgH="304560" progId="Equation.3">
                  <p:embed/>
                </p:oleObj>
              </a:graphicData>
            </a:graphic>
          </p:graphicFrame>
        </p:grpSp>
      </p:grpSp>
      <p:graphicFrame>
        <p:nvGraphicFramePr>
          <p:cNvPr id="47126" name="Object 22"/>
          <p:cNvGraphicFramePr>
            <a:graphicFrameLocks noChangeAspect="1"/>
          </p:cNvGraphicFramePr>
          <p:nvPr/>
        </p:nvGraphicFramePr>
        <p:xfrm>
          <a:off x="6019800" y="685800"/>
          <a:ext cx="2789238" cy="2967038"/>
        </p:xfrm>
        <a:graphic>
          <a:graphicData uri="http://schemas.openxmlformats.org/presentationml/2006/ole">
            <p:oleObj spid="_x0000_s863234" name="BMP 图象" r:id="rId6" imgW="3000000" imgH="3191320" progId="PBrush">
              <p:embed/>
            </p:oleObj>
          </a:graphicData>
        </a:graphic>
      </p:graphicFrame>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7106"/>
                                        </p:tgtEl>
                                        <p:attrNameLst>
                                          <p:attrName>style.visibility</p:attrName>
                                        </p:attrNameLst>
                                      </p:cBhvr>
                                      <p:to>
                                        <p:strVal val="visible"/>
                                      </p:to>
                                    </p:set>
                                    <p:anim calcmode="lin" valueType="num">
                                      <p:cBhvr additive="base">
                                        <p:cTn id="7" dur="500" fill="hold"/>
                                        <p:tgtEl>
                                          <p:spTgt spid="47106"/>
                                        </p:tgtEl>
                                        <p:attrNameLst>
                                          <p:attrName>ppt_x</p:attrName>
                                        </p:attrNameLst>
                                      </p:cBhvr>
                                      <p:tavLst>
                                        <p:tav tm="0">
                                          <p:val>
                                            <p:strVal val="#ppt_x"/>
                                          </p:val>
                                        </p:tav>
                                        <p:tav tm="100000">
                                          <p:val>
                                            <p:strVal val="#ppt_x"/>
                                          </p:val>
                                        </p:tav>
                                      </p:tavLst>
                                    </p:anim>
                                    <p:anim calcmode="lin" valueType="num">
                                      <p:cBhvr additive="base">
                                        <p:cTn id="8" dur="500" fill="hold"/>
                                        <p:tgtEl>
                                          <p:spTgt spid="4710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grpId="0" nodeType="clickEffect">
                                  <p:stCondLst>
                                    <p:cond delay="0"/>
                                  </p:stCondLst>
                                  <p:childTnLst>
                                    <p:set>
                                      <p:cBhvr>
                                        <p:cTn id="12" dur="1" fill="hold">
                                          <p:stCondLst>
                                            <p:cond delay="0"/>
                                          </p:stCondLst>
                                        </p:cTn>
                                        <p:tgtEl>
                                          <p:spTgt spid="47107"/>
                                        </p:tgtEl>
                                        <p:attrNameLst>
                                          <p:attrName>style.visibility</p:attrName>
                                        </p:attrNameLst>
                                      </p:cBhvr>
                                      <p:to>
                                        <p:strVal val="visible"/>
                                      </p:to>
                                    </p:set>
                                    <p:anim calcmode="lin" valueType="num">
                                      <p:cBhvr additive="base">
                                        <p:cTn id="13" dur="500" fill="hold"/>
                                        <p:tgtEl>
                                          <p:spTgt spid="47107"/>
                                        </p:tgtEl>
                                        <p:attrNameLst>
                                          <p:attrName>ppt_x</p:attrName>
                                        </p:attrNameLst>
                                      </p:cBhvr>
                                      <p:tavLst>
                                        <p:tav tm="0">
                                          <p:val>
                                            <p:strVal val="0-#ppt_w/2"/>
                                          </p:val>
                                        </p:tav>
                                        <p:tav tm="100000">
                                          <p:val>
                                            <p:strVal val="#ppt_x"/>
                                          </p:val>
                                        </p:tav>
                                      </p:tavLst>
                                    </p:anim>
                                    <p:anim calcmode="lin" valueType="num">
                                      <p:cBhvr additive="base">
                                        <p:cTn id="14" dur="500" fill="hold"/>
                                        <p:tgtEl>
                                          <p:spTgt spid="4710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7" presetClass="entr" presetSubtype="4" fill="hold" nodeType="clickEffect">
                                  <p:stCondLst>
                                    <p:cond delay="0"/>
                                  </p:stCondLst>
                                  <p:childTnLst>
                                    <p:set>
                                      <p:cBhvr>
                                        <p:cTn id="24" dur="1" fill="hold">
                                          <p:stCondLst>
                                            <p:cond delay="0"/>
                                          </p:stCondLst>
                                        </p:cTn>
                                        <p:tgtEl>
                                          <p:spTgt spid="47126"/>
                                        </p:tgtEl>
                                        <p:attrNameLst>
                                          <p:attrName>style.visibility</p:attrName>
                                        </p:attrNameLst>
                                      </p:cBhvr>
                                      <p:to>
                                        <p:strVal val="visible"/>
                                      </p:to>
                                    </p:set>
                                    <p:anim calcmode="lin" valueType="num">
                                      <p:cBhvr additive="base">
                                        <p:cTn id="25" dur="5000" fill="hold"/>
                                        <p:tgtEl>
                                          <p:spTgt spid="47126"/>
                                        </p:tgtEl>
                                        <p:attrNameLst>
                                          <p:attrName>ppt_x</p:attrName>
                                        </p:attrNameLst>
                                      </p:cBhvr>
                                      <p:tavLst>
                                        <p:tav tm="0">
                                          <p:val>
                                            <p:strVal val="#ppt_x"/>
                                          </p:val>
                                        </p:tav>
                                        <p:tav tm="100000">
                                          <p:val>
                                            <p:strVal val="#ppt_x"/>
                                          </p:val>
                                        </p:tav>
                                      </p:tavLst>
                                    </p:anim>
                                    <p:anim calcmode="lin" valueType="num">
                                      <p:cBhvr additive="base">
                                        <p:cTn id="26" dur="5000" fill="hold"/>
                                        <p:tgtEl>
                                          <p:spTgt spid="471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autoUpdateAnimBg="0"/>
      <p:bldP spid="47107" grpId="0" animBg="1" autoUpdateAnimBg="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pPr eaLnBrk="1" hangingPunct="1"/>
            <a:r>
              <a:rPr lang="en-US" altLang="zh-CN" sz="3600" dirty="0" smtClean="0"/>
              <a:t>2.5.3.4</a:t>
            </a:r>
            <a:r>
              <a:rPr lang="en-US" altLang="zh-CN" dirty="0" smtClean="0"/>
              <a:t> </a:t>
            </a:r>
            <a:r>
              <a:rPr lang="zh-CN" altLang="en-US" sz="3600" dirty="0" smtClean="0"/>
              <a:t>胶体的稳定性和聚沉</a:t>
            </a:r>
          </a:p>
        </p:txBody>
      </p:sp>
      <p:sp>
        <p:nvSpPr>
          <p:cNvPr id="414723" name="Text Box 3"/>
          <p:cNvSpPr txBox="1">
            <a:spLocks noChangeArrowheads="1"/>
          </p:cNvSpPr>
          <p:nvPr/>
        </p:nvSpPr>
        <p:spPr bwMode="auto">
          <a:xfrm>
            <a:off x="865188" y="1857375"/>
            <a:ext cx="7848600" cy="1458913"/>
          </a:xfrm>
          <a:prstGeom prst="rect">
            <a:avLst/>
          </a:prstGeom>
          <a:noFill/>
          <a:ln w="9525">
            <a:noFill/>
            <a:miter lim="800000"/>
            <a:headEnd/>
            <a:tailEnd/>
          </a:ln>
        </p:spPr>
        <p:txBody>
          <a:bodyPr>
            <a:spAutoFit/>
          </a:bodyPr>
          <a:lstStyle/>
          <a:p>
            <a:pPr algn="just" eaLnBrk="0" hangingPunct="0">
              <a:spcBef>
                <a:spcPct val="20000"/>
              </a:spcBef>
            </a:pPr>
            <a:r>
              <a:rPr kumimoji="1" lang="zh-CN" altLang="en-US" sz="2800" b="1">
                <a:latin typeface="宋体" pitchFamily="2" charset="-122"/>
              </a:rPr>
              <a:t>胶体是热力学不稳定系统</a:t>
            </a:r>
            <a:r>
              <a:rPr kumimoji="1" lang="zh-CN" altLang="en-US" sz="2800">
                <a:latin typeface="宋体" pitchFamily="2" charset="-122"/>
              </a:rPr>
              <a:t>。</a:t>
            </a:r>
          </a:p>
          <a:p>
            <a:pPr algn="just" eaLnBrk="0" hangingPunct="0">
              <a:spcBef>
                <a:spcPct val="20000"/>
              </a:spcBef>
            </a:pPr>
            <a:r>
              <a:rPr kumimoji="1" lang="zh-CN" altLang="en-US" sz="2800">
                <a:latin typeface="宋体" pitchFamily="2" charset="-122"/>
              </a:rPr>
              <a:t>但胶体能够长时间不发生沉降而稳定存在，原因主要有：</a:t>
            </a:r>
          </a:p>
        </p:txBody>
      </p:sp>
      <p:sp>
        <p:nvSpPr>
          <p:cNvPr id="414724" name="Text Box 4"/>
          <p:cNvSpPr txBox="1">
            <a:spLocks noChangeArrowheads="1"/>
          </p:cNvSpPr>
          <p:nvPr/>
        </p:nvSpPr>
        <p:spPr bwMode="auto">
          <a:xfrm>
            <a:off x="684213" y="3284538"/>
            <a:ext cx="8077200" cy="416076"/>
          </a:xfrm>
          <a:prstGeom prst="rect">
            <a:avLst/>
          </a:prstGeom>
          <a:noFill/>
          <a:ln w="12700" cap="sq">
            <a:noFill/>
            <a:miter lim="800000"/>
            <a:headEnd/>
            <a:tailEnd/>
          </a:ln>
        </p:spPr>
        <p:txBody>
          <a:bodyPr tIns="0" bIns="0">
            <a:spAutoFit/>
          </a:bodyPr>
          <a:lstStyle/>
          <a:p>
            <a:pPr algn="just" eaLnBrk="0" hangingPunct="0">
              <a:lnSpc>
                <a:spcPct val="110000"/>
              </a:lnSpc>
              <a:spcBef>
                <a:spcPct val="20000"/>
              </a:spcBef>
              <a:buClr>
                <a:schemeClr val="hlink"/>
              </a:buClr>
              <a:buFont typeface="Wingdings" pitchFamily="2" charset="2"/>
              <a:buChar char="Ø"/>
            </a:pPr>
            <a:r>
              <a:rPr kumimoji="1" lang="zh-CN" altLang="en-US" sz="2800" b="1" dirty="0">
                <a:solidFill>
                  <a:srgbClr val="FF0000"/>
                </a:solidFill>
                <a:latin typeface="宋体" pitchFamily="2" charset="-122"/>
              </a:rPr>
              <a:t>溶胶的动力稳定性：</a:t>
            </a:r>
            <a:r>
              <a:rPr kumimoji="1" lang="zh-CN" altLang="en-US" sz="2800" dirty="0">
                <a:latin typeface="宋体" pitchFamily="2" charset="-122"/>
              </a:rPr>
              <a:t>布朗运动。</a:t>
            </a:r>
          </a:p>
        </p:txBody>
      </p:sp>
      <p:sp>
        <p:nvSpPr>
          <p:cNvPr id="152581" name="Text Box 5"/>
          <p:cNvSpPr txBox="1">
            <a:spLocks noChangeArrowheads="1"/>
          </p:cNvSpPr>
          <p:nvPr/>
        </p:nvSpPr>
        <p:spPr bwMode="auto">
          <a:xfrm>
            <a:off x="827088" y="1341438"/>
            <a:ext cx="7924800" cy="427037"/>
          </a:xfrm>
          <a:prstGeom prst="rect">
            <a:avLst/>
          </a:prstGeom>
          <a:noFill/>
          <a:ln w="12700" cap="sq">
            <a:noFill/>
            <a:miter lim="800000"/>
            <a:headEnd/>
            <a:tailEnd/>
          </a:ln>
        </p:spPr>
        <p:txBody>
          <a:bodyPr tIns="0" bIns="0">
            <a:spAutoFit/>
          </a:bodyPr>
          <a:lstStyle/>
          <a:p>
            <a:pPr>
              <a:spcBef>
                <a:spcPct val="50000"/>
              </a:spcBef>
            </a:pPr>
            <a:r>
              <a:rPr kumimoji="1" lang="en-US" altLang="zh-CN" sz="2800" b="1" dirty="0" smtClean="0">
                <a:solidFill>
                  <a:srgbClr val="000066"/>
                </a:solidFill>
                <a:latin typeface="宋体" pitchFamily="2" charset="-122"/>
              </a:rPr>
              <a:t>1. </a:t>
            </a:r>
            <a:r>
              <a:rPr kumimoji="1" lang="zh-CN" altLang="en-US" sz="2800" dirty="0" smtClean="0">
                <a:latin typeface="宋体" pitchFamily="2" charset="-122"/>
              </a:rPr>
              <a:t>胶体</a:t>
            </a:r>
            <a:r>
              <a:rPr kumimoji="1" lang="zh-CN" altLang="en-US" sz="2800" dirty="0">
                <a:latin typeface="宋体" pitchFamily="2" charset="-122"/>
              </a:rPr>
              <a:t>的</a:t>
            </a:r>
            <a:r>
              <a:rPr kumimoji="1" lang="zh-CN" altLang="en-US" sz="2800" dirty="0" smtClean="0">
                <a:latin typeface="宋体" pitchFamily="2" charset="-122"/>
              </a:rPr>
              <a:t>稳定性</a:t>
            </a:r>
            <a:endParaRPr kumimoji="1" lang="zh-CN" altLang="en-US" sz="2800" dirty="0">
              <a:latin typeface="宋体" pitchFamily="2" charset="-122"/>
            </a:endParaRPr>
          </a:p>
        </p:txBody>
      </p:sp>
      <p:sp>
        <p:nvSpPr>
          <p:cNvPr id="414727" name="Rectangle 7"/>
          <p:cNvSpPr>
            <a:spLocks noChangeArrowheads="1"/>
          </p:cNvSpPr>
          <p:nvPr/>
        </p:nvSpPr>
        <p:spPr bwMode="auto">
          <a:xfrm>
            <a:off x="647700" y="3859213"/>
            <a:ext cx="8280400" cy="939800"/>
          </a:xfrm>
          <a:prstGeom prst="rect">
            <a:avLst/>
          </a:prstGeom>
          <a:noFill/>
          <a:ln w="12700" cap="sq">
            <a:noFill/>
            <a:miter lim="800000"/>
            <a:headEnd/>
            <a:tailEnd/>
          </a:ln>
        </p:spPr>
        <p:txBody>
          <a:bodyPr tIns="0" bIns="0">
            <a:spAutoFit/>
          </a:bodyPr>
          <a:lstStyle/>
          <a:p>
            <a:pPr eaLnBrk="0" hangingPunct="0">
              <a:lnSpc>
                <a:spcPct val="110000"/>
              </a:lnSpc>
              <a:spcBef>
                <a:spcPct val="20000"/>
              </a:spcBef>
              <a:buClr>
                <a:schemeClr val="hlink"/>
              </a:buClr>
              <a:buFont typeface="Wingdings" pitchFamily="2" charset="2"/>
              <a:buChar char="Ø"/>
            </a:pPr>
            <a:r>
              <a:rPr kumimoji="1" lang="zh-CN" altLang="en-US" sz="2800" b="1" dirty="0">
                <a:solidFill>
                  <a:srgbClr val="FF0000"/>
                </a:solidFill>
                <a:latin typeface="宋体" pitchFamily="2" charset="-122"/>
              </a:rPr>
              <a:t>胶粒子荷电的稳定作用：</a:t>
            </a:r>
            <a:r>
              <a:rPr kumimoji="1" lang="zh-CN" altLang="en-US" sz="2800" dirty="0">
                <a:latin typeface="宋体" pitchFamily="2" charset="-122"/>
              </a:rPr>
              <a:t>胶体粒子带有电荷，胶粒之间有很强的相互排斥。</a:t>
            </a:r>
          </a:p>
        </p:txBody>
      </p:sp>
      <p:sp>
        <p:nvSpPr>
          <p:cNvPr id="414731" name="Rectangle 11"/>
          <p:cNvSpPr>
            <a:spLocks noChangeArrowheads="1"/>
          </p:cNvSpPr>
          <p:nvPr/>
        </p:nvSpPr>
        <p:spPr bwMode="auto">
          <a:xfrm>
            <a:off x="719138" y="4868863"/>
            <a:ext cx="8208962" cy="1409700"/>
          </a:xfrm>
          <a:prstGeom prst="rect">
            <a:avLst/>
          </a:prstGeom>
          <a:noFill/>
          <a:ln w="12700" cap="sq">
            <a:noFill/>
            <a:miter lim="800000"/>
            <a:headEnd/>
            <a:tailEnd/>
          </a:ln>
        </p:spPr>
        <p:txBody>
          <a:bodyPr tIns="0" bIns="0">
            <a:spAutoFit/>
          </a:bodyPr>
          <a:lstStyle/>
          <a:p>
            <a:pPr eaLnBrk="0" hangingPunct="0">
              <a:lnSpc>
                <a:spcPct val="110000"/>
              </a:lnSpc>
              <a:spcBef>
                <a:spcPct val="20000"/>
              </a:spcBef>
              <a:buClr>
                <a:schemeClr val="hlink"/>
              </a:buClr>
              <a:buFont typeface="Wingdings" pitchFamily="2" charset="2"/>
              <a:buChar char="Ø"/>
            </a:pPr>
            <a:r>
              <a:rPr kumimoji="1" lang="zh-CN" altLang="en-US" sz="2800" b="1" dirty="0">
                <a:solidFill>
                  <a:srgbClr val="FF0000"/>
                </a:solidFill>
                <a:latin typeface="宋体" pitchFamily="2" charset="-122"/>
              </a:rPr>
              <a:t>溶剂化的稳定作用：</a:t>
            </a:r>
            <a:r>
              <a:rPr kumimoji="1" lang="zh-CN" altLang="en-US" sz="2800" dirty="0">
                <a:latin typeface="宋体" pitchFamily="2" charset="-122"/>
              </a:rPr>
              <a:t>胶体粒子被水合离子所包围形成水化层。水化层具有一定的弹性，成为胶粒接近的阻力。</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47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147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147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147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3" grpId="0" autoUpdateAnimBg="0"/>
      <p:bldP spid="414724" grpId="0" autoUpdateAnimBg="0"/>
      <p:bldP spid="414727" grpId="0" autoUpdateAnimBg="0"/>
      <p:bldP spid="414731" grpId="0" autoUpdateAnimBg="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fld id="{9AEE06A6-89DC-4D2E-8859-7B5014D63EBA}" type="datetime1">
              <a:rPr lang="zh-CN" altLang="en-US"/>
              <a:pPr>
                <a:defRPr/>
              </a:pPr>
              <a:t>2017/11/12</a:t>
            </a:fld>
            <a:endParaRPr lang="en-US" altLang="zh-CN"/>
          </a:p>
        </p:txBody>
      </p:sp>
      <p:sp>
        <p:nvSpPr>
          <p:cNvPr id="35843" name="Rectangle 4"/>
          <p:cNvSpPr>
            <a:spLocks noChangeArrowheads="1"/>
          </p:cNvSpPr>
          <p:nvPr/>
        </p:nvSpPr>
        <p:spPr bwMode="auto">
          <a:xfrm>
            <a:off x="928662" y="3143248"/>
            <a:ext cx="7245350" cy="2893100"/>
          </a:xfrm>
          <a:prstGeom prst="rect">
            <a:avLst/>
          </a:prstGeom>
          <a:noFill/>
          <a:ln w="12700">
            <a:noFill/>
            <a:miter lim="800000"/>
            <a:headEnd/>
            <a:tailEnd/>
          </a:ln>
        </p:spPr>
        <p:txBody>
          <a:bodyPr>
            <a:spAutoFit/>
          </a:bodyPr>
          <a:lstStyle/>
          <a:p>
            <a:pPr eaLnBrk="1" hangingPunct="1">
              <a:lnSpc>
                <a:spcPct val="140000"/>
              </a:lnSpc>
              <a:spcBef>
                <a:spcPct val="5000"/>
              </a:spcBef>
            </a:pPr>
            <a:r>
              <a:rPr lang="zh-CN" altLang="en-US" sz="2600" b="1" dirty="0" smtClean="0">
                <a:solidFill>
                  <a:srgbClr val="000099"/>
                </a:solidFill>
                <a:ea typeface="宋体" charset="-122"/>
                <a:cs typeface="Times New Roman" pitchFamily="18" charset="0"/>
              </a:rPr>
              <a:t>原因是电解质使溶液中离子浓度增大，给带电胶粒创造了吸引带相反电荷离子的有利条件，使扩散层中更多的反离子进入到吸附层，使扩散层变薄，</a:t>
            </a:r>
            <a:r>
              <a:rPr lang="zh-CN" altLang="en-US" sz="2600" b="1" dirty="0" smtClean="0">
                <a:solidFill>
                  <a:srgbClr val="000099"/>
                </a:solidFill>
                <a:ea typeface="宋体" charset="-122"/>
                <a:cs typeface="Times New Roman" pitchFamily="18" charset="0"/>
                <a:sym typeface="Symbol" pitchFamily="18" charset="2"/>
              </a:rPr>
              <a:t>胶粒原来的电荷减少甚至被完全中和</a:t>
            </a:r>
            <a:r>
              <a:rPr lang="zh-CN" altLang="en-US" sz="2600" b="1" dirty="0">
                <a:solidFill>
                  <a:srgbClr val="000099"/>
                </a:solidFill>
                <a:ea typeface="宋体" charset="-122"/>
                <a:cs typeface="Times New Roman" pitchFamily="18" charset="0"/>
                <a:sym typeface="Symbol" pitchFamily="18" charset="2"/>
              </a:rPr>
              <a:t>，离子间</a:t>
            </a:r>
            <a:r>
              <a:rPr lang="zh-CN" altLang="en-US" sz="2600" b="1" dirty="0" smtClean="0">
                <a:solidFill>
                  <a:srgbClr val="000099"/>
                </a:solidFill>
                <a:ea typeface="宋体" charset="-122"/>
                <a:cs typeface="Times New Roman" pitchFamily="18" charset="0"/>
                <a:sym typeface="Symbol" pitchFamily="18" charset="2"/>
              </a:rPr>
              <a:t>斥力减少，胶粒相互碰撞而聚结沉降。</a:t>
            </a:r>
            <a:endParaRPr lang="zh-CN" altLang="en-US" sz="2600" b="1" dirty="0">
              <a:solidFill>
                <a:srgbClr val="000099"/>
              </a:solidFill>
              <a:ea typeface="宋体" charset="-122"/>
              <a:cs typeface="Times New Roman" pitchFamily="18" charset="0"/>
            </a:endParaRPr>
          </a:p>
        </p:txBody>
      </p:sp>
      <p:sp>
        <p:nvSpPr>
          <p:cNvPr id="35844" name="Rectangle 13">
            <a:hlinkClick r:id="rId2" action="ppaction://hlinksldjump"/>
          </p:cNvPr>
          <p:cNvSpPr>
            <a:spLocks noChangeArrowheads="1"/>
          </p:cNvSpPr>
          <p:nvPr/>
        </p:nvSpPr>
        <p:spPr bwMode="auto">
          <a:xfrm>
            <a:off x="785786" y="500042"/>
            <a:ext cx="2857500" cy="545407"/>
          </a:xfrm>
          <a:prstGeom prst="rect">
            <a:avLst/>
          </a:prstGeom>
          <a:gradFill rotWithShape="0">
            <a:gsLst>
              <a:gs pos="0">
                <a:srgbClr val="CCECFF"/>
              </a:gs>
              <a:gs pos="100000">
                <a:srgbClr val="FFFFFF"/>
              </a:gs>
            </a:gsLst>
            <a:lin ang="5400000" scaled="1"/>
          </a:gradFill>
          <a:ln w="9525">
            <a:solidFill>
              <a:srgbClr val="FF3300"/>
            </a:solidFill>
            <a:miter lim="800000"/>
            <a:headEnd/>
            <a:tailEnd/>
          </a:ln>
        </p:spPr>
        <p:txBody>
          <a:bodyPr lIns="92075" tIns="46038" rIns="92075" bIns="46038">
            <a:spAutoFit/>
          </a:bodyPr>
          <a:lstStyle/>
          <a:p>
            <a:pPr eaLnBrk="1" hangingPunct="1">
              <a:lnSpc>
                <a:spcPct val="105000"/>
              </a:lnSpc>
              <a:spcBef>
                <a:spcPct val="50000"/>
              </a:spcBef>
            </a:pPr>
            <a:r>
              <a:rPr lang="en-US" altLang="zh-CN" sz="2800" dirty="0" smtClean="0">
                <a:solidFill>
                  <a:srgbClr val="000066"/>
                </a:solidFill>
                <a:ea typeface="黑体" pitchFamily="2" charset="-122"/>
              </a:rPr>
              <a:t>2. </a:t>
            </a:r>
            <a:r>
              <a:rPr lang="zh-CN" altLang="en-US" sz="2800" dirty="0" smtClean="0">
                <a:solidFill>
                  <a:srgbClr val="000066"/>
                </a:solidFill>
                <a:ea typeface="黑体" pitchFamily="2" charset="-122"/>
              </a:rPr>
              <a:t>胶体</a:t>
            </a:r>
            <a:r>
              <a:rPr lang="zh-CN" altLang="zh-CN" sz="2800" dirty="0" smtClean="0">
                <a:solidFill>
                  <a:srgbClr val="000066"/>
                </a:solidFill>
                <a:ea typeface="黑体" pitchFamily="2" charset="-122"/>
              </a:rPr>
              <a:t>的</a:t>
            </a:r>
            <a:r>
              <a:rPr lang="zh-CN" altLang="en-US" sz="2800" dirty="0">
                <a:solidFill>
                  <a:srgbClr val="000066"/>
                </a:solidFill>
                <a:ea typeface="黑体" pitchFamily="2" charset="-122"/>
              </a:rPr>
              <a:t>聚沉</a:t>
            </a:r>
            <a:endParaRPr lang="en-US" altLang="zh-CN" sz="2800" dirty="0">
              <a:solidFill>
                <a:srgbClr val="000066"/>
              </a:solidFill>
              <a:ea typeface="黑体" pitchFamily="2" charset="-122"/>
            </a:endParaRPr>
          </a:p>
        </p:txBody>
      </p:sp>
      <p:sp>
        <p:nvSpPr>
          <p:cNvPr id="35845" name="Rectangle 4"/>
          <p:cNvSpPr>
            <a:spLocks noChangeArrowheads="1"/>
          </p:cNvSpPr>
          <p:nvPr/>
        </p:nvSpPr>
        <p:spPr bwMode="auto">
          <a:xfrm>
            <a:off x="785786" y="2714620"/>
            <a:ext cx="5286412" cy="492443"/>
          </a:xfrm>
          <a:prstGeom prst="rect">
            <a:avLst/>
          </a:prstGeom>
          <a:gradFill rotWithShape="1">
            <a:gsLst>
              <a:gs pos="0">
                <a:srgbClr val="FF8200"/>
              </a:gs>
              <a:gs pos="5000">
                <a:srgbClr val="FF0000"/>
              </a:gs>
              <a:gs pos="17500">
                <a:srgbClr val="BA0066"/>
              </a:gs>
              <a:gs pos="35001">
                <a:srgbClr val="66008F"/>
              </a:gs>
              <a:gs pos="50000">
                <a:srgbClr val="000082"/>
              </a:gs>
              <a:gs pos="64999">
                <a:srgbClr val="66008F"/>
              </a:gs>
              <a:gs pos="82500">
                <a:srgbClr val="BA0066"/>
              </a:gs>
              <a:gs pos="95000">
                <a:srgbClr val="FF0000"/>
              </a:gs>
              <a:gs pos="100000">
                <a:srgbClr val="FF8200"/>
              </a:gs>
            </a:gsLst>
            <a:lin ang="5400000" scaled="1"/>
          </a:gradFill>
          <a:ln w="12700">
            <a:noFill/>
            <a:miter lim="800000"/>
            <a:headEnd/>
            <a:tailEnd/>
          </a:ln>
        </p:spPr>
        <p:txBody>
          <a:bodyPr wrap="square">
            <a:spAutoFit/>
          </a:bodyPr>
          <a:lstStyle/>
          <a:p>
            <a:pPr eaLnBrk="1" hangingPunct="1">
              <a:spcBef>
                <a:spcPct val="20000"/>
              </a:spcBef>
            </a:pPr>
            <a:r>
              <a:rPr lang="zh-CN" altLang="en-US" sz="2600" b="1" dirty="0" smtClean="0">
                <a:solidFill>
                  <a:srgbClr val="FFFF00"/>
                </a:solidFill>
                <a:latin typeface="Arial" charset="0"/>
                <a:ea typeface="黑体" pitchFamily="2" charset="-122"/>
                <a:cs typeface="Times New Roman" pitchFamily="18" charset="0"/>
              </a:rPr>
              <a:t>（</a:t>
            </a:r>
            <a:r>
              <a:rPr lang="en-US" altLang="zh-CN" sz="2600" b="1" dirty="0" smtClean="0">
                <a:solidFill>
                  <a:srgbClr val="FFFF00"/>
                </a:solidFill>
                <a:latin typeface="Arial" charset="0"/>
                <a:ea typeface="黑体" pitchFamily="2" charset="-122"/>
                <a:cs typeface="Times New Roman" pitchFamily="18" charset="0"/>
              </a:rPr>
              <a:t>1</a:t>
            </a:r>
            <a:r>
              <a:rPr lang="zh-CN" altLang="en-US" sz="2600" b="1" dirty="0" smtClean="0">
                <a:solidFill>
                  <a:srgbClr val="FFFF00"/>
                </a:solidFill>
                <a:latin typeface="Arial" charset="0"/>
                <a:ea typeface="黑体" pitchFamily="2" charset="-122"/>
                <a:cs typeface="Times New Roman" pitchFamily="18" charset="0"/>
              </a:rPr>
              <a:t>）电解质的作用</a:t>
            </a:r>
            <a:endParaRPr lang="zh-CN" altLang="en-US" sz="2600" b="1" dirty="0">
              <a:solidFill>
                <a:srgbClr val="FFFF00"/>
              </a:solidFill>
              <a:latin typeface="Arial" charset="0"/>
              <a:ea typeface="黑体" pitchFamily="2" charset="-122"/>
              <a:cs typeface="Times New Roman" pitchFamily="18" charset="0"/>
            </a:endParaRPr>
          </a:p>
        </p:txBody>
      </p:sp>
      <p:sp>
        <p:nvSpPr>
          <p:cNvPr id="6" name="Text Box 3"/>
          <p:cNvSpPr txBox="1">
            <a:spLocks noChangeArrowheads="1"/>
          </p:cNvSpPr>
          <p:nvPr/>
        </p:nvSpPr>
        <p:spPr bwMode="auto">
          <a:xfrm>
            <a:off x="642910" y="1357298"/>
            <a:ext cx="7981950" cy="954107"/>
          </a:xfrm>
          <a:prstGeom prst="rect">
            <a:avLst/>
          </a:prstGeom>
          <a:noFill/>
          <a:ln w="9525">
            <a:noFill/>
            <a:miter lim="800000"/>
            <a:headEnd/>
            <a:tailEnd/>
          </a:ln>
        </p:spPr>
        <p:txBody>
          <a:bodyPr>
            <a:spAutoFit/>
          </a:bodyPr>
          <a:lstStyle/>
          <a:p>
            <a:pPr algn="just" eaLnBrk="0" hangingPunct="0">
              <a:spcBef>
                <a:spcPct val="20000"/>
              </a:spcBef>
            </a:pPr>
            <a:r>
              <a:rPr kumimoji="1" lang="zh-CN" altLang="en-US" sz="2800" dirty="0" smtClean="0">
                <a:latin typeface="Times New Roman" pitchFamily="18" charset="0"/>
                <a:ea typeface="楷体_GB2312" pitchFamily="49" charset="-122"/>
              </a:rPr>
              <a:t>      使</a:t>
            </a:r>
            <a:r>
              <a:rPr kumimoji="1" lang="zh-CN" altLang="en-US" sz="2800" dirty="0">
                <a:latin typeface="Times New Roman" pitchFamily="18" charset="0"/>
                <a:ea typeface="楷体_GB2312" pitchFamily="49" charset="-122"/>
              </a:rPr>
              <a:t>胶粒聚集成较大的颗粒而沉降的过程称为</a:t>
            </a:r>
            <a:r>
              <a:rPr kumimoji="1" lang="zh-CN" altLang="en-US" sz="2800" b="1" dirty="0">
                <a:latin typeface="Times New Roman" pitchFamily="18" charset="0"/>
                <a:ea typeface="楷体_GB2312" pitchFamily="49" charset="-122"/>
              </a:rPr>
              <a:t>胶体的聚沉</a:t>
            </a:r>
            <a:r>
              <a:rPr kumimoji="1" lang="zh-CN" altLang="en-US" sz="2800" dirty="0" smtClean="0">
                <a:latin typeface="Times New Roman" pitchFamily="18" charset="0"/>
                <a:ea typeface="楷体_GB2312" pitchFamily="49" charset="-122"/>
              </a:rPr>
              <a:t>。</a:t>
            </a:r>
            <a:endParaRPr kumimoji="1" lang="zh-CN" altLang="en-US" sz="2800" dirty="0">
              <a:latin typeface="Times New Roman" pitchFamily="18" charset="0"/>
              <a:ea typeface="楷体_GB2312" pitchFamily="49" charset="-122"/>
            </a:endParaRPr>
          </a:p>
        </p:txBody>
      </p:sp>
    </p:spTree>
  </p:cSld>
  <p:clrMapOvr>
    <a:masterClrMapping/>
  </p:clrMapOvr>
  <p:transition>
    <p:blinds/>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8" name="Text Box 4"/>
          <p:cNvSpPr txBox="1">
            <a:spLocks noChangeArrowheads="1"/>
          </p:cNvSpPr>
          <p:nvPr/>
        </p:nvSpPr>
        <p:spPr bwMode="auto">
          <a:xfrm>
            <a:off x="785786" y="1857364"/>
            <a:ext cx="7696200" cy="2782887"/>
          </a:xfrm>
          <a:prstGeom prst="rect">
            <a:avLst/>
          </a:prstGeom>
          <a:noFill/>
          <a:ln w="9525">
            <a:noFill/>
            <a:miter lim="800000"/>
            <a:headEnd/>
            <a:tailEnd/>
          </a:ln>
          <a:effectLst/>
        </p:spPr>
        <p:txBody>
          <a:bodyPr>
            <a:spAutoFit/>
          </a:bodyPr>
          <a:lstStyle/>
          <a:p>
            <a:pPr>
              <a:spcBef>
                <a:spcPct val="20000"/>
              </a:spcBef>
              <a:buClr>
                <a:schemeClr val="hlink"/>
              </a:buClr>
              <a:buFont typeface="Wingdings" pitchFamily="2" charset="2"/>
              <a:buChar char="Ø"/>
            </a:pPr>
            <a:r>
              <a:rPr kumimoji="1" lang="en-US" altLang="zh-CN" sz="2800" b="1" dirty="0">
                <a:solidFill>
                  <a:srgbClr val="000066"/>
                </a:solidFill>
                <a:latin typeface="Times New Roman" pitchFamily="18" charset="0"/>
                <a:ea typeface="楷体_GB2312" pitchFamily="49" charset="-122"/>
              </a:rPr>
              <a:t> </a:t>
            </a:r>
            <a:r>
              <a:rPr kumimoji="1" lang="zh-CN" altLang="en-US" sz="2800" b="1" dirty="0">
                <a:solidFill>
                  <a:srgbClr val="000066"/>
                </a:solidFill>
                <a:latin typeface="Times New Roman" pitchFamily="18" charset="0"/>
                <a:ea typeface="楷体_GB2312" pitchFamily="49" charset="-122"/>
              </a:rPr>
              <a:t>低熔合金的制备</a:t>
            </a:r>
            <a:endParaRPr kumimoji="1" lang="zh-CN" altLang="en-US" sz="2800" dirty="0">
              <a:solidFill>
                <a:srgbClr val="000066"/>
              </a:solidFill>
              <a:latin typeface="Times New Roman" pitchFamily="18" charset="0"/>
              <a:ea typeface="楷体_GB2312" pitchFamily="49" charset="-122"/>
            </a:endParaRPr>
          </a:p>
          <a:p>
            <a:pPr algn="just">
              <a:spcBef>
                <a:spcPct val="20000"/>
              </a:spcBef>
            </a:pPr>
            <a:r>
              <a:rPr kumimoji="1" lang="zh-CN" altLang="en-US" sz="2400" dirty="0">
                <a:latin typeface="Times New Roman" pitchFamily="18" charset="0"/>
                <a:ea typeface="楷体_GB2312" pitchFamily="49" charset="-122"/>
              </a:rPr>
              <a:t>利用固态溶液凝固点下降原理，可制备许多有很大的实用价值的合金。如</a:t>
            </a:r>
            <a:r>
              <a:rPr kumimoji="1" lang="en-US" altLang="zh-CN" sz="2400" dirty="0">
                <a:latin typeface="Times New Roman" pitchFamily="18" charset="0"/>
                <a:ea typeface="楷体_GB2312" pitchFamily="49" charset="-122"/>
              </a:rPr>
              <a:t>33%Pb(mp.327.5℃)</a:t>
            </a:r>
            <a:r>
              <a:rPr kumimoji="1" lang="zh-CN" altLang="en-US" sz="2400" dirty="0">
                <a:latin typeface="Times New Roman" pitchFamily="18" charset="0"/>
                <a:ea typeface="楷体_GB2312" pitchFamily="49" charset="-122"/>
              </a:rPr>
              <a:t>与</a:t>
            </a:r>
            <a:r>
              <a:rPr kumimoji="1" lang="en-US" altLang="zh-CN" sz="2400" dirty="0">
                <a:latin typeface="Times New Roman" pitchFamily="18" charset="0"/>
                <a:ea typeface="楷体_GB2312" pitchFamily="49" charset="-122"/>
              </a:rPr>
              <a:t>67%Sn(mp.232℃)</a:t>
            </a:r>
            <a:r>
              <a:rPr kumimoji="1" lang="zh-CN" altLang="en-US" sz="2400" dirty="0">
                <a:latin typeface="Times New Roman" pitchFamily="18" charset="0"/>
                <a:ea typeface="楷体_GB2312" pitchFamily="49" charset="-122"/>
              </a:rPr>
              <a:t>组成的焊锡，熔点为</a:t>
            </a:r>
            <a:r>
              <a:rPr kumimoji="1" lang="en-US" altLang="zh-CN" sz="2400" dirty="0">
                <a:latin typeface="Times New Roman" pitchFamily="18" charset="0"/>
                <a:ea typeface="楷体_GB2312" pitchFamily="49" charset="-122"/>
              </a:rPr>
              <a:t>180℃</a:t>
            </a:r>
            <a:r>
              <a:rPr kumimoji="1" lang="zh-CN" altLang="en-US" sz="2400" dirty="0">
                <a:latin typeface="Times New Roman" pitchFamily="18" charset="0"/>
                <a:ea typeface="楷体_GB2312" pitchFamily="49" charset="-122"/>
              </a:rPr>
              <a:t>，用于焊接时不会使焊件过热，还用作保险丝。又如自动灭火设备和蒸汽锅炉装置的伍德合金，熔点为</a:t>
            </a:r>
            <a:r>
              <a:rPr kumimoji="1" lang="en-US" altLang="zh-CN" sz="2400" dirty="0">
                <a:latin typeface="Times New Roman" pitchFamily="18" charset="0"/>
                <a:ea typeface="楷体_GB2312" pitchFamily="49" charset="-122"/>
              </a:rPr>
              <a:t>70℃</a:t>
            </a:r>
            <a:r>
              <a:rPr kumimoji="1" lang="zh-CN" altLang="en-US" sz="2400" dirty="0">
                <a:latin typeface="Times New Roman" pitchFamily="18" charset="0"/>
                <a:ea typeface="楷体_GB2312" pitchFamily="49" charset="-122"/>
              </a:rPr>
              <a:t>，组成为</a:t>
            </a:r>
            <a:r>
              <a:rPr kumimoji="1" lang="en-US" altLang="zh-CN" sz="2400" dirty="0">
                <a:latin typeface="Times New Roman" pitchFamily="18" charset="0"/>
                <a:ea typeface="楷体_GB2312" pitchFamily="49" charset="-122"/>
              </a:rPr>
              <a:t>Bi</a:t>
            </a:r>
            <a:r>
              <a:rPr kumimoji="1" lang="zh-CN" altLang="en-US" sz="2400" dirty="0">
                <a:latin typeface="Times New Roman" pitchFamily="18" charset="0"/>
                <a:ea typeface="楷体_GB2312" pitchFamily="49" charset="-122"/>
              </a:rPr>
              <a:t>：</a:t>
            </a:r>
            <a:r>
              <a:rPr kumimoji="1" lang="en-US" altLang="zh-CN" sz="2400" dirty="0">
                <a:latin typeface="Times New Roman" pitchFamily="18" charset="0"/>
                <a:ea typeface="楷体_GB2312" pitchFamily="49" charset="-122"/>
              </a:rPr>
              <a:t>50%</a:t>
            </a:r>
            <a:r>
              <a:rPr kumimoji="1" lang="zh-CN" altLang="en-US" sz="2400" dirty="0">
                <a:latin typeface="Times New Roman" pitchFamily="18" charset="0"/>
                <a:ea typeface="楷体_GB2312" pitchFamily="49" charset="-122"/>
              </a:rPr>
              <a:t>、</a:t>
            </a:r>
            <a:r>
              <a:rPr kumimoji="1" lang="en-US" altLang="zh-CN" sz="2400" dirty="0" err="1">
                <a:latin typeface="Times New Roman" pitchFamily="18" charset="0"/>
                <a:ea typeface="楷体_GB2312" pitchFamily="49" charset="-122"/>
              </a:rPr>
              <a:t>Pb</a:t>
            </a:r>
            <a:r>
              <a:rPr kumimoji="1" lang="zh-CN" altLang="en-US" sz="2400" dirty="0">
                <a:latin typeface="Times New Roman" pitchFamily="18" charset="0"/>
                <a:ea typeface="楷体_GB2312" pitchFamily="49" charset="-122"/>
              </a:rPr>
              <a:t>：</a:t>
            </a:r>
            <a:r>
              <a:rPr kumimoji="1" lang="en-US" altLang="zh-CN" sz="2400" dirty="0">
                <a:latin typeface="Times New Roman" pitchFamily="18" charset="0"/>
                <a:ea typeface="楷体_GB2312" pitchFamily="49" charset="-122"/>
              </a:rPr>
              <a:t>25%</a:t>
            </a:r>
            <a:r>
              <a:rPr kumimoji="1" lang="zh-CN" altLang="en-US" sz="2400" dirty="0">
                <a:latin typeface="Times New Roman" pitchFamily="18" charset="0"/>
                <a:ea typeface="楷体_GB2312" pitchFamily="49" charset="-122"/>
              </a:rPr>
              <a:t>、</a:t>
            </a:r>
            <a:r>
              <a:rPr kumimoji="1" lang="en-US" altLang="zh-CN" sz="2400" dirty="0" err="1">
                <a:latin typeface="Times New Roman" pitchFamily="18" charset="0"/>
                <a:ea typeface="楷体_GB2312" pitchFamily="49" charset="-122"/>
              </a:rPr>
              <a:t>Sn</a:t>
            </a:r>
            <a:r>
              <a:rPr kumimoji="1" lang="zh-CN" altLang="en-US" sz="2400" dirty="0">
                <a:latin typeface="Times New Roman" pitchFamily="18" charset="0"/>
                <a:ea typeface="楷体_GB2312" pitchFamily="49" charset="-122"/>
              </a:rPr>
              <a:t>： </a:t>
            </a:r>
            <a:r>
              <a:rPr kumimoji="1" lang="en-US" altLang="zh-CN" sz="2400" dirty="0">
                <a:latin typeface="Times New Roman" pitchFamily="18" charset="0"/>
                <a:ea typeface="楷体_GB2312" pitchFamily="49" charset="-122"/>
              </a:rPr>
              <a:t>12.5%</a:t>
            </a:r>
            <a:r>
              <a:rPr kumimoji="1" lang="zh-CN" altLang="en-US" sz="2400" dirty="0">
                <a:latin typeface="Times New Roman" pitchFamily="18" charset="0"/>
                <a:ea typeface="楷体_GB2312" pitchFamily="49" charset="-122"/>
              </a:rPr>
              <a:t>、</a:t>
            </a:r>
            <a:r>
              <a:rPr kumimoji="1" lang="en-US" altLang="zh-CN" sz="2400" dirty="0" err="1">
                <a:latin typeface="Times New Roman" pitchFamily="18" charset="0"/>
                <a:ea typeface="楷体_GB2312" pitchFamily="49" charset="-122"/>
              </a:rPr>
              <a:t>Cd</a:t>
            </a:r>
            <a:r>
              <a:rPr kumimoji="1" lang="zh-CN" altLang="en-US" sz="2400" dirty="0">
                <a:latin typeface="Times New Roman" pitchFamily="18" charset="0"/>
                <a:ea typeface="楷体_GB2312" pitchFamily="49" charset="-122"/>
              </a:rPr>
              <a:t>：</a:t>
            </a:r>
            <a:r>
              <a:rPr kumimoji="1" lang="en-US" altLang="zh-CN" sz="2400" dirty="0">
                <a:latin typeface="Times New Roman" pitchFamily="18" charset="0"/>
                <a:ea typeface="楷体_GB2312" pitchFamily="49" charset="-122"/>
              </a:rPr>
              <a:t>12.5%</a:t>
            </a:r>
            <a:r>
              <a:rPr kumimoji="1" lang="zh-CN" altLang="en-US" sz="2400" dirty="0">
                <a:latin typeface="Times New Roman" pitchFamily="18" charset="0"/>
                <a:ea typeface="楷体_GB2312" pitchFamily="49" charset="-122"/>
              </a:rPr>
              <a:t>。</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1188"/>
                                        </p:tgtEl>
                                        <p:attrNameLst>
                                          <p:attrName>style.visibility</p:attrName>
                                        </p:attrNameLst>
                                      </p:cBhvr>
                                      <p:to>
                                        <p:strVal val="visible"/>
                                      </p:to>
                                    </p:set>
                                    <p:animEffect transition="in" filter="dissolve">
                                      <p:cBhvr>
                                        <p:cTn id="7" dur="500"/>
                                        <p:tgtEl>
                                          <p:spTgt spid="221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8" grpId="0" autoUpdateAnimBg="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2"/>
          <p:cNvSpPr>
            <a:spLocks noGrp="1"/>
          </p:cNvSpPr>
          <p:nvPr>
            <p:ph type="dt" sz="quarter" idx="10"/>
          </p:nvPr>
        </p:nvSpPr>
        <p:spPr/>
        <p:txBody>
          <a:bodyPr/>
          <a:lstStyle/>
          <a:p>
            <a:pPr>
              <a:defRPr/>
            </a:pPr>
            <a:fld id="{F5969629-B3EB-4A4B-A299-3B6684E61EC4}" type="datetime1">
              <a:rPr lang="zh-CN" altLang="en-US"/>
              <a:pPr>
                <a:defRPr/>
              </a:pPr>
              <a:t>2017/11/12</a:t>
            </a:fld>
            <a:endParaRPr lang="en-US" altLang="zh-CN"/>
          </a:p>
        </p:txBody>
      </p:sp>
      <p:sp>
        <p:nvSpPr>
          <p:cNvPr id="1034244" name="Text Box 4"/>
          <p:cNvSpPr txBox="1">
            <a:spLocks noChangeArrowheads="1"/>
          </p:cNvSpPr>
          <p:nvPr/>
        </p:nvSpPr>
        <p:spPr bwMode="auto">
          <a:xfrm>
            <a:off x="928662" y="1571612"/>
            <a:ext cx="7794625" cy="1558119"/>
          </a:xfrm>
          <a:prstGeom prst="rect">
            <a:avLst/>
          </a:prstGeom>
          <a:noFill/>
          <a:ln w="12700" cap="sq">
            <a:noFill/>
            <a:miter lim="800000"/>
            <a:headEnd/>
            <a:tailEnd/>
          </a:ln>
        </p:spPr>
        <p:txBody>
          <a:bodyPr tIns="0" bIns="0">
            <a:spAutoFit/>
          </a:bodyPr>
          <a:lstStyle/>
          <a:p>
            <a:pPr algn="just">
              <a:lnSpc>
                <a:spcPct val="135000"/>
              </a:lnSpc>
              <a:defRPr/>
            </a:pPr>
            <a:r>
              <a:rPr kumimoji="0" lang="zh-CN" altLang="en-US" sz="2500" b="1" dirty="0">
                <a:solidFill>
                  <a:srgbClr val="DE0000"/>
                </a:solidFill>
                <a:effectLst>
                  <a:outerShdw blurRad="38100" dist="38100" dir="2700000" algn="tl">
                    <a:srgbClr val="000000"/>
                  </a:outerShdw>
                </a:effectLst>
                <a:ea typeface="宋体" pitchFamily="2" charset="-122"/>
              </a:rPr>
              <a:t>聚沉值：</a:t>
            </a:r>
            <a:r>
              <a:rPr kumimoji="0" lang="zh-CN" altLang="en-US" sz="2500" b="1" dirty="0">
                <a:solidFill>
                  <a:srgbClr val="000099"/>
                </a:solidFill>
                <a:ea typeface="宋体" pitchFamily="2" charset="-122"/>
              </a:rPr>
              <a:t>使一定量的溶胶在一定时间内完全聚沉所需电解质的最小浓度</a:t>
            </a:r>
            <a:r>
              <a:rPr kumimoji="0" lang="zh-CN" altLang="en-US" sz="2500" b="1" dirty="0" smtClean="0">
                <a:solidFill>
                  <a:srgbClr val="000099"/>
                </a:solidFill>
                <a:ea typeface="宋体" pitchFamily="2" charset="-122"/>
              </a:rPr>
              <a:t>。</a:t>
            </a:r>
            <a:r>
              <a:rPr lang="zh-CN" altLang="en-US" sz="2400" b="1" dirty="0" smtClean="0">
                <a:solidFill>
                  <a:srgbClr val="0033CC"/>
                </a:solidFill>
                <a:ea typeface="楷体_GB2312" pitchFamily="49" charset="-122"/>
              </a:rPr>
              <a:t>单位</a:t>
            </a:r>
            <a:r>
              <a:rPr lang="en-US" altLang="zh-CN" sz="2400" b="1" dirty="0" smtClean="0">
                <a:solidFill>
                  <a:srgbClr val="0033CC"/>
                </a:solidFill>
                <a:ea typeface="楷体_GB2312" pitchFamily="49" charset="-122"/>
              </a:rPr>
              <a:t>mol·L</a:t>
            </a:r>
            <a:r>
              <a:rPr lang="en-US" altLang="zh-CN" sz="2400" b="1" baseline="30000" dirty="0" smtClean="0">
                <a:solidFill>
                  <a:srgbClr val="0033CC"/>
                </a:solidFill>
                <a:ea typeface="楷体_GB2312" pitchFamily="49" charset="-122"/>
              </a:rPr>
              <a:t>-3</a:t>
            </a:r>
            <a:r>
              <a:rPr lang="zh-CN" altLang="en-US" sz="2400" b="1" dirty="0" smtClean="0">
                <a:solidFill>
                  <a:srgbClr val="0033CC"/>
                </a:solidFill>
                <a:ea typeface="楷体_GB2312" pitchFamily="49" charset="-122"/>
              </a:rPr>
              <a:t>。</a:t>
            </a:r>
            <a:r>
              <a:rPr kumimoji="0" lang="zh-CN" altLang="en-US" sz="2500" b="1" dirty="0" smtClean="0">
                <a:solidFill>
                  <a:srgbClr val="000099"/>
                </a:solidFill>
                <a:ea typeface="宋体" pitchFamily="2" charset="-122"/>
              </a:rPr>
              <a:t>对</a:t>
            </a:r>
            <a:r>
              <a:rPr kumimoji="0" lang="zh-CN" altLang="en-US" sz="2500" b="1" dirty="0">
                <a:solidFill>
                  <a:srgbClr val="000099"/>
                </a:solidFill>
                <a:ea typeface="宋体" pitchFamily="2" charset="-122"/>
              </a:rPr>
              <a:t>同一溶胶，外加电解质的反离子的价数越低，其聚沉值越大</a:t>
            </a:r>
            <a:r>
              <a:rPr kumimoji="0" lang="zh-CN" altLang="en-US" sz="2500" b="1" dirty="0" smtClean="0">
                <a:solidFill>
                  <a:srgbClr val="000099"/>
                </a:solidFill>
                <a:ea typeface="宋体" pitchFamily="2" charset="-122"/>
              </a:rPr>
              <a:t>。</a:t>
            </a:r>
            <a:endParaRPr kumimoji="0" lang="zh-CN" altLang="en-US" sz="2500" b="1" dirty="0">
              <a:solidFill>
                <a:srgbClr val="000099"/>
              </a:solidFill>
              <a:ea typeface="宋体" pitchFamily="2" charset="-122"/>
            </a:endParaRPr>
          </a:p>
        </p:txBody>
      </p:sp>
      <p:sp>
        <p:nvSpPr>
          <p:cNvPr id="1034245" name="Text Box 5"/>
          <p:cNvSpPr txBox="1">
            <a:spLocks noChangeArrowheads="1"/>
          </p:cNvSpPr>
          <p:nvPr/>
        </p:nvSpPr>
        <p:spPr bwMode="auto">
          <a:xfrm>
            <a:off x="857224" y="3571876"/>
            <a:ext cx="7710488" cy="1482725"/>
          </a:xfrm>
          <a:prstGeom prst="rect">
            <a:avLst/>
          </a:prstGeom>
          <a:noFill/>
          <a:ln w="12700" cap="sq">
            <a:noFill/>
            <a:miter lim="800000"/>
            <a:headEnd/>
            <a:tailEnd/>
          </a:ln>
        </p:spPr>
        <p:txBody>
          <a:bodyPr tIns="0" bIns="0">
            <a:spAutoFit/>
          </a:bodyPr>
          <a:lstStyle/>
          <a:p>
            <a:pPr algn="just" eaLnBrk="1" hangingPunct="1">
              <a:lnSpc>
                <a:spcPct val="135000"/>
              </a:lnSpc>
              <a:defRPr/>
            </a:pPr>
            <a:r>
              <a:rPr kumimoji="0" lang="zh-CN" altLang="en-US" sz="2500" b="1" dirty="0">
                <a:solidFill>
                  <a:srgbClr val="DE0000"/>
                </a:solidFill>
                <a:effectLst>
                  <a:outerShdw blurRad="38100" dist="38100" dir="2700000" algn="tl">
                    <a:srgbClr val="000000"/>
                  </a:outerShdw>
                </a:effectLst>
                <a:latin typeface="宋体" pitchFamily="2" charset="-122"/>
                <a:ea typeface="宋体" pitchFamily="2" charset="-122"/>
              </a:rPr>
              <a:t>聚沉能力：</a:t>
            </a:r>
            <a:r>
              <a:rPr kumimoji="0" lang="zh-CN" altLang="en-US" sz="2500" b="1" dirty="0">
                <a:solidFill>
                  <a:srgbClr val="000099"/>
                </a:solidFill>
                <a:latin typeface="宋体" pitchFamily="2" charset="-122"/>
                <a:ea typeface="宋体" pitchFamily="2" charset="-122"/>
              </a:rPr>
              <a:t>是聚沉值的倒数。聚沉值越大的电解质其聚沉能力越小；反之，聚沉值越小的电解质，其聚沉能力越强。</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34244"/>
                                        </p:tgtEl>
                                        <p:attrNameLst>
                                          <p:attrName>style.visibility</p:attrName>
                                        </p:attrNameLst>
                                      </p:cBhvr>
                                      <p:to>
                                        <p:strVal val="visible"/>
                                      </p:to>
                                    </p:set>
                                    <p:animEffect transition="in" filter="barn(inHorizontal)">
                                      <p:cBhvr>
                                        <p:cTn id="7" dur="500"/>
                                        <p:tgtEl>
                                          <p:spTgt spid="10342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034245"/>
                                        </p:tgtEl>
                                        <p:attrNameLst>
                                          <p:attrName>style.visibility</p:attrName>
                                        </p:attrNameLst>
                                      </p:cBhvr>
                                      <p:to>
                                        <p:strVal val="visible"/>
                                      </p:to>
                                    </p:set>
                                    <p:animEffect transition="in" filter="barn(inHorizontal)">
                                      <p:cBhvr>
                                        <p:cTn id="12" dur="500"/>
                                        <p:tgtEl>
                                          <p:spTgt spid="1034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44" grpId="0"/>
      <p:bldP spid="1034245"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8" name="Text Box 4"/>
          <p:cNvSpPr txBox="1">
            <a:spLocks noChangeArrowheads="1"/>
          </p:cNvSpPr>
          <p:nvPr/>
        </p:nvSpPr>
        <p:spPr bwMode="auto">
          <a:xfrm>
            <a:off x="785786" y="1285860"/>
            <a:ext cx="7850187" cy="1500411"/>
          </a:xfrm>
          <a:prstGeom prst="rect">
            <a:avLst/>
          </a:prstGeom>
          <a:noFill/>
          <a:ln w="12700" cap="sq">
            <a:noFill/>
            <a:miter lim="800000"/>
            <a:headEnd/>
            <a:tailEnd/>
          </a:ln>
        </p:spPr>
        <p:txBody>
          <a:bodyPr tIns="0" bIns="0">
            <a:spAutoFit/>
          </a:bodyPr>
          <a:lstStyle/>
          <a:p>
            <a:pPr algn="just" eaLnBrk="1" hangingPunct="1">
              <a:lnSpc>
                <a:spcPct val="125000"/>
              </a:lnSpc>
              <a:defRPr/>
            </a:pPr>
            <a:r>
              <a:rPr kumimoji="0" lang="zh-CN" altLang="en-US" sz="2600" b="1" dirty="0" smtClean="0">
                <a:solidFill>
                  <a:srgbClr val="000099"/>
                </a:solidFill>
                <a:ea typeface="宋体" pitchFamily="2" charset="-122"/>
              </a:rPr>
              <a:t>（</a:t>
            </a:r>
            <a:r>
              <a:rPr kumimoji="0" lang="en-US" altLang="zh-CN" sz="2600" b="1" dirty="0" smtClean="0">
                <a:solidFill>
                  <a:srgbClr val="000099"/>
                </a:solidFill>
                <a:ea typeface="宋体" pitchFamily="2" charset="-122"/>
              </a:rPr>
              <a:t>1</a:t>
            </a:r>
            <a:r>
              <a:rPr kumimoji="0" lang="zh-CN" altLang="en-US" sz="2600" b="1" dirty="0" smtClean="0">
                <a:solidFill>
                  <a:srgbClr val="000099"/>
                </a:solidFill>
                <a:ea typeface="宋体" pitchFamily="2" charset="-122"/>
              </a:rPr>
              <a:t>）</a:t>
            </a:r>
            <a:r>
              <a:rPr kumimoji="0" lang="zh-CN" altLang="en-US" sz="2600" b="1" dirty="0">
                <a:solidFill>
                  <a:srgbClr val="000099"/>
                </a:solidFill>
                <a:ea typeface="宋体" pitchFamily="2" charset="-122"/>
              </a:rPr>
              <a:t>聚沉能力主要决定于与胶粒带相反电荷的离子</a:t>
            </a:r>
            <a:r>
              <a:rPr kumimoji="0" lang="en-US" altLang="zh-CN" sz="2600" b="1" dirty="0">
                <a:solidFill>
                  <a:srgbClr val="000099"/>
                </a:solidFill>
                <a:ea typeface="宋体" pitchFamily="2" charset="-122"/>
              </a:rPr>
              <a:t>(</a:t>
            </a:r>
            <a:r>
              <a:rPr kumimoji="0" lang="zh-CN" altLang="en-US" sz="2600" b="1" dirty="0">
                <a:solidFill>
                  <a:srgbClr val="000099"/>
                </a:solidFill>
                <a:ea typeface="宋体" pitchFamily="2" charset="-122"/>
              </a:rPr>
              <a:t>聚沉离子</a:t>
            </a:r>
            <a:r>
              <a:rPr kumimoji="0" lang="en-US" altLang="zh-CN" sz="2600" b="1" dirty="0">
                <a:solidFill>
                  <a:srgbClr val="000099"/>
                </a:solidFill>
                <a:ea typeface="宋体" pitchFamily="2" charset="-122"/>
              </a:rPr>
              <a:t>)</a:t>
            </a:r>
            <a:r>
              <a:rPr kumimoji="0" lang="zh-CN" altLang="en-US" sz="2600" b="1" dirty="0">
                <a:solidFill>
                  <a:srgbClr val="000099"/>
                </a:solidFill>
                <a:ea typeface="宋体" pitchFamily="2" charset="-122"/>
              </a:rPr>
              <a:t>的价数</a:t>
            </a:r>
            <a:r>
              <a:rPr kumimoji="0" lang="en-US" altLang="zh-CN" sz="2600" b="1" dirty="0">
                <a:solidFill>
                  <a:srgbClr val="000099"/>
                </a:solidFill>
                <a:ea typeface="宋体" pitchFamily="2" charset="-122"/>
              </a:rPr>
              <a:t>——</a:t>
            </a:r>
            <a:r>
              <a:rPr kumimoji="0" lang="zh-CN" altLang="en-US" sz="2600" b="1" dirty="0">
                <a:solidFill>
                  <a:srgbClr val="FF3300"/>
                </a:solidFill>
                <a:effectLst>
                  <a:outerShdw blurRad="38100" dist="38100" dir="2700000" algn="tl">
                    <a:srgbClr val="000000"/>
                  </a:outerShdw>
                </a:effectLst>
                <a:ea typeface="宋体" pitchFamily="2" charset="-122"/>
              </a:rPr>
              <a:t>价数</a:t>
            </a:r>
            <a:r>
              <a:rPr kumimoji="0" lang="zh-CN" altLang="en-US" sz="2600" b="1" dirty="0" smtClean="0">
                <a:solidFill>
                  <a:srgbClr val="FF3300"/>
                </a:solidFill>
                <a:effectLst>
                  <a:outerShdw blurRad="38100" dist="38100" dir="2700000" algn="tl">
                    <a:srgbClr val="000000"/>
                  </a:outerShdw>
                </a:effectLst>
                <a:ea typeface="宋体" pitchFamily="2" charset="-122"/>
              </a:rPr>
              <a:t>规则</a:t>
            </a:r>
            <a:r>
              <a:rPr kumimoji="0" lang="zh-CN" altLang="en-US" sz="2600" b="1" dirty="0" smtClean="0">
                <a:solidFill>
                  <a:srgbClr val="000099"/>
                </a:solidFill>
                <a:ea typeface="宋体" pitchFamily="2" charset="-122"/>
              </a:rPr>
              <a:t>。相反电荷的离子价数增加，聚沉能力增加，即聚沉值下降。</a:t>
            </a:r>
            <a:endParaRPr kumimoji="0" lang="zh-CN" altLang="en-US" sz="2600" b="1" dirty="0">
              <a:solidFill>
                <a:srgbClr val="000099"/>
              </a:solidFill>
              <a:ea typeface="宋体" pitchFamily="2" charset="-122"/>
            </a:endParaRPr>
          </a:p>
        </p:txBody>
      </p:sp>
      <p:sp>
        <p:nvSpPr>
          <p:cNvPr id="37893"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spcBef>
                <a:spcPct val="50000"/>
              </a:spcBef>
            </a:pPr>
            <a:endParaRPr lang="zh-CN" altLang="en-US" sz="2400"/>
          </a:p>
        </p:txBody>
      </p:sp>
      <p:sp>
        <p:nvSpPr>
          <p:cNvPr id="6" name="日期占位符 2"/>
          <p:cNvSpPr txBox="1">
            <a:spLocks noGrp="1"/>
          </p:cNvSpPr>
          <p:nvPr/>
        </p:nvSpPr>
        <p:spPr bwMode="auto">
          <a:xfrm>
            <a:off x="685800" y="6453188"/>
            <a:ext cx="1905000" cy="287337"/>
          </a:xfrm>
          <a:prstGeom prst="rect">
            <a:avLst/>
          </a:prstGeom>
          <a:noFill/>
          <a:ln>
            <a:miter lim="800000"/>
            <a:headEnd/>
            <a:tailEnd/>
          </a:ln>
        </p:spPr>
        <p:txBody>
          <a:bodyPr/>
          <a:lstStyle/>
          <a:p>
            <a:pPr eaLnBrk="1" hangingPunct="1">
              <a:defRPr/>
            </a:pPr>
            <a:fld id="{F5969629-B3EB-4A4B-A299-3B6684E61EC4}" type="datetime1">
              <a:rPr lang="zh-CN" altLang="en-US" sz="1400">
                <a:solidFill>
                  <a:schemeClr val="tx1"/>
                </a:solidFill>
                <a:ea typeface="+mn-ea"/>
              </a:rPr>
              <a:pPr eaLnBrk="1" hangingPunct="1">
                <a:defRPr/>
              </a:pPr>
              <a:t>2017/11/12</a:t>
            </a:fld>
            <a:endParaRPr lang="en-US" altLang="zh-CN" sz="1400">
              <a:solidFill>
                <a:schemeClr val="tx1"/>
              </a:solidFill>
              <a:ea typeface="+mn-ea"/>
            </a:endParaRPr>
          </a:p>
        </p:txBody>
      </p:sp>
      <p:sp>
        <p:nvSpPr>
          <p:cNvPr id="11" name="Text Box 9"/>
          <p:cNvSpPr txBox="1">
            <a:spLocks noChangeArrowheads="1"/>
          </p:cNvSpPr>
          <p:nvPr/>
        </p:nvSpPr>
        <p:spPr bwMode="auto">
          <a:xfrm>
            <a:off x="857224" y="642918"/>
            <a:ext cx="5040313" cy="396875"/>
          </a:xfrm>
          <a:prstGeom prst="rect">
            <a:avLst/>
          </a:prstGeom>
          <a:noFill/>
          <a:ln w="12700" cap="sq">
            <a:noFill/>
            <a:miter lim="800000"/>
            <a:headEnd/>
            <a:tailEnd/>
          </a:ln>
        </p:spPr>
        <p:txBody>
          <a:bodyPr tIns="0" bIns="0">
            <a:spAutoFit/>
          </a:bodyPr>
          <a:lstStyle/>
          <a:p>
            <a:pPr algn="just" eaLnBrk="1" hangingPunct="1"/>
            <a:r>
              <a:rPr kumimoji="0" lang="zh-CN" altLang="en-US" sz="2600" b="1" dirty="0" smtClean="0">
                <a:solidFill>
                  <a:srgbClr val="000099"/>
                </a:solidFill>
                <a:latin typeface="宋体" charset="-122"/>
                <a:ea typeface="宋体" charset="-122"/>
              </a:rPr>
              <a:t>聚沉能力的一般规律</a:t>
            </a:r>
            <a:r>
              <a:rPr kumimoji="0" lang="zh-CN" altLang="en-US" sz="2600" b="1" dirty="0">
                <a:solidFill>
                  <a:srgbClr val="000099"/>
                </a:solidFill>
                <a:latin typeface="宋体" charset="-122"/>
                <a:ea typeface="宋体" charset="-122"/>
              </a:rPr>
              <a:t>：</a:t>
            </a:r>
          </a:p>
        </p:txBody>
      </p:sp>
      <p:sp>
        <p:nvSpPr>
          <p:cNvPr id="12" name="Text Box 3"/>
          <p:cNvSpPr txBox="1">
            <a:spLocks noChangeArrowheads="1"/>
          </p:cNvSpPr>
          <p:nvPr/>
        </p:nvSpPr>
        <p:spPr bwMode="auto">
          <a:xfrm>
            <a:off x="790575" y="2786058"/>
            <a:ext cx="8353425" cy="923330"/>
          </a:xfrm>
          <a:prstGeom prst="rect">
            <a:avLst/>
          </a:prstGeom>
          <a:noFill/>
          <a:ln w="12700" cap="sq">
            <a:noFill/>
            <a:miter lim="800000"/>
            <a:headEnd/>
            <a:tailEnd/>
          </a:ln>
        </p:spPr>
        <p:txBody>
          <a:bodyPr tIns="0" bIns="0">
            <a:spAutoFit/>
          </a:bodyPr>
          <a:lstStyle/>
          <a:p>
            <a:pPr algn="just" eaLnBrk="1" hangingPunct="1">
              <a:lnSpc>
                <a:spcPct val="125000"/>
              </a:lnSpc>
            </a:pPr>
            <a:r>
              <a:rPr kumimoji="0" lang="zh-CN" altLang="en-US" sz="2400" b="1" dirty="0" smtClean="0">
                <a:solidFill>
                  <a:srgbClr val="000099"/>
                </a:solidFill>
                <a:ea typeface="宋体" charset="-122"/>
              </a:rPr>
              <a:t>（</a:t>
            </a:r>
            <a:r>
              <a:rPr kumimoji="0" lang="en-US" altLang="zh-CN" sz="2400" b="1" dirty="0" smtClean="0">
                <a:solidFill>
                  <a:srgbClr val="000099"/>
                </a:solidFill>
                <a:ea typeface="宋体" charset="-122"/>
              </a:rPr>
              <a:t>2</a:t>
            </a:r>
            <a:r>
              <a:rPr kumimoji="0" lang="zh-CN" altLang="en-US" sz="2400" b="1" dirty="0" smtClean="0">
                <a:solidFill>
                  <a:srgbClr val="000099"/>
                </a:solidFill>
                <a:ea typeface="宋体" charset="-122"/>
              </a:rPr>
              <a:t>）</a:t>
            </a:r>
            <a:r>
              <a:rPr kumimoji="0" lang="zh-CN" altLang="en-US" sz="2400" b="1" dirty="0">
                <a:solidFill>
                  <a:srgbClr val="000099"/>
                </a:solidFill>
                <a:ea typeface="宋体" charset="-122"/>
              </a:rPr>
              <a:t>价数相同的离子聚沉能力也有所不同</a:t>
            </a:r>
            <a:r>
              <a:rPr kumimoji="0" lang="zh-CN" altLang="en-US" sz="2400" b="1" dirty="0" smtClean="0">
                <a:solidFill>
                  <a:srgbClr val="000099"/>
                </a:solidFill>
                <a:ea typeface="宋体" charset="-122"/>
              </a:rPr>
              <a:t>。如负离子相同的碱金属 盐类，其聚沉能力为： </a:t>
            </a:r>
            <a:endParaRPr kumimoji="0" lang="zh-CN" altLang="en-US" sz="2400" b="1" dirty="0">
              <a:solidFill>
                <a:srgbClr val="000099"/>
              </a:solidFill>
              <a:ea typeface="宋体" charset="-122"/>
            </a:endParaRPr>
          </a:p>
        </p:txBody>
      </p:sp>
      <p:graphicFrame>
        <p:nvGraphicFramePr>
          <p:cNvPr id="1036294" name="Object 6"/>
          <p:cNvGraphicFramePr>
            <a:graphicFrameLocks noChangeAspect="1"/>
          </p:cNvGraphicFramePr>
          <p:nvPr/>
        </p:nvGraphicFramePr>
        <p:xfrm>
          <a:off x="2359025" y="3825875"/>
          <a:ext cx="3898900" cy="436563"/>
        </p:xfrm>
        <a:graphic>
          <a:graphicData uri="http://schemas.openxmlformats.org/presentationml/2006/ole">
            <p:oleObj spid="_x0000_s915460" name="Equation" r:id="rId3" imgW="1854000" imgH="203040" progId="Equation.DSMT4">
              <p:embed/>
            </p:oleObj>
          </a:graphicData>
        </a:graphic>
      </p:graphicFrame>
      <p:sp>
        <p:nvSpPr>
          <p:cNvPr id="14" name="Text Box 4"/>
          <p:cNvSpPr txBox="1">
            <a:spLocks noChangeArrowheads="1"/>
          </p:cNvSpPr>
          <p:nvPr/>
        </p:nvSpPr>
        <p:spPr bwMode="auto">
          <a:xfrm>
            <a:off x="857224" y="4429132"/>
            <a:ext cx="7920037" cy="414665"/>
          </a:xfrm>
          <a:prstGeom prst="rect">
            <a:avLst/>
          </a:prstGeom>
          <a:noFill/>
          <a:ln w="12700" cap="sq">
            <a:noFill/>
            <a:miter lim="800000"/>
            <a:headEnd/>
            <a:tailEnd/>
          </a:ln>
        </p:spPr>
        <p:txBody>
          <a:bodyPr tIns="0" bIns="0">
            <a:spAutoFit/>
          </a:bodyPr>
          <a:lstStyle/>
          <a:p>
            <a:pPr algn="just" eaLnBrk="1" hangingPunct="1">
              <a:lnSpc>
                <a:spcPct val="125000"/>
              </a:lnSpc>
            </a:pPr>
            <a:r>
              <a:rPr kumimoji="0" lang="zh-CN" altLang="en-US" sz="2400" b="1" dirty="0" smtClean="0">
                <a:solidFill>
                  <a:srgbClr val="000099"/>
                </a:solidFill>
                <a:ea typeface="宋体" charset="-122"/>
              </a:rPr>
              <a:t>正离子相同的一价酸根的盐类聚沉能力有</a:t>
            </a:r>
            <a:r>
              <a:rPr kumimoji="0" lang="zh-CN" altLang="en-US" sz="2400" b="1" dirty="0">
                <a:solidFill>
                  <a:srgbClr val="000099"/>
                </a:solidFill>
                <a:ea typeface="宋体" charset="-122"/>
              </a:rPr>
              <a:t>如下次序：</a:t>
            </a:r>
          </a:p>
        </p:txBody>
      </p:sp>
      <p:graphicFrame>
        <p:nvGraphicFramePr>
          <p:cNvPr id="1036295" name="Object 7"/>
          <p:cNvGraphicFramePr>
            <a:graphicFrameLocks noChangeAspect="1"/>
          </p:cNvGraphicFramePr>
          <p:nvPr/>
        </p:nvGraphicFramePr>
        <p:xfrm>
          <a:off x="2571736" y="4857760"/>
          <a:ext cx="3683000" cy="525462"/>
        </p:xfrm>
        <a:graphic>
          <a:graphicData uri="http://schemas.openxmlformats.org/presentationml/2006/ole">
            <p:oleObj spid="_x0000_s915461" name="Equation" r:id="rId4" imgW="1727200" imgH="241300" progId="Equation.DSMT4">
              <p:embed/>
            </p:oleObj>
          </a:graphicData>
        </a:graphic>
      </p:graphicFrame>
      <p:sp>
        <p:nvSpPr>
          <p:cNvPr id="16" name="矩形 15"/>
          <p:cNvSpPr/>
          <p:nvPr/>
        </p:nvSpPr>
        <p:spPr>
          <a:xfrm>
            <a:off x="928662" y="5357826"/>
            <a:ext cx="8072494" cy="892552"/>
          </a:xfrm>
          <a:prstGeom prst="rect">
            <a:avLst/>
          </a:prstGeom>
        </p:spPr>
        <p:txBody>
          <a:bodyPr wrap="square">
            <a:spAutoFit/>
          </a:bodyPr>
          <a:lstStyle/>
          <a:p>
            <a:r>
              <a:rPr lang="zh-CN" altLang="en-US" sz="2600" b="1" dirty="0" smtClean="0">
                <a:ea typeface="楷体_GB2312" pitchFamily="49" charset="-122"/>
              </a:rPr>
              <a:t>电解质使胶体聚沉的例子：江河入海淤泥三角州的形成，豆浆生成豆腐的过程。</a:t>
            </a:r>
            <a:endParaRPr lang="zh-CN" altLang="en-US" sz="2600" b="1"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35268"/>
                                        </p:tgtEl>
                                        <p:attrNameLst>
                                          <p:attrName>style.visibility</p:attrName>
                                        </p:attrNameLst>
                                      </p:cBhvr>
                                      <p:to>
                                        <p:strVal val="visible"/>
                                      </p:to>
                                    </p:set>
                                    <p:animEffect transition="in" filter="wipe(left)">
                                      <p:cBhvr>
                                        <p:cTn id="12" dur="500"/>
                                        <p:tgtEl>
                                          <p:spTgt spid="103526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36294"/>
                                        </p:tgtEl>
                                        <p:attrNameLst>
                                          <p:attrName>style.visibility</p:attrName>
                                        </p:attrNameLst>
                                      </p:cBhvr>
                                      <p:to>
                                        <p:strVal val="visible"/>
                                      </p:to>
                                    </p:set>
                                    <p:animEffect transition="in" filter="wipe(left)">
                                      <p:cBhvr>
                                        <p:cTn id="22" dur="500"/>
                                        <p:tgtEl>
                                          <p:spTgt spid="103629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36295"/>
                                        </p:tgtEl>
                                        <p:attrNameLst>
                                          <p:attrName>style.visibility</p:attrName>
                                        </p:attrNameLst>
                                      </p:cBhvr>
                                      <p:to>
                                        <p:strVal val="visible"/>
                                      </p:to>
                                    </p:set>
                                    <p:animEffect transition="in" filter="wipe(left)">
                                      <p:cBhvr>
                                        <p:cTn id="32" dur="500"/>
                                        <p:tgtEl>
                                          <p:spTgt spid="103629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268" grpId="0"/>
      <p:bldP spid="11" grpId="0"/>
      <p:bldP spid="12" grpId="0"/>
      <p:bldP spid="14" grpId="0"/>
      <p:bldP spid="16"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9" name="Text Box 5"/>
          <p:cNvSpPr txBox="1">
            <a:spLocks noChangeArrowheads="1"/>
          </p:cNvSpPr>
          <p:nvPr/>
        </p:nvSpPr>
        <p:spPr bwMode="auto">
          <a:xfrm>
            <a:off x="714348" y="1857364"/>
            <a:ext cx="8215370" cy="2240613"/>
          </a:xfrm>
          <a:prstGeom prst="rect">
            <a:avLst/>
          </a:prstGeom>
          <a:noFill/>
          <a:ln w="12700" cap="sq">
            <a:noFill/>
            <a:miter lim="800000"/>
            <a:headEnd/>
            <a:tailEnd/>
          </a:ln>
        </p:spPr>
        <p:txBody>
          <a:bodyPr wrap="square" tIns="0" bIns="0">
            <a:spAutoFit/>
          </a:bodyPr>
          <a:lstStyle/>
          <a:p>
            <a:pPr algn="just" eaLnBrk="0" hangingPunct="0">
              <a:spcBef>
                <a:spcPct val="20000"/>
              </a:spcBef>
              <a:buClr>
                <a:schemeClr val="hlink"/>
              </a:buClr>
            </a:pPr>
            <a:r>
              <a:rPr kumimoji="1" lang="zh-CN" altLang="en-US" sz="2800" b="1" dirty="0" smtClean="0">
                <a:solidFill>
                  <a:srgbClr val="000066"/>
                </a:solidFill>
                <a:latin typeface="Times New Roman" pitchFamily="18" charset="0"/>
                <a:ea typeface="楷体_GB2312" pitchFamily="49" charset="-122"/>
              </a:rPr>
              <a:t>胶粒电性相反的两种溶胶适量混合时，由于电性中和也会发生聚沉。 聚沉的程度取决于两者的用量比例。</a:t>
            </a:r>
            <a:endParaRPr kumimoji="1" lang="en-US" altLang="zh-CN" sz="2800" b="1" dirty="0" smtClean="0">
              <a:solidFill>
                <a:srgbClr val="000066"/>
              </a:solidFill>
              <a:latin typeface="Times New Roman" pitchFamily="18" charset="0"/>
              <a:ea typeface="楷体_GB2312" pitchFamily="49" charset="-122"/>
            </a:endParaRPr>
          </a:p>
          <a:p>
            <a:pPr algn="just" eaLnBrk="0" hangingPunct="0">
              <a:spcBef>
                <a:spcPct val="20000"/>
              </a:spcBef>
              <a:buClr>
                <a:schemeClr val="hlink"/>
              </a:buClr>
            </a:pPr>
            <a:r>
              <a:rPr lang="zh-CN" altLang="en-US" sz="2800" b="1" dirty="0" smtClean="0">
                <a:solidFill>
                  <a:srgbClr val="000066"/>
                </a:solidFill>
                <a:ea typeface="楷体_GB2312" pitchFamily="49" charset="-122"/>
              </a:rPr>
              <a:t>实际举例：</a:t>
            </a:r>
            <a:r>
              <a:rPr kumimoji="1" lang="zh-CN" altLang="en-US" sz="2800" dirty="0" smtClean="0">
                <a:latin typeface="Times New Roman" pitchFamily="18" charset="0"/>
                <a:ea typeface="楷体_GB2312" pitchFamily="49" charset="-122"/>
              </a:rPr>
              <a:t>明矾</a:t>
            </a:r>
            <a:r>
              <a:rPr kumimoji="1" lang="zh-CN" altLang="en-US" sz="2800" dirty="0">
                <a:latin typeface="Times New Roman" pitchFamily="18" charset="0"/>
                <a:ea typeface="楷体_GB2312" pitchFamily="49" charset="-122"/>
              </a:rPr>
              <a:t>净化水、不同墨水混合</a:t>
            </a:r>
            <a:r>
              <a:rPr kumimoji="1" lang="zh-CN" altLang="en-US" sz="2800" dirty="0" smtClean="0">
                <a:latin typeface="Times New Roman" pitchFamily="18" charset="0"/>
                <a:ea typeface="楷体_GB2312" pitchFamily="49" charset="-122"/>
              </a:rPr>
              <a:t>聚沉、血液（胶体）相互 聚沉现象判断血型。</a:t>
            </a:r>
            <a:endParaRPr kumimoji="1" lang="zh-CN" altLang="en-US" sz="2800" dirty="0">
              <a:latin typeface="Times New Roman" pitchFamily="18" charset="0"/>
              <a:ea typeface="楷体_GB2312" pitchFamily="49" charset="-122"/>
            </a:endParaRPr>
          </a:p>
        </p:txBody>
      </p:sp>
      <p:sp>
        <p:nvSpPr>
          <p:cNvPr id="415750" name="Text Box 6"/>
          <p:cNvSpPr txBox="1">
            <a:spLocks noChangeArrowheads="1"/>
          </p:cNvSpPr>
          <p:nvPr/>
        </p:nvSpPr>
        <p:spPr bwMode="auto">
          <a:xfrm>
            <a:off x="785786" y="5500702"/>
            <a:ext cx="7696200" cy="430887"/>
          </a:xfrm>
          <a:prstGeom prst="rect">
            <a:avLst/>
          </a:prstGeom>
          <a:noFill/>
          <a:ln w="12700" cap="sq">
            <a:noFill/>
            <a:miter lim="800000"/>
            <a:headEnd/>
            <a:tailEnd/>
          </a:ln>
        </p:spPr>
        <p:txBody>
          <a:bodyPr tIns="0" bIns="0">
            <a:spAutoFit/>
          </a:bodyPr>
          <a:lstStyle/>
          <a:p>
            <a:pPr algn="just" eaLnBrk="0" hangingPunct="0">
              <a:spcBef>
                <a:spcPct val="20000"/>
              </a:spcBef>
              <a:buClr>
                <a:schemeClr val="hlink"/>
              </a:buClr>
            </a:pPr>
            <a:r>
              <a:rPr kumimoji="1" lang="zh-CN" altLang="en-US" sz="2800" b="1" dirty="0" smtClean="0">
                <a:solidFill>
                  <a:srgbClr val="000066"/>
                </a:solidFill>
                <a:latin typeface="Times New Roman" pitchFamily="18" charset="0"/>
                <a:ea typeface="楷体_GB2312" pitchFamily="49" charset="-122"/>
              </a:rPr>
              <a:t>例：</a:t>
            </a:r>
            <a:r>
              <a:rPr kumimoji="1" lang="en-US" altLang="zh-CN" sz="2800" dirty="0" smtClean="0">
                <a:latin typeface="Times New Roman" pitchFamily="18" charset="0"/>
                <a:ea typeface="楷体_GB2312" pitchFamily="49" charset="-122"/>
              </a:rPr>
              <a:t>Fe(OH)</a:t>
            </a:r>
            <a:r>
              <a:rPr kumimoji="1" lang="en-US" altLang="zh-CN" sz="2800" baseline="-25000" dirty="0" smtClean="0">
                <a:latin typeface="Times New Roman" pitchFamily="18" charset="0"/>
                <a:ea typeface="楷体_GB2312" pitchFamily="49" charset="-122"/>
              </a:rPr>
              <a:t>3</a:t>
            </a:r>
            <a:r>
              <a:rPr kumimoji="1" lang="zh-CN" altLang="en-US" sz="2800" dirty="0" smtClean="0">
                <a:latin typeface="Times New Roman" pitchFamily="18" charset="0"/>
                <a:ea typeface="楷体_GB2312" pitchFamily="49" charset="-122"/>
              </a:rPr>
              <a:t>的过滤操作。</a:t>
            </a:r>
            <a:endParaRPr kumimoji="1" lang="zh-CN" altLang="en-US" sz="2800" dirty="0">
              <a:latin typeface="Times New Roman" pitchFamily="18" charset="0"/>
              <a:ea typeface="楷体_GB2312" pitchFamily="49" charset="-122"/>
            </a:endParaRPr>
          </a:p>
        </p:txBody>
      </p:sp>
      <p:sp>
        <p:nvSpPr>
          <p:cNvPr id="8" name="Rectangle 4"/>
          <p:cNvSpPr>
            <a:spLocks noChangeArrowheads="1"/>
          </p:cNvSpPr>
          <p:nvPr/>
        </p:nvSpPr>
        <p:spPr bwMode="auto">
          <a:xfrm>
            <a:off x="1000100" y="1357298"/>
            <a:ext cx="5286412" cy="523220"/>
          </a:xfrm>
          <a:prstGeom prst="rect">
            <a:avLst/>
          </a:prstGeom>
          <a:gradFill rotWithShape="1">
            <a:gsLst>
              <a:gs pos="0">
                <a:srgbClr val="FF8200"/>
              </a:gs>
              <a:gs pos="5000">
                <a:srgbClr val="FF0000"/>
              </a:gs>
              <a:gs pos="17500">
                <a:srgbClr val="BA0066"/>
              </a:gs>
              <a:gs pos="35001">
                <a:srgbClr val="66008F"/>
              </a:gs>
              <a:gs pos="50000">
                <a:srgbClr val="000082"/>
              </a:gs>
              <a:gs pos="64999">
                <a:srgbClr val="66008F"/>
              </a:gs>
              <a:gs pos="82500">
                <a:srgbClr val="BA0066"/>
              </a:gs>
              <a:gs pos="95000">
                <a:srgbClr val="FF0000"/>
              </a:gs>
              <a:gs pos="100000">
                <a:srgbClr val="FF8200"/>
              </a:gs>
            </a:gsLst>
            <a:lin ang="5400000" scaled="1"/>
          </a:gradFill>
          <a:ln w="12700">
            <a:noFill/>
            <a:miter lim="800000"/>
            <a:headEnd/>
            <a:tailEnd/>
          </a:ln>
        </p:spPr>
        <p:txBody>
          <a:bodyPr wrap="square">
            <a:spAutoFit/>
          </a:bodyPr>
          <a:lstStyle/>
          <a:p>
            <a:pPr algn="just" eaLnBrk="0" hangingPunct="0">
              <a:spcBef>
                <a:spcPct val="20000"/>
              </a:spcBef>
              <a:buClr>
                <a:schemeClr val="hlink"/>
              </a:buClr>
            </a:pPr>
            <a:r>
              <a:rPr lang="zh-CN" altLang="en-US" sz="2800" b="1" dirty="0" smtClean="0">
                <a:solidFill>
                  <a:srgbClr val="E7FFFF"/>
                </a:solidFill>
                <a:ea typeface="楷体_GB2312" pitchFamily="49" charset="-122"/>
              </a:rPr>
              <a:t>（</a:t>
            </a:r>
            <a:r>
              <a:rPr lang="en-US" altLang="zh-CN" sz="2800" b="1" dirty="0" smtClean="0">
                <a:solidFill>
                  <a:srgbClr val="E7FFFF"/>
                </a:solidFill>
                <a:ea typeface="楷体_GB2312" pitchFamily="49" charset="-122"/>
              </a:rPr>
              <a:t>2</a:t>
            </a:r>
            <a:r>
              <a:rPr lang="zh-CN" altLang="en-US" sz="2800" b="1" dirty="0" smtClean="0">
                <a:solidFill>
                  <a:srgbClr val="E7FFFF"/>
                </a:solidFill>
                <a:ea typeface="楷体_GB2312" pitchFamily="49" charset="-122"/>
              </a:rPr>
              <a:t>）溶胶的相互聚沉作用</a:t>
            </a:r>
            <a:endParaRPr lang="en-US" altLang="zh-CN" sz="2800" b="1" dirty="0" smtClean="0">
              <a:solidFill>
                <a:srgbClr val="E7FFFF"/>
              </a:solidFill>
              <a:ea typeface="楷体_GB2312" pitchFamily="49" charset="-122"/>
            </a:endParaRPr>
          </a:p>
        </p:txBody>
      </p:sp>
      <p:sp>
        <p:nvSpPr>
          <p:cNvPr id="10" name="Rectangle 4"/>
          <p:cNvSpPr>
            <a:spLocks noChangeArrowheads="1"/>
          </p:cNvSpPr>
          <p:nvPr/>
        </p:nvSpPr>
        <p:spPr bwMode="auto">
          <a:xfrm>
            <a:off x="857224" y="4214818"/>
            <a:ext cx="7929618" cy="954107"/>
          </a:xfrm>
          <a:prstGeom prst="rect">
            <a:avLst/>
          </a:prstGeom>
          <a:gradFill rotWithShape="1">
            <a:gsLst>
              <a:gs pos="0">
                <a:srgbClr val="FF8200"/>
              </a:gs>
              <a:gs pos="5000">
                <a:srgbClr val="FF0000"/>
              </a:gs>
              <a:gs pos="17500">
                <a:srgbClr val="BA0066"/>
              </a:gs>
              <a:gs pos="35001">
                <a:srgbClr val="66008F"/>
              </a:gs>
              <a:gs pos="50000">
                <a:srgbClr val="000082"/>
              </a:gs>
              <a:gs pos="64999">
                <a:srgbClr val="66008F"/>
              </a:gs>
              <a:gs pos="82500">
                <a:srgbClr val="BA0066"/>
              </a:gs>
              <a:gs pos="95000">
                <a:srgbClr val="FF0000"/>
              </a:gs>
              <a:gs pos="100000">
                <a:srgbClr val="FF8200"/>
              </a:gs>
            </a:gsLst>
            <a:lin ang="5400000" scaled="1"/>
          </a:gradFill>
          <a:ln w="12700">
            <a:noFill/>
            <a:miter lim="800000"/>
            <a:headEnd/>
            <a:tailEnd/>
          </a:ln>
        </p:spPr>
        <p:txBody>
          <a:bodyPr wrap="square">
            <a:spAutoFit/>
          </a:bodyPr>
          <a:lstStyle/>
          <a:p>
            <a:pPr algn="just" eaLnBrk="0" hangingPunct="0">
              <a:spcBef>
                <a:spcPct val="20000"/>
              </a:spcBef>
              <a:buClr>
                <a:schemeClr val="hlink"/>
              </a:buClr>
            </a:pPr>
            <a:r>
              <a:rPr lang="zh-CN" altLang="en-US" sz="2800" b="1" dirty="0" smtClean="0">
                <a:solidFill>
                  <a:srgbClr val="E7FFFF"/>
                </a:solidFill>
                <a:ea typeface="楷体_GB2312" pitchFamily="49" charset="-122"/>
              </a:rPr>
              <a:t>（</a:t>
            </a:r>
            <a:r>
              <a:rPr lang="en-US" altLang="zh-CN" sz="2800" b="1" dirty="0" smtClean="0">
                <a:solidFill>
                  <a:srgbClr val="E7FFFF"/>
                </a:solidFill>
                <a:ea typeface="楷体_GB2312" pitchFamily="49" charset="-122"/>
              </a:rPr>
              <a:t>3</a:t>
            </a:r>
            <a:r>
              <a:rPr lang="zh-CN" altLang="en-US" sz="2800" b="1" dirty="0" smtClean="0">
                <a:solidFill>
                  <a:srgbClr val="E7FFFF"/>
                </a:solidFill>
                <a:ea typeface="楷体_GB2312" pitchFamily="49" charset="-122"/>
              </a:rPr>
              <a:t>）加热、增加溶胶的浓度、改变</a:t>
            </a:r>
            <a:r>
              <a:rPr lang="en-US" altLang="zh-CN" sz="2800" b="1" dirty="0" smtClean="0">
                <a:solidFill>
                  <a:srgbClr val="E7FFFF"/>
                </a:solidFill>
                <a:ea typeface="楷体_GB2312" pitchFamily="49" charset="-122"/>
              </a:rPr>
              <a:t>pH</a:t>
            </a:r>
            <a:r>
              <a:rPr lang="zh-CN" altLang="en-US" sz="2800" b="1" dirty="0" smtClean="0">
                <a:solidFill>
                  <a:srgbClr val="E7FFFF"/>
                </a:solidFill>
                <a:ea typeface="楷体_GB2312" pitchFamily="49" charset="-122"/>
              </a:rPr>
              <a:t>也能促使溶胶聚沉。</a:t>
            </a:r>
            <a:endParaRPr lang="en-US" altLang="zh-CN" sz="2800" b="1" dirty="0" smtClean="0">
              <a:solidFill>
                <a:srgbClr val="E7FFFF"/>
              </a:solidFill>
              <a:ea typeface="楷体_GB2312" pitchFamily="49"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41574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41575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grpId="1" nodeType="withEffect">
                                  <p:stCondLst>
                                    <p:cond delay="0"/>
                                  </p:stCondLst>
                                  <p:childTnLst>
                                    <p:set>
                                      <p:cBhvr>
                                        <p:cTn id="22" dur="1" fill="hold">
                                          <p:stCondLst>
                                            <p:cond delay="0"/>
                                          </p:stCondLst>
                                        </p:cTn>
                                        <p:tgtEl>
                                          <p:spTgt spid="415750"/>
                                        </p:tgtEl>
                                        <p:attrNameLst>
                                          <p:attrName>style.visibility</p:attrName>
                                        </p:attrNameLst>
                                      </p:cBhvr>
                                      <p:to>
                                        <p:strVal val="visible"/>
                                      </p:to>
                                    </p:set>
                                    <p:animEffect transition="in" filter="blinds(horizontal)">
                                      <p:cBhvr>
                                        <p:cTn id="23" dur="500"/>
                                        <p:tgtEl>
                                          <p:spTgt spid="415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9" grpId="0" autoUpdateAnimBg="0"/>
      <p:bldP spid="415750" grpId="0" autoUpdateAnimBg="0"/>
      <p:bldP spid="415750" grpId="1"/>
      <p:bldP spid="8" grpId="0" animBg="1"/>
      <p:bldP spid="10" grpId="0" animBg="1"/>
    </p:bldLst>
  </p:timing>
</p:sld>
</file>

<file path=ppt/slides/slide2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日期占位符 2"/>
          <p:cNvSpPr>
            <a:spLocks noGrp="1"/>
          </p:cNvSpPr>
          <p:nvPr>
            <p:ph type="dt" sz="quarter" idx="10"/>
          </p:nvPr>
        </p:nvSpPr>
        <p:spPr/>
        <p:txBody>
          <a:bodyPr/>
          <a:lstStyle/>
          <a:p>
            <a:pPr>
              <a:defRPr/>
            </a:pPr>
            <a:fld id="{C39E42C4-692F-4392-AD5A-252AA62308B6}" type="datetime1">
              <a:rPr lang="zh-CN" altLang="en-US" smtClean="0">
                <a:solidFill>
                  <a:srgbClr val="000099"/>
                </a:solidFill>
              </a:rPr>
              <a:pPr>
                <a:defRPr/>
              </a:pPr>
              <a:t>2017/11/12</a:t>
            </a:fld>
            <a:endParaRPr lang="en-US" altLang="zh-CN" smtClean="0">
              <a:solidFill>
                <a:srgbClr val="000099"/>
              </a:solidFill>
            </a:endParaRPr>
          </a:p>
        </p:txBody>
      </p:sp>
      <p:sp>
        <p:nvSpPr>
          <p:cNvPr id="1058820" name="Text Box 4"/>
          <p:cNvSpPr txBox="1">
            <a:spLocks noChangeArrowheads="1"/>
          </p:cNvSpPr>
          <p:nvPr/>
        </p:nvSpPr>
        <p:spPr bwMode="auto">
          <a:xfrm>
            <a:off x="660400" y="1928802"/>
            <a:ext cx="8483600" cy="914400"/>
          </a:xfrm>
          <a:prstGeom prst="rect">
            <a:avLst/>
          </a:prstGeom>
          <a:noFill/>
          <a:ln w="12700" cap="sq">
            <a:noFill/>
            <a:miter lim="800000"/>
            <a:headEnd/>
            <a:tailEnd/>
          </a:ln>
        </p:spPr>
        <p:txBody>
          <a:bodyPr tIns="0" bIns="0">
            <a:spAutoFit/>
          </a:bodyPr>
          <a:lstStyle/>
          <a:p>
            <a:pPr algn="just" eaLnBrk="1" hangingPunct="1">
              <a:lnSpc>
                <a:spcPct val="125000"/>
              </a:lnSpc>
            </a:pPr>
            <a:r>
              <a:rPr kumimoji="0" lang="en-US" altLang="zh-CN" sz="2400" b="1" dirty="0">
                <a:solidFill>
                  <a:srgbClr val="000099"/>
                </a:solidFill>
                <a:ea typeface="宋体" charset="-122"/>
              </a:rPr>
              <a:t>    </a:t>
            </a:r>
            <a:r>
              <a:rPr kumimoji="0" lang="zh-CN" altLang="en-US" sz="2400" b="1" dirty="0">
                <a:solidFill>
                  <a:srgbClr val="000099"/>
                </a:solidFill>
                <a:ea typeface="宋体" charset="-122"/>
              </a:rPr>
              <a:t>在溶胶内加入极少量的高分子化合物，会降低溶胶的稳定性，甚至发生聚沉，这种现象称为</a:t>
            </a:r>
            <a:r>
              <a:rPr kumimoji="0" lang="zh-CN" altLang="en-US" sz="2400" b="1" dirty="0">
                <a:solidFill>
                  <a:srgbClr val="FF3300"/>
                </a:solidFill>
                <a:ea typeface="宋体" charset="-122"/>
              </a:rPr>
              <a:t>敏化作用</a:t>
            </a:r>
            <a:r>
              <a:rPr kumimoji="0" lang="zh-CN" altLang="en-US" sz="2400" b="1" dirty="0">
                <a:solidFill>
                  <a:srgbClr val="000099"/>
                </a:solidFill>
                <a:ea typeface="宋体" charset="-122"/>
              </a:rPr>
              <a:t>。</a:t>
            </a:r>
          </a:p>
        </p:txBody>
      </p:sp>
      <p:sp>
        <p:nvSpPr>
          <p:cNvPr id="1058826" name="Text Box 10"/>
          <p:cNvSpPr txBox="1">
            <a:spLocks noChangeArrowheads="1"/>
          </p:cNvSpPr>
          <p:nvPr/>
        </p:nvSpPr>
        <p:spPr bwMode="auto">
          <a:xfrm>
            <a:off x="541338" y="1341438"/>
            <a:ext cx="5614987" cy="533400"/>
          </a:xfrm>
          <a:prstGeom prst="rect">
            <a:avLst/>
          </a:prstGeom>
          <a:noFill/>
          <a:ln w="12700" cap="sq">
            <a:noFill/>
            <a:miter lim="800000"/>
            <a:headEnd/>
            <a:tailEnd/>
          </a:ln>
        </p:spPr>
        <p:txBody>
          <a:bodyPr tIns="0" bIns="0">
            <a:spAutoFit/>
          </a:bodyPr>
          <a:lstStyle/>
          <a:p>
            <a:pPr eaLnBrk="1" hangingPunct="1">
              <a:lnSpc>
                <a:spcPct val="125000"/>
              </a:lnSpc>
            </a:pPr>
            <a:r>
              <a:rPr kumimoji="0" lang="en-US" altLang="zh-CN" sz="2400" b="1">
                <a:solidFill>
                  <a:srgbClr val="000099"/>
                </a:solidFill>
                <a:ea typeface="宋体" charset="-122"/>
              </a:rPr>
              <a:t>1</a:t>
            </a:r>
            <a:r>
              <a:rPr kumimoji="0" lang="zh-CN" altLang="en-US" sz="2400" b="1">
                <a:solidFill>
                  <a:srgbClr val="000099"/>
                </a:solidFill>
                <a:ea typeface="宋体" charset="-122"/>
              </a:rPr>
              <a:t>．高分子化合物对溶胶的絮凝作用</a:t>
            </a:r>
            <a:r>
              <a:rPr kumimoji="0" lang="zh-CN" altLang="en-US" sz="2800">
                <a:solidFill>
                  <a:srgbClr val="000099"/>
                </a:solidFill>
                <a:ea typeface="宋体" charset="-122"/>
              </a:rPr>
              <a:t> </a:t>
            </a:r>
          </a:p>
        </p:txBody>
      </p:sp>
      <p:sp>
        <p:nvSpPr>
          <p:cNvPr id="39943" name="Rectangle 4"/>
          <p:cNvSpPr>
            <a:spLocks noChangeArrowheads="1"/>
          </p:cNvSpPr>
          <p:nvPr/>
        </p:nvSpPr>
        <p:spPr bwMode="auto">
          <a:xfrm>
            <a:off x="611188" y="636588"/>
            <a:ext cx="6048375" cy="492443"/>
          </a:xfrm>
          <a:prstGeom prst="rect">
            <a:avLst/>
          </a:prstGeom>
          <a:gradFill rotWithShape="1">
            <a:gsLst>
              <a:gs pos="0">
                <a:srgbClr val="FF8200"/>
              </a:gs>
              <a:gs pos="5000">
                <a:srgbClr val="FF0000"/>
              </a:gs>
              <a:gs pos="17500">
                <a:srgbClr val="BA0066"/>
              </a:gs>
              <a:gs pos="35001">
                <a:srgbClr val="66008F"/>
              </a:gs>
              <a:gs pos="50000">
                <a:srgbClr val="000082"/>
              </a:gs>
              <a:gs pos="64999">
                <a:srgbClr val="66008F"/>
              </a:gs>
              <a:gs pos="82500">
                <a:srgbClr val="BA0066"/>
              </a:gs>
              <a:gs pos="95000">
                <a:srgbClr val="FF0000"/>
              </a:gs>
              <a:gs pos="100000">
                <a:srgbClr val="FF8200"/>
              </a:gs>
            </a:gsLst>
            <a:lin ang="5400000" scaled="1"/>
          </a:gradFill>
          <a:ln w="12700">
            <a:noFill/>
            <a:miter lim="800000"/>
            <a:headEnd/>
            <a:tailEnd/>
          </a:ln>
        </p:spPr>
        <p:txBody>
          <a:bodyPr>
            <a:spAutoFit/>
          </a:bodyPr>
          <a:lstStyle/>
          <a:p>
            <a:pPr eaLnBrk="1" hangingPunct="1">
              <a:spcBef>
                <a:spcPct val="20000"/>
              </a:spcBef>
            </a:pPr>
            <a:r>
              <a:rPr lang="zh-CN" altLang="en-US" sz="2600" b="1" dirty="0" smtClean="0">
                <a:solidFill>
                  <a:srgbClr val="FFFF00"/>
                </a:solidFill>
                <a:latin typeface="Arial" charset="0"/>
                <a:ea typeface="黑体" pitchFamily="2" charset="-122"/>
                <a:cs typeface="Times New Roman" pitchFamily="18" charset="0"/>
              </a:rPr>
              <a:t>（</a:t>
            </a:r>
            <a:r>
              <a:rPr lang="en-US" altLang="zh-CN" sz="2600" b="1" dirty="0" smtClean="0">
                <a:solidFill>
                  <a:srgbClr val="FFFF00"/>
                </a:solidFill>
                <a:latin typeface="Arial" charset="0"/>
                <a:ea typeface="黑体" pitchFamily="2" charset="-122"/>
                <a:cs typeface="Times New Roman" pitchFamily="18" charset="0"/>
              </a:rPr>
              <a:t>4</a:t>
            </a:r>
            <a:r>
              <a:rPr lang="zh-CN" altLang="en-US" sz="2600" b="1" dirty="0" smtClean="0">
                <a:solidFill>
                  <a:srgbClr val="FFFF00"/>
                </a:solidFill>
                <a:latin typeface="Arial" charset="0"/>
                <a:ea typeface="黑体" pitchFamily="2" charset="-122"/>
                <a:cs typeface="Times New Roman" pitchFamily="18" charset="0"/>
              </a:rPr>
              <a:t>）高分子化合物对溶胶的作用</a:t>
            </a:r>
            <a:endParaRPr lang="zh-CN" altLang="en-US" sz="2600" b="1" dirty="0">
              <a:solidFill>
                <a:srgbClr val="FFFF00"/>
              </a:solidFill>
              <a:latin typeface="Arial" charset="0"/>
              <a:ea typeface="黑体" pitchFamily="2" charset="-122"/>
              <a:cs typeface="Times New Roman" pitchFamily="18" charset="0"/>
            </a:endParaRPr>
          </a:p>
        </p:txBody>
      </p:sp>
      <p:sp>
        <p:nvSpPr>
          <p:cNvPr id="14" name="Text Box 3"/>
          <p:cNvSpPr txBox="1">
            <a:spLocks noChangeArrowheads="1"/>
          </p:cNvSpPr>
          <p:nvPr/>
        </p:nvSpPr>
        <p:spPr bwMode="auto">
          <a:xfrm>
            <a:off x="571472" y="3071810"/>
            <a:ext cx="5975350" cy="496887"/>
          </a:xfrm>
          <a:prstGeom prst="rect">
            <a:avLst/>
          </a:prstGeom>
          <a:noFill/>
          <a:ln w="12700" cap="sq">
            <a:noFill/>
            <a:miter lim="800000"/>
            <a:headEnd/>
            <a:tailEnd/>
          </a:ln>
        </p:spPr>
        <p:txBody>
          <a:bodyPr tIns="0" bIns="0">
            <a:spAutoFit/>
          </a:bodyPr>
          <a:lstStyle/>
          <a:p>
            <a:pPr eaLnBrk="1" hangingPunct="1">
              <a:lnSpc>
                <a:spcPct val="125000"/>
              </a:lnSpc>
            </a:pPr>
            <a:r>
              <a:rPr kumimoji="0" lang="en-US" altLang="zh-CN" sz="2600" b="1" dirty="0">
                <a:solidFill>
                  <a:srgbClr val="000099"/>
                </a:solidFill>
                <a:ea typeface="宋体" charset="-122"/>
              </a:rPr>
              <a:t>2</a:t>
            </a:r>
            <a:r>
              <a:rPr kumimoji="0" lang="zh-CN" altLang="en-US" sz="2600" b="1" dirty="0">
                <a:solidFill>
                  <a:srgbClr val="000099"/>
                </a:solidFill>
                <a:ea typeface="宋体" charset="-122"/>
              </a:rPr>
              <a:t>．高分子化合物对溶胶的稳定作用</a:t>
            </a:r>
            <a:r>
              <a:rPr kumimoji="0" lang="zh-CN" altLang="en-US" sz="2600" dirty="0">
                <a:solidFill>
                  <a:srgbClr val="000099"/>
                </a:solidFill>
                <a:ea typeface="宋体" charset="-122"/>
              </a:rPr>
              <a:t> </a:t>
            </a:r>
          </a:p>
        </p:txBody>
      </p:sp>
      <p:sp>
        <p:nvSpPr>
          <p:cNvPr id="15" name="Text Box 4"/>
          <p:cNvSpPr txBox="1">
            <a:spLocks noChangeArrowheads="1"/>
          </p:cNvSpPr>
          <p:nvPr/>
        </p:nvSpPr>
        <p:spPr bwMode="auto">
          <a:xfrm>
            <a:off x="714348" y="3500438"/>
            <a:ext cx="7848600" cy="1071062"/>
          </a:xfrm>
          <a:prstGeom prst="rect">
            <a:avLst/>
          </a:prstGeom>
          <a:noFill/>
          <a:ln w="12700" cap="sq">
            <a:noFill/>
            <a:miter lim="800000"/>
            <a:headEnd/>
            <a:tailEnd/>
          </a:ln>
        </p:spPr>
        <p:txBody>
          <a:bodyPr tIns="0" bIns="0">
            <a:spAutoFit/>
          </a:bodyPr>
          <a:lstStyle/>
          <a:p>
            <a:pPr algn="just" eaLnBrk="1" hangingPunct="1">
              <a:lnSpc>
                <a:spcPct val="145000"/>
              </a:lnSpc>
            </a:pPr>
            <a:r>
              <a:rPr kumimoji="0" lang="en-US" altLang="zh-CN" sz="2400" b="1" dirty="0">
                <a:solidFill>
                  <a:srgbClr val="000099"/>
                </a:solidFill>
                <a:ea typeface="宋体" charset="-122"/>
              </a:rPr>
              <a:t>    </a:t>
            </a:r>
            <a:r>
              <a:rPr kumimoji="0" lang="zh-CN" altLang="en-US" sz="2400" b="1" dirty="0">
                <a:solidFill>
                  <a:srgbClr val="000099"/>
                </a:solidFill>
                <a:ea typeface="宋体" charset="-122"/>
              </a:rPr>
              <a:t>在溶胶中加入一定量的高分子化合物或缔合胶体，能显著提高</a:t>
            </a:r>
            <a:r>
              <a:rPr kumimoji="0" lang="zh-CN" altLang="en-US" sz="2400" b="1" dirty="0" smtClean="0">
                <a:solidFill>
                  <a:srgbClr val="000099"/>
                </a:solidFill>
                <a:ea typeface="宋体" charset="-122"/>
              </a:rPr>
              <a:t>溶胶的</a:t>
            </a:r>
            <a:r>
              <a:rPr kumimoji="0" lang="zh-CN" altLang="en-US" sz="2400" b="1" dirty="0">
                <a:solidFill>
                  <a:srgbClr val="000099"/>
                </a:solidFill>
                <a:ea typeface="宋体" charset="-122"/>
              </a:rPr>
              <a:t>稳定性，这种现象称为</a:t>
            </a:r>
            <a:r>
              <a:rPr kumimoji="0" lang="zh-CN" altLang="en-US" sz="2400" b="1" dirty="0">
                <a:solidFill>
                  <a:srgbClr val="DE0000"/>
                </a:solidFill>
                <a:ea typeface="宋体" charset="-122"/>
              </a:rPr>
              <a:t>保护</a:t>
            </a:r>
            <a:r>
              <a:rPr kumimoji="0" lang="zh-CN" altLang="en-US" sz="2400" b="1" dirty="0" smtClean="0">
                <a:solidFill>
                  <a:srgbClr val="DE0000"/>
                </a:solidFill>
                <a:ea typeface="宋体" charset="-122"/>
              </a:rPr>
              <a:t>作用</a:t>
            </a:r>
            <a:r>
              <a:rPr kumimoji="0" lang="zh-CN" altLang="en-US" sz="2400" b="1" dirty="0" smtClean="0">
                <a:solidFill>
                  <a:srgbClr val="000099"/>
                </a:solidFill>
                <a:ea typeface="宋体" charset="-122"/>
              </a:rPr>
              <a:t>。</a:t>
            </a:r>
            <a:endParaRPr kumimoji="0" lang="zh-CN" altLang="en-US" sz="2400" b="1" dirty="0">
              <a:solidFill>
                <a:srgbClr val="000099"/>
              </a:solidFill>
              <a:ea typeface="宋体" charset="-122"/>
            </a:endParaRPr>
          </a:p>
        </p:txBody>
      </p:sp>
      <p:sp>
        <p:nvSpPr>
          <p:cNvPr id="16" name="Text Box 5"/>
          <p:cNvSpPr txBox="1">
            <a:spLocks noChangeArrowheads="1"/>
          </p:cNvSpPr>
          <p:nvPr/>
        </p:nvSpPr>
        <p:spPr bwMode="auto">
          <a:xfrm>
            <a:off x="642910" y="4714884"/>
            <a:ext cx="7848600" cy="1590675"/>
          </a:xfrm>
          <a:prstGeom prst="rect">
            <a:avLst/>
          </a:prstGeom>
          <a:noFill/>
          <a:ln w="12700" cap="sq">
            <a:noFill/>
            <a:miter lim="800000"/>
            <a:headEnd/>
            <a:tailEnd/>
          </a:ln>
        </p:spPr>
        <p:txBody>
          <a:bodyPr tIns="0" bIns="0">
            <a:spAutoFit/>
          </a:bodyPr>
          <a:lstStyle/>
          <a:p>
            <a:pPr algn="just" eaLnBrk="1" hangingPunct="1">
              <a:lnSpc>
                <a:spcPct val="145000"/>
              </a:lnSpc>
            </a:pPr>
            <a:r>
              <a:rPr kumimoji="0" lang="en-US" altLang="zh-CN" sz="2400" b="1" dirty="0">
                <a:solidFill>
                  <a:srgbClr val="000099"/>
                </a:solidFill>
                <a:ea typeface="宋体" charset="-122"/>
              </a:rPr>
              <a:t>        </a:t>
            </a:r>
            <a:r>
              <a:rPr kumimoji="0" lang="zh-CN" altLang="en-US" sz="2400" b="1" dirty="0">
                <a:solidFill>
                  <a:srgbClr val="000099"/>
                </a:solidFill>
                <a:ea typeface="宋体" charset="-122"/>
              </a:rPr>
              <a:t>溶胶被保护以后，其电泳、对电解质的敏感性等会产生显著的变化，显示出一些亲液溶胶的性质，具有抗电解质影响、抗老化、抗温等优良性质。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58826"/>
                                        </p:tgtEl>
                                        <p:attrNameLst>
                                          <p:attrName>style.visibility</p:attrName>
                                        </p:attrNameLst>
                                      </p:cBhvr>
                                      <p:to>
                                        <p:strVal val="visible"/>
                                      </p:to>
                                    </p:set>
                                    <p:animEffect transition="in" filter="wipe(left)">
                                      <p:cBhvr>
                                        <p:cTn id="7" dur="500"/>
                                        <p:tgtEl>
                                          <p:spTgt spid="10588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58820"/>
                                        </p:tgtEl>
                                        <p:attrNameLst>
                                          <p:attrName>style.visibility</p:attrName>
                                        </p:attrNameLst>
                                      </p:cBhvr>
                                      <p:to>
                                        <p:strVal val="visible"/>
                                      </p:to>
                                    </p:set>
                                    <p:animEffect transition="in" filter="wipe(left)">
                                      <p:cBhvr>
                                        <p:cTn id="12" dur="500"/>
                                        <p:tgtEl>
                                          <p:spTgt spid="10588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820" grpId="0"/>
      <p:bldP spid="1058826" grpId="0"/>
      <p:bldP spid="14" grpId="0"/>
      <p:bldP spid="15" grpId="0"/>
      <p:bldP spid="16" grpId="0"/>
    </p:bldLst>
  </p:timing>
</p:sld>
</file>

<file path=ppt/slides/slide2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33A56879-F5F6-4020-93D5-8B04AA001D88}" type="datetime1">
              <a:rPr lang="zh-CN" altLang="en-US"/>
              <a:pPr>
                <a:defRPr/>
              </a:pPr>
              <a:t>2017/11/12</a:t>
            </a:fld>
            <a:endParaRPr lang="en-US" altLang="zh-CN"/>
          </a:p>
        </p:txBody>
      </p:sp>
      <p:pic>
        <p:nvPicPr>
          <p:cNvPr id="1042435" name="Picture 3" descr="13_81"/>
          <p:cNvPicPr>
            <a:picLocks noChangeAspect="1" noChangeArrowheads="1"/>
          </p:cNvPicPr>
          <p:nvPr/>
        </p:nvPicPr>
        <p:blipFill>
          <a:blip r:embed="rId2"/>
          <a:srcRect/>
          <a:stretch>
            <a:fillRect/>
          </a:stretch>
        </p:blipFill>
        <p:spPr bwMode="auto">
          <a:xfrm>
            <a:off x="1217613" y="1052513"/>
            <a:ext cx="6707187" cy="50339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42435"/>
                                        </p:tgtEl>
                                        <p:attrNameLst>
                                          <p:attrName>style.visibility</p:attrName>
                                        </p:attrNameLst>
                                      </p:cBhvr>
                                      <p:to>
                                        <p:strVal val="visible"/>
                                      </p:to>
                                    </p:set>
                                    <p:animEffect transition="in" filter="wipe(left)">
                                      <p:cBhvr>
                                        <p:cTn id="7" dur="500"/>
                                        <p:tgtEl>
                                          <p:spTgt spid="1042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eaLnBrk="1" hangingPunct="1"/>
            <a:r>
              <a:rPr kumimoji="1" lang="en-US" altLang="zh-CN" smtClean="0">
                <a:solidFill>
                  <a:srgbClr val="FF0000"/>
                </a:solidFill>
              </a:rPr>
              <a:t> </a:t>
            </a:r>
            <a:r>
              <a:rPr kumimoji="1" lang="zh-CN" altLang="en-US" smtClean="0">
                <a:solidFill>
                  <a:srgbClr val="FF0000"/>
                </a:solidFill>
              </a:rPr>
              <a:t>胶体的保护</a:t>
            </a:r>
          </a:p>
        </p:txBody>
      </p:sp>
      <p:sp>
        <p:nvSpPr>
          <p:cNvPr id="464900" name="Text Box 4"/>
          <p:cNvSpPr txBox="1">
            <a:spLocks noChangeArrowheads="1"/>
          </p:cNvSpPr>
          <p:nvPr/>
        </p:nvSpPr>
        <p:spPr bwMode="auto">
          <a:xfrm>
            <a:off x="611188" y="1628775"/>
            <a:ext cx="7696200" cy="2240613"/>
          </a:xfrm>
          <a:prstGeom prst="rect">
            <a:avLst/>
          </a:prstGeom>
          <a:noFill/>
          <a:ln w="12700" cap="sq">
            <a:noFill/>
            <a:miter lim="800000"/>
            <a:headEnd/>
            <a:tailEnd/>
          </a:ln>
        </p:spPr>
        <p:txBody>
          <a:bodyPr tIns="0" bIns="0">
            <a:spAutoFit/>
          </a:bodyPr>
          <a:lstStyle/>
          <a:p>
            <a:pPr algn="just" eaLnBrk="0" hangingPunct="0">
              <a:spcBef>
                <a:spcPct val="20000"/>
              </a:spcBef>
            </a:pPr>
            <a:r>
              <a:rPr kumimoji="1" lang="zh-CN" altLang="en-US" sz="2800" b="1" dirty="0" smtClean="0">
                <a:solidFill>
                  <a:srgbClr val="000066"/>
                </a:solidFill>
                <a:latin typeface="Times New Roman" pitchFamily="18" charset="0"/>
              </a:rPr>
              <a:t>应用：</a:t>
            </a:r>
            <a:endParaRPr kumimoji="1" lang="en-US" altLang="zh-CN" sz="2800" b="1" dirty="0" smtClean="0">
              <a:solidFill>
                <a:srgbClr val="000066"/>
              </a:solidFill>
              <a:latin typeface="Times New Roman" pitchFamily="18" charset="0"/>
            </a:endParaRPr>
          </a:p>
          <a:p>
            <a:pPr algn="just" eaLnBrk="0" hangingPunct="0">
              <a:spcBef>
                <a:spcPct val="20000"/>
              </a:spcBef>
            </a:pPr>
            <a:r>
              <a:rPr kumimoji="1" lang="zh-CN" altLang="en-US" sz="2800" b="1" dirty="0" smtClean="0">
                <a:solidFill>
                  <a:srgbClr val="000066"/>
                </a:solidFill>
                <a:latin typeface="Times New Roman" pitchFamily="18" charset="0"/>
              </a:rPr>
              <a:t>如</a:t>
            </a:r>
            <a:r>
              <a:rPr kumimoji="1" lang="zh-CN" altLang="en-US" sz="2800" b="1" dirty="0">
                <a:solidFill>
                  <a:srgbClr val="000066"/>
                </a:solidFill>
                <a:latin typeface="Times New Roman" pitchFamily="18" charset="0"/>
              </a:rPr>
              <a:t>照相用的胶卷的感光层，是用动物胶来保护。血液中所含有的碳酸钙、磷酸钙等是靠血液中的蛋白质的保护而以胶体存在。为提高墨水的稳定性，常加入明胶作保护剂。</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64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900" grpId="0" autoUpdateAnimBg="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4" descr="3-1"/>
          <p:cNvPicPr>
            <a:picLocks noChangeAspect="1" noChangeArrowheads="1"/>
          </p:cNvPicPr>
          <p:nvPr/>
        </p:nvPicPr>
        <p:blipFill>
          <a:blip r:embed="rId2"/>
          <a:srcRect/>
          <a:stretch>
            <a:fillRect/>
          </a:stretch>
        </p:blipFill>
        <p:spPr bwMode="auto">
          <a:xfrm>
            <a:off x="0" y="1433513"/>
            <a:ext cx="9144000" cy="4524375"/>
          </a:xfrm>
          <a:prstGeom prst="rect">
            <a:avLst/>
          </a:prstGeom>
          <a:noFill/>
          <a:ln w="9525">
            <a:noFill/>
            <a:miter lim="800000"/>
            <a:headEnd/>
            <a:tailEnd/>
          </a:ln>
        </p:spPr>
      </p:pic>
      <p:sp>
        <p:nvSpPr>
          <p:cNvPr id="172035" name="Rectangle 5"/>
          <p:cNvSpPr>
            <a:spLocks noGrp="1" noChangeArrowheads="1"/>
          </p:cNvSpPr>
          <p:nvPr>
            <p:ph type="title"/>
          </p:nvPr>
        </p:nvSpPr>
        <p:spPr>
          <a:noFill/>
        </p:spPr>
        <p:txBody>
          <a:bodyPr/>
          <a:lstStyle/>
          <a:p>
            <a:pPr eaLnBrk="1" hangingPunct="1"/>
            <a:r>
              <a:rPr lang="en-US" altLang="zh-CN" dirty="0" smtClean="0"/>
              <a:t>2. 6  </a:t>
            </a:r>
            <a:r>
              <a:rPr lang="zh-CN" altLang="en-US" dirty="0" smtClean="0"/>
              <a:t>水污染及其危害      </a:t>
            </a:r>
          </a:p>
        </p:txBody>
      </p:sp>
    </p:spTree>
  </p:cSld>
  <p:clrMapOvr>
    <a:masterClrMapping/>
  </p:clrMapOvr>
  <p:transition>
    <p:blinds/>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5"/>
          <p:cNvPicPr>
            <a:picLocks noChangeAspect="1" noChangeArrowheads="1"/>
          </p:cNvPicPr>
          <p:nvPr/>
        </p:nvPicPr>
        <p:blipFill>
          <a:blip r:embed="rId2"/>
          <a:srcRect/>
          <a:stretch>
            <a:fillRect/>
          </a:stretch>
        </p:blipFill>
        <p:spPr bwMode="auto">
          <a:xfrm>
            <a:off x="0" y="1052513"/>
            <a:ext cx="9144000" cy="5413375"/>
          </a:xfrm>
          <a:prstGeom prst="rect">
            <a:avLst/>
          </a:prstGeom>
          <a:noFill/>
          <a:ln w="9525">
            <a:noFill/>
            <a:miter lim="800000"/>
            <a:headEnd/>
            <a:tailEnd/>
          </a:ln>
        </p:spPr>
      </p:pic>
      <p:sp>
        <p:nvSpPr>
          <p:cNvPr id="173059" name="Rectangle 6"/>
          <p:cNvSpPr>
            <a:spLocks noChangeArrowheads="1"/>
          </p:cNvSpPr>
          <p:nvPr/>
        </p:nvSpPr>
        <p:spPr bwMode="auto">
          <a:xfrm>
            <a:off x="1547813" y="0"/>
            <a:ext cx="7077075" cy="836613"/>
          </a:xfrm>
          <a:prstGeom prst="rect">
            <a:avLst/>
          </a:prstGeom>
          <a:noFill/>
          <a:ln w="9525">
            <a:noFill/>
            <a:miter lim="800000"/>
            <a:headEnd/>
            <a:tailEnd/>
          </a:ln>
        </p:spPr>
        <p:txBody>
          <a:bodyPr anchor="ctr"/>
          <a:lstStyle/>
          <a:p>
            <a:pPr algn="ctr"/>
            <a:r>
              <a:rPr lang="en-US" altLang="zh-CN" sz="4000" b="1">
                <a:solidFill>
                  <a:srgbClr val="FF0066"/>
                </a:solidFill>
              </a:rPr>
              <a:t>  </a:t>
            </a:r>
            <a:r>
              <a:rPr lang="zh-CN" altLang="en-US" sz="4000" b="1">
                <a:solidFill>
                  <a:srgbClr val="FF0066"/>
                </a:solidFill>
              </a:rPr>
              <a:t>水在人体中的含量      </a:t>
            </a:r>
          </a:p>
        </p:txBody>
      </p:sp>
    </p:spTree>
  </p:cSld>
  <p:clrMapOvr>
    <a:masterClrMapping/>
  </p:clrMapOvr>
  <p:transition>
    <p:blinds/>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Rectangle 8"/>
          <p:cNvSpPr>
            <a:spLocks noChangeArrowheads="1"/>
          </p:cNvSpPr>
          <p:nvPr/>
        </p:nvSpPr>
        <p:spPr bwMode="auto">
          <a:xfrm>
            <a:off x="500034" y="5643578"/>
            <a:ext cx="5449887" cy="1031875"/>
          </a:xfrm>
          <a:prstGeom prst="rect">
            <a:avLst/>
          </a:prstGeom>
          <a:noFill/>
          <a:ln w="9525">
            <a:noFill/>
            <a:miter lim="800000"/>
            <a:headEnd/>
            <a:tailEnd/>
          </a:ln>
        </p:spPr>
        <p:txBody>
          <a:bodyPr wrap="none">
            <a:spAutoFit/>
          </a:bodyPr>
          <a:lstStyle/>
          <a:p>
            <a:pPr>
              <a:buFont typeface="Wingdings" pitchFamily="2" charset="2"/>
              <a:buChar char="l"/>
            </a:pPr>
            <a:r>
              <a:rPr lang="zh-CN" altLang="en-US" sz="2800" b="1" dirty="0"/>
              <a:t>总量丰富，人均较少</a:t>
            </a:r>
          </a:p>
          <a:p>
            <a:pPr>
              <a:spcBef>
                <a:spcPct val="20000"/>
              </a:spcBef>
              <a:buFont typeface="Wingdings" pitchFamily="2" charset="2"/>
              <a:buChar char="l"/>
            </a:pPr>
            <a:r>
              <a:rPr lang="zh-CN" altLang="en-US" sz="2800" b="1" dirty="0"/>
              <a:t>水资源时空分布不均，南多北少</a:t>
            </a:r>
          </a:p>
        </p:txBody>
      </p:sp>
      <p:pic>
        <p:nvPicPr>
          <p:cNvPr id="4" name="图片 3" descr="中国水资源分布.jpg"/>
          <p:cNvPicPr>
            <a:picLocks noChangeAspect="1"/>
          </p:cNvPicPr>
          <p:nvPr/>
        </p:nvPicPr>
        <p:blipFill>
          <a:blip r:embed="rId2"/>
          <a:stretch>
            <a:fillRect/>
          </a:stretch>
        </p:blipFill>
        <p:spPr>
          <a:xfrm>
            <a:off x="714348" y="0"/>
            <a:ext cx="7500990" cy="5625743"/>
          </a:xfrm>
          <a:prstGeom prst="rect">
            <a:avLst/>
          </a:prstGeom>
        </p:spPr>
      </p:pic>
    </p:spTree>
  </p:cSld>
  <p:clrMapOvr>
    <a:masterClrMapping/>
  </p:clrMapOvr>
  <p:transition>
    <p:blinds/>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pPr eaLnBrk="1" hangingPunct="1"/>
            <a:r>
              <a:rPr lang="zh-CN" altLang="en-US" smtClean="0"/>
              <a:t>中国的水资源危机</a:t>
            </a:r>
          </a:p>
        </p:txBody>
      </p:sp>
      <p:sp>
        <p:nvSpPr>
          <p:cNvPr id="493571" name="Text Box 3"/>
          <p:cNvSpPr txBox="1">
            <a:spLocks noChangeArrowheads="1"/>
          </p:cNvSpPr>
          <p:nvPr/>
        </p:nvSpPr>
        <p:spPr bwMode="auto">
          <a:xfrm>
            <a:off x="552424" y="1214454"/>
            <a:ext cx="8001000" cy="912813"/>
          </a:xfrm>
          <a:prstGeom prst="rect">
            <a:avLst/>
          </a:prstGeom>
          <a:noFill/>
          <a:ln w="12700" cap="sq">
            <a:noFill/>
            <a:miter lim="800000"/>
            <a:headEnd/>
            <a:tailEnd/>
          </a:ln>
        </p:spPr>
        <p:txBody>
          <a:bodyPr tIns="0" bIns="0">
            <a:spAutoFit/>
          </a:bodyPr>
          <a:lstStyle/>
          <a:p>
            <a:pPr>
              <a:spcBef>
                <a:spcPct val="50000"/>
              </a:spcBef>
            </a:pPr>
            <a:r>
              <a:rPr kumimoji="1" lang="zh-CN" altLang="en-US" sz="2400" dirty="0">
                <a:latin typeface="Times New Roman" pitchFamily="18" charset="0"/>
                <a:ea typeface="楷体_GB2312" pitchFamily="49" charset="-122"/>
              </a:rPr>
              <a:t>基本国情：</a:t>
            </a:r>
          </a:p>
          <a:p>
            <a:pPr>
              <a:spcBef>
                <a:spcPct val="50000"/>
              </a:spcBef>
            </a:pPr>
            <a:r>
              <a:rPr kumimoji="1" lang="zh-CN" altLang="en-US" sz="2400" dirty="0">
                <a:latin typeface="Times New Roman" pitchFamily="18" charset="0"/>
                <a:ea typeface="楷体_GB2312" pitchFamily="49" charset="-122"/>
              </a:rPr>
              <a:t>水总量不小，</a:t>
            </a:r>
            <a:r>
              <a:rPr kumimoji="1" lang="en-US" altLang="zh-CN" sz="2400" dirty="0">
                <a:latin typeface="Times New Roman" pitchFamily="18" charset="0"/>
                <a:ea typeface="楷体_GB2312" pitchFamily="49" charset="-122"/>
              </a:rPr>
              <a:t>2.8</a:t>
            </a:r>
            <a:r>
              <a:rPr kumimoji="1" lang="zh-CN" altLang="en-US" sz="2400" dirty="0">
                <a:latin typeface="Times New Roman" pitchFamily="18" charset="0"/>
                <a:ea typeface="楷体_GB2312" pitchFamily="49" charset="-122"/>
              </a:rPr>
              <a:t>万亿</a:t>
            </a:r>
            <a:r>
              <a:rPr kumimoji="1" lang="en-US" altLang="zh-CN" sz="2400" dirty="0">
                <a:latin typeface="Times New Roman" pitchFamily="18" charset="0"/>
                <a:ea typeface="楷体_GB2312" pitchFamily="49" charset="-122"/>
              </a:rPr>
              <a:t>m</a:t>
            </a:r>
            <a:r>
              <a:rPr kumimoji="1" lang="en-US" altLang="zh-CN" sz="2400" baseline="30000" dirty="0">
                <a:latin typeface="Times New Roman" pitchFamily="18" charset="0"/>
                <a:ea typeface="楷体_GB2312" pitchFamily="49" charset="-122"/>
              </a:rPr>
              <a:t>3 </a:t>
            </a:r>
            <a:r>
              <a:rPr kumimoji="1" lang="en-US" altLang="zh-CN" sz="2400" dirty="0">
                <a:latin typeface="Times New Roman" pitchFamily="18" charset="0"/>
                <a:ea typeface="楷体_GB2312" pitchFamily="49" charset="-122"/>
              </a:rPr>
              <a:t>(2.8Tm</a:t>
            </a:r>
            <a:r>
              <a:rPr kumimoji="1" lang="en-US" altLang="zh-CN" sz="2400" baseline="30000" dirty="0">
                <a:latin typeface="Times New Roman" pitchFamily="18" charset="0"/>
                <a:ea typeface="楷体_GB2312" pitchFamily="49" charset="-122"/>
              </a:rPr>
              <a:t>3</a:t>
            </a:r>
            <a:r>
              <a:rPr kumimoji="1" lang="en-US" altLang="zh-CN" sz="2400" dirty="0">
                <a:latin typeface="Times New Roman" pitchFamily="18" charset="0"/>
                <a:ea typeface="楷体_GB2312" pitchFamily="49" charset="-122"/>
              </a:rPr>
              <a:t>), </a:t>
            </a:r>
            <a:r>
              <a:rPr kumimoji="1" lang="zh-CN" altLang="en-US" sz="2400" dirty="0">
                <a:latin typeface="Times New Roman" pitchFamily="18" charset="0"/>
                <a:ea typeface="楷体_GB2312" pitchFamily="49" charset="-122"/>
              </a:rPr>
              <a:t>居世界第</a:t>
            </a:r>
            <a:r>
              <a:rPr kumimoji="1" lang="en-US" altLang="zh-CN" sz="2400" dirty="0">
                <a:latin typeface="Times New Roman" pitchFamily="18" charset="0"/>
                <a:ea typeface="楷体_GB2312" pitchFamily="49" charset="-122"/>
              </a:rPr>
              <a:t>6</a:t>
            </a:r>
            <a:r>
              <a:rPr kumimoji="1" lang="zh-CN" altLang="en-US" sz="2400" dirty="0">
                <a:latin typeface="Times New Roman" pitchFamily="18" charset="0"/>
                <a:ea typeface="楷体_GB2312" pitchFamily="49" charset="-122"/>
              </a:rPr>
              <a:t>。</a:t>
            </a:r>
          </a:p>
        </p:txBody>
      </p:sp>
      <p:sp>
        <p:nvSpPr>
          <p:cNvPr id="493572" name="Text Box 4"/>
          <p:cNvSpPr txBox="1">
            <a:spLocks noChangeArrowheads="1"/>
          </p:cNvSpPr>
          <p:nvPr/>
        </p:nvSpPr>
        <p:spPr bwMode="auto">
          <a:xfrm>
            <a:off x="552424" y="2227279"/>
            <a:ext cx="8001000" cy="1277938"/>
          </a:xfrm>
          <a:prstGeom prst="rect">
            <a:avLst/>
          </a:prstGeom>
          <a:noFill/>
          <a:ln w="12700" cap="sq">
            <a:noFill/>
            <a:miter lim="800000"/>
            <a:headEnd/>
            <a:tailEnd/>
          </a:ln>
        </p:spPr>
        <p:txBody>
          <a:bodyPr tIns="0" bIns="0">
            <a:spAutoFit/>
          </a:bodyPr>
          <a:lstStyle/>
          <a:p>
            <a:pPr>
              <a:spcBef>
                <a:spcPct val="50000"/>
              </a:spcBef>
            </a:pPr>
            <a:r>
              <a:rPr kumimoji="1" lang="zh-CN" altLang="en-US" sz="2400" dirty="0">
                <a:latin typeface="Times New Roman" pitchFamily="18" charset="0"/>
                <a:ea typeface="楷体_GB2312" pitchFamily="49" charset="-122"/>
              </a:rPr>
              <a:t>人均太小， </a:t>
            </a:r>
            <a:r>
              <a:rPr kumimoji="1" lang="en-US" altLang="zh-CN" sz="2400" dirty="0">
                <a:latin typeface="Times New Roman" pitchFamily="18" charset="0"/>
                <a:ea typeface="楷体_GB2312" pitchFamily="49" charset="-122"/>
              </a:rPr>
              <a:t>2200m</a:t>
            </a:r>
            <a:r>
              <a:rPr kumimoji="1" lang="en-US" altLang="zh-CN" sz="2400" baseline="30000" dirty="0">
                <a:latin typeface="Times New Roman" pitchFamily="18" charset="0"/>
                <a:ea typeface="楷体_GB2312" pitchFamily="49" charset="-122"/>
              </a:rPr>
              <a:t>3</a:t>
            </a:r>
            <a:r>
              <a:rPr kumimoji="1" lang="zh-CN" altLang="en-US" sz="2400" dirty="0">
                <a:latin typeface="Times New Roman" pitchFamily="18" charset="0"/>
                <a:ea typeface="楷体_GB2312" pitchFamily="49" charset="-122"/>
              </a:rPr>
              <a:t>，相当于世均</a:t>
            </a:r>
            <a:r>
              <a:rPr kumimoji="1" lang="en-US" altLang="zh-CN" sz="2400" dirty="0">
                <a:latin typeface="Times New Roman" pitchFamily="18" charset="0"/>
                <a:ea typeface="楷体_GB2312" pitchFamily="49" charset="-122"/>
              </a:rPr>
              <a:t>1/5</a:t>
            </a:r>
            <a:r>
              <a:rPr kumimoji="1" lang="zh-CN" altLang="en-US" sz="2400" dirty="0">
                <a:latin typeface="Times New Roman" pitchFamily="18" charset="0"/>
                <a:ea typeface="楷体_GB2312" pitchFamily="49" charset="-122"/>
              </a:rPr>
              <a:t>，美国</a:t>
            </a:r>
            <a:r>
              <a:rPr kumimoji="1" lang="en-US" altLang="zh-CN" sz="2400" dirty="0">
                <a:latin typeface="Times New Roman" pitchFamily="18" charset="0"/>
                <a:ea typeface="楷体_GB2312" pitchFamily="49" charset="-122"/>
              </a:rPr>
              <a:t>1/6</a:t>
            </a:r>
            <a:r>
              <a:rPr kumimoji="1" lang="zh-CN" altLang="en-US" sz="2400" dirty="0">
                <a:latin typeface="Times New Roman" pitchFamily="18" charset="0"/>
                <a:ea typeface="楷体_GB2312" pitchFamily="49" charset="-122"/>
              </a:rPr>
              <a:t>，加拿大</a:t>
            </a:r>
            <a:r>
              <a:rPr kumimoji="1" lang="en-US" altLang="zh-CN" sz="2400" dirty="0">
                <a:latin typeface="Times New Roman" pitchFamily="18" charset="0"/>
                <a:ea typeface="楷体_GB2312" pitchFamily="49" charset="-122"/>
              </a:rPr>
              <a:t>1/60</a:t>
            </a:r>
            <a:r>
              <a:rPr kumimoji="1" lang="zh-CN" altLang="en-US" sz="2400" dirty="0">
                <a:latin typeface="Times New Roman" pitchFamily="18" charset="0"/>
                <a:ea typeface="楷体_GB2312" pitchFamily="49" charset="-122"/>
              </a:rPr>
              <a:t>，名列世界</a:t>
            </a:r>
            <a:r>
              <a:rPr kumimoji="1" lang="en-US" altLang="zh-CN" sz="2400" dirty="0">
                <a:latin typeface="Times New Roman" pitchFamily="18" charset="0"/>
                <a:ea typeface="楷体_GB2312" pitchFamily="49" charset="-122"/>
              </a:rPr>
              <a:t>109</a:t>
            </a:r>
            <a:r>
              <a:rPr kumimoji="1" lang="zh-CN" altLang="en-US" sz="2400" dirty="0">
                <a:latin typeface="Times New Roman" pitchFamily="18" charset="0"/>
                <a:ea typeface="楷体_GB2312" pitchFamily="49" charset="-122"/>
              </a:rPr>
              <a:t>位，是世界</a:t>
            </a:r>
            <a:r>
              <a:rPr kumimoji="1" lang="en-US" altLang="zh-CN" sz="2400" dirty="0">
                <a:latin typeface="Times New Roman" pitchFamily="18" charset="0"/>
                <a:ea typeface="楷体_GB2312" pitchFamily="49" charset="-122"/>
              </a:rPr>
              <a:t>13</a:t>
            </a:r>
            <a:r>
              <a:rPr kumimoji="1" lang="zh-CN" altLang="en-US" sz="2400" dirty="0">
                <a:latin typeface="Times New Roman" pitchFamily="18" charset="0"/>
                <a:ea typeface="楷体_GB2312" pitchFamily="49" charset="-122"/>
              </a:rPr>
              <a:t>个贫水国之一。</a:t>
            </a:r>
          </a:p>
          <a:p>
            <a:pPr>
              <a:spcBef>
                <a:spcPct val="50000"/>
              </a:spcBef>
            </a:pPr>
            <a:r>
              <a:rPr kumimoji="1" lang="zh-CN" altLang="en-US" sz="2400" dirty="0">
                <a:latin typeface="Times New Roman" pitchFamily="18" charset="0"/>
                <a:ea typeface="楷体_GB2312" pitchFamily="49" charset="-122"/>
              </a:rPr>
              <a:t>危机的五个表现：</a:t>
            </a:r>
          </a:p>
        </p:txBody>
      </p:sp>
      <p:sp>
        <p:nvSpPr>
          <p:cNvPr id="493573" name="Rectangle 5"/>
          <p:cNvSpPr>
            <a:spLocks noChangeArrowheads="1"/>
          </p:cNvSpPr>
          <p:nvPr/>
        </p:nvSpPr>
        <p:spPr bwMode="auto">
          <a:xfrm>
            <a:off x="781024" y="3652854"/>
            <a:ext cx="6096000" cy="923330"/>
          </a:xfrm>
          <a:prstGeom prst="rect">
            <a:avLst/>
          </a:prstGeom>
          <a:noFill/>
          <a:ln w="12700" cap="sq">
            <a:noFill/>
            <a:miter lim="800000"/>
            <a:headEnd/>
            <a:tailEnd/>
          </a:ln>
        </p:spPr>
        <p:txBody>
          <a:bodyPr tIns="0" bIns="0">
            <a:spAutoFit/>
          </a:bodyPr>
          <a:lstStyle/>
          <a:p>
            <a:pPr>
              <a:spcBef>
                <a:spcPct val="50000"/>
              </a:spcBef>
            </a:pPr>
            <a:r>
              <a:rPr kumimoji="1" lang="en-US" altLang="zh-CN" sz="2400" dirty="0">
                <a:latin typeface="Times New Roman" pitchFamily="18" charset="0"/>
                <a:ea typeface="楷体_GB2312" pitchFamily="49" charset="-122"/>
              </a:rPr>
              <a:t> 1.</a:t>
            </a:r>
            <a:r>
              <a:rPr kumimoji="1" lang="zh-CN" altLang="en-US" sz="2400" dirty="0">
                <a:latin typeface="Times New Roman" pitchFamily="18" charset="0"/>
                <a:ea typeface="楷体_GB2312" pitchFamily="49" charset="-122"/>
              </a:rPr>
              <a:t>旱灾是对中国农业打击最大的自然灾害</a:t>
            </a:r>
            <a:r>
              <a:rPr kumimoji="1" lang="zh-CN" altLang="en-US" sz="2400" dirty="0" smtClean="0">
                <a:latin typeface="Times New Roman" pitchFamily="18" charset="0"/>
                <a:ea typeface="楷体_GB2312" pitchFamily="49" charset="-122"/>
              </a:rPr>
              <a:t>。</a:t>
            </a:r>
            <a:endParaRPr kumimoji="1" lang="en-US" altLang="zh-CN" sz="2400" dirty="0" smtClean="0">
              <a:latin typeface="Times New Roman" pitchFamily="18" charset="0"/>
              <a:ea typeface="楷体_GB2312" pitchFamily="49" charset="-122"/>
            </a:endParaRPr>
          </a:p>
          <a:p>
            <a:pPr>
              <a:spcBef>
                <a:spcPct val="50000"/>
              </a:spcBef>
            </a:pPr>
            <a:endParaRPr kumimoji="1" lang="zh-CN" altLang="en-US" sz="2400" dirty="0">
              <a:latin typeface="Times New Roman" pitchFamily="18" charset="0"/>
              <a:ea typeface="楷体_GB2312" pitchFamily="49" charset="-122"/>
            </a:endParaRPr>
          </a:p>
        </p:txBody>
      </p:sp>
      <p:sp>
        <p:nvSpPr>
          <p:cNvPr id="493574" name="Rectangle 6"/>
          <p:cNvSpPr>
            <a:spLocks noChangeArrowheads="1"/>
          </p:cNvSpPr>
          <p:nvPr/>
        </p:nvSpPr>
        <p:spPr bwMode="auto">
          <a:xfrm>
            <a:off x="781024" y="4175142"/>
            <a:ext cx="4572000" cy="365125"/>
          </a:xfrm>
          <a:prstGeom prst="rect">
            <a:avLst/>
          </a:prstGeom>
          <a:noFill/>
          <a:ln w="12700" cap="sq">
            <a:noFill/>
            <a:miter lim="800000"/>
            <a:headEnd/>
            <a:tailEnd/>
          </a:ln>
        </p:spPr>
        <p:txBody>
          <a:bodyPr tIns="0" bIns="0">
            <a:spAutoFit/>
          </a:bodyPr>
          <a:lstStyle/>
          <a:p>
            <a:pPr>
              <a:spcBef>
                <a:spcPct val="50000"/>
              </a:spcBef>
            </a:pPr>
            <a:r>
              <a:rPr kumimoji="1" lang="en-US" altLang="zh-CN" sz="2400" dirty="0">
                <a:latin typeface="Times New Roman" pitchFamily="18" charset="0"/>
                <a:ea typeface="楷体_GB2312" pitchFamily="49" charset="-122"/>
              </a:rPr>
              <a:t> 2.</a:t>
            </a:r>
            <a:r>
              <a:rPr kumimoji="1" lang="zh-CN" altLang="en-US" sz="2400" dirty="0">
                <a:latin typeface="Times New Roman" pitchFamily="18" charset="0"/>
                <a:ea typeface="楷体_GB2312" pitchFamily="49" charset="-122"/>
              </a:rPr>
              <a:t>城市供水不足。</a:t>
            </a:r>
          </a:p>
        </p:txBody>
      </p:sp>
      <p:sp>
        <p:nvSpPr>
          <p:cNvPr id="493575" name="Rectangle 7"/>
          <p:cNvSpPr>
            <a:spLocks noChangeArrowheads="1"/>
          </p:cNvSpPr>
          <p:nvPr/>
        </p:nvSpPr>
        <p:spPr bwMode="auto">
          <a:xfrm>
            <a:off x="781024" y="4719654"/>
            <a:ext cx="4572000" cy="365125"/>
          </a:xfrm>
          <a:prstGeom prst="rect">
            <a:avLst/>
          </a:prstGeom>
          <a:noFill/>
          <a:ln w="12700" cap="sq">
            <a:noFill/>
            <a:miter lim="800000"/>
            <a:headEnd/>
            <a:tailEnd/>
          </a:ln>
        </p:spPr>
        <p:txBody>
          <a:bodyPr tIns="0" bIns="0">
            <a:spAutoFit/>
          </a:bodyPr>
          <a:lstStyle/>
          <a:p>
            <a:pPr>
              <a:spcBef>
                <a:spcPct val="50000"/>
              </a:spcBef>
            </a:pPr>
            <a:r>
              <a:rPr kumimoji="1" lang="en-US" altLang="zh-CN" sz="2400" dirty="0">
                <a:latin typeface="Times New Roman" pitchFamily="18" charset="0"/>
                <a:ea typeface="楷体_GB2312" pitchFamily="49" charset="-122"/>
              </a:rPr>
              <a:t> 3.</a:t>
            </a:r>
            <a:r>
              <a:rPr kumimoji="1" lang="zh-CN" altLang="en-US" sz="2400" dirty="0">
                <a:latin typeface="Times New Roman" pitchFamily="18" charset="0"/>
                <a:ea typeface="楷体_GB2312" pitchFamily="49" charset="-122"/>
              </a:rPr>
              <a:t>水污染日趋严重。</a:t>
            </a:r>
          </a:p>
        </p:txBody>
      </p:sp>
      <p:sp>
        <p:nvSpPr>
          <p:cNvPr id="493576" name="Rectangle 8"/>
          <p:cNvSpPr>
            <a:spLocks noChangeArrowheads="1"/>
          </p:cNvSpPr>
          <p:nvPr/>
        </p:nvSpPr>
        <p:spPr bwMode="auto">
          <a:xfrm>
            <a:off x="857224" y="5270517"/>
            <a:ext cx="4572000" cy="365125"/>
          </a:xfrm>
          <a:prstGeom prst="rect">
            <a:avLst/>
          </a:prstGeom>
          <a:noFill/>
          <a:ln w="12700" cap="sq">
            <a:noFill/>
            <a:miter lim="800000"/>
            <a:headEnd/>
            <a:tailEnd/>
          </a:ln>
        </p:spPr>
        <p:txBody>
          <a:bodyPr tIns="0" bIns="0">
            <a:spAutoFit/>
          </a:bodyPr>
          <a:lstStyle/>
          <a:p>
            <a:pPr>
              <a:spcBef>
                <a:spcPct val="50000"/>
              </a:spcBef>
            </a:pPr>
            <a:r>
              <a:rPr kumimoji="1" lang="en-US" altLang="zh-CN" sz="2400" dirty="0">
                <a:latin typeface="Times New Roman" pitchFamily="18" charset="0"/>
                <a:ea typeface="楷体_GB2312" pitchFamily="49" charset="-122"/>
              </a:rPr>
              <a:t>4.</a:t>
            </a:r>
            <a:r>
              <a:rPr kumimoji="1" lang="zh-CN" altLang="en-US" sz="2400" dirty="0">
                <a:latin typeface="Times New Roman" pitchFamily="18" charset="0"/>
                <a:ea typeface="楷体_GB2312" pitchFamily="49" charset="-122"/>
              </a:rPr>
              <a:t>地下水严重超采。</a:t>
            </a:r>
          </a:p>
        </p:txBody>
      </p:sp>
      <p:sp>
        <p:nvSpPr>
          <p:cNvPr id="493577" name="Rectangle 9"/>
          <p:cNvSpPr>
            <a:spLocks noChangeArrowheads="1"/>
          </p:cNvSpPr>
          <p:nvPr/>
        </p:nvSpPr>
        <p:spPr bwMode="auto">
          <a:xfrm>
            <a:off x="857224" y="5786454"/>
            <a:ext cx="5365750" cy="365125"/>
          </a:xfrm>
          <a:prstGeom prst="rect">
            <a:avLst/>
          </a:prstGeom>
          <a:noFill/>
          <a:ln w="12700" cap="sq">
            <a:noFill/>
            <a:miter lim="800000"/>
            <a:headEnd/>
            <a:tailEnd/>
          </a:ln>
        </p:spPr>
        <p:txBody>
          <a:bodyPr wrap="none" tIns="0" bIns="0">
            <a:spAutoFit/>
          </a:bodyPr>
          <a:lstStyle/>
          <a:p>
            <a:pPr>
              <a:spcBef>
                <a:spcPct val="50000"/>
              </a:spcBef>
            </a:pPr>
            <a:r>
              <a:rPr kumimoji="1" lang="en-US" altLang="zh-CN" sz="2400" dirty="0">
                <a:latin typeface="Times New Roman" pitchFamily="18" charset="0"/>
                <a:ea typeface="楷体_GB2312" pitchFamily="49" charset="-122"/>
              </a:rPr>
              <a:t>5.</a:t>
            </a:r>
            <a:r>
              <a:rPr kumimoji="1" lang="zh-CN" altLang="en-US" sz="2400" dirty="0">
                <a:latin typeface="Times New Roman" pitchFamily="18" charset="0"/>
                <a:ea typeface="楷体_GB2312" pitchFamily="49" charset="-122"/>
              </a:rPr>
              <a:t>水资源浪费严重</a:t>
            </a:r>
            <a:r>
              <a:rPr kumimoji="1" lang="en-US" altLang="zh-CN" sz="2400" dirty="0">
                <a:latin typeface="Times New Roman" pitchFamily="18" charset="0"/>
                <a:ea typeface="楷体_GB2312" pitchFamily="49" charset="-122"/>
              </a:rPr>
              <a:t>,</a:t>
            </a:r>
            <a:r>
              <a:rPr kumimoji="1" lang="zh-CN" altLang="en-US" sz="2400" dirty="0">
                <a:latin typeface="Times New Roman" pitchFamily="18" charset="0"/>
                <a:ea typeface="楷体_GB2312" pitchFamily="49" charset="-122"/>
              </a:rPr>
              <a:t>二次水利用率太低。</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3571"/>
                                        </p:tgtEl>
                                        <p:attrNameLst>
                                          <p:attrName>style.visibility</p:attrName>
                                        </p:attrNameLst>
                                      </p:cBhvr>
                                      <p:to>
                                        <p:strVal val="visible"/>
                                      </p:to>
                                    </p:set>
                                    <p:animEffect transition="in" filter="wipe(left)">
                                      <p:cBhvr>
                                        <p:cTn id="7" dur="500"/>
                                        <p:tgtEl>
                                          <p:spTgt spid="4935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3572"/>
                                        </p:tgtEl>
                                        <p:attrNameLst>
                                          <p:attrName>style.visibility</p:attrName>
                                        </p:attrNameLst>
                                      </p:cBhvr>
                                      <p:to>
                                        <p:strVal val="visible"/>
                                      </p:to>
                                    </p:set>
                                    <p:animEffect transition="in" filter="wipe(left)">
                                      <p:cBhvr>
                                        <p:cTn id="12" dur="500"/>
                                        <p:tgtEl>
                                          <p:spTgt spid="4935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3573"/>
                                        </p:tgtEl>
                                        <p:attrNameLst>
                                          <p:attrName>style.visibility</p:attrName>
                                        </p:attrNameLst>
                                      </p:cBhvr>
                                      <p:to>
                                        <p:strVal val="visible"/>
                                      </p:to>
                                    </p:set>
                                    <p:animEffect transition="in" filter="wipe(left)">
                                      <p:cBhvr>
                                        <p:cTn id="17" dur="500"/>
                                        <p:tgtEl>
                                          <p:spTgt spid="49357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93574"/>
                                        </p:tgtEl>
                                        <p:attrNameLst>
                                          <p:attrName>style.visibility</p:attrName>
                                        </p:attrNameLst>
                                      </p:cBhvr>
                                      <p:to>
                                        <p:strVal val="visible"/>
                                      </p:to>
                                    </p:set>
                                    <p:animEffect transition="in" filter="wipe(left)">
                                      <p:cBhvr>
                                        <p:cTn id="22" dur="500"/>
                                        <p:tgtEl>
                                          <p:spTgt spid="49357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93575"/>
                                        </p:tgtEl>
                                        <p:attrNameLst>
                                          <p:attrName>style.visibility</p:attrName>
                                        </p:attrNameLst>
                                      </p:cBhvr>
                                      <p:to>
                                        <p:strVal val="visible"/>
                                      </p:to>
                                    </p:set>
                                    <p:animEffect transition="in" filter="wipe(left)">
                                      <p:cBhvr>
                                        <p:cTn id="27" dur="500"/>
                                        <p:tgtEl>
                                          <p:spTgt spid="49357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93576"/>
                                        </p:tgtEl>
                                        <p:attrNameLst>
                                          <p:attrName>style.visibility</p:attrName>
                                        </p:attrNameLst>
                                      </p:cBhvr>
                                      <p:to>
                                        <p:strVal val="visible"/>
                                      </p:to>
                                    </p:set>
                                    <p:animEffect transition="in" filter="wipe(left)">
                                      <p:cBhvr>
                                        <p:cTn id="32" dur="500"/>
                                        <p:tgtEl>
                                          <p:spTgt spid="49357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93577"/>
                                        </p:tgtEl>
                                        <p:attrNameLst>
                                          <p:attrName>style.visibility</p:attrName>
                                        </p:attrNameLst>
                                      </p:cBhvr>
                                      <p:to>
                                        <p:strVal val="visible"/>
                                      </p:to>
                                    </p:set>
                                    <p:animEffect transition="in" filter="wipe(left)">
                                      <p:cBhvr>
                                        <p:cTn id="37" dur="500"/>
                                        <p:tgtEl>
                                          <p:spTgt spid="493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71" grpId="0" autoUpdateAnimBg="0"/>
      <p:bldP spid="493572" grpId="0" autoUpdateAnimBg="0"/>
      <p:bldP spid="493573" grpId="0" autoUpdateAnimBg="0"/>
      <p:bldP spid="493574" grpId="0" autoUpdateAnimBg="0"/>
      <p:bldP spid="493575" grpId="0" autoUpdateAnimBg="0"/>
      <p:bldP spid="493576" grpId="0" autoUpdateAnimBg="0"/>
      <p:bldP spid="493577"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ext Box 2"/>
          <p:cNvSpPr txBox="1">
            <a:spLocks noChangeArrowheads="1"/>
          </p:cNvSpPr>
          <p:nvPr/>
        </p:nvSpPr>
        <p:spPr bwMode="auto">
          <a:xfrm>
            <a:off x="611188" y="1125538"/>
            <a:ext cx="8281987" cy="1701800"/>
          </a:xfrm>
          <a:prstGeom prst="rect">
            <a:avLst/>
          </a:prstGeom>
          <a:noFill/>
          <a:ln w="9525">
            <a:noFill/>
            <a:miter lim="800000"/>
            <a:headEnd/>
            <a:tailEnd/>
          </a:ln>
          <a:effectLst/>
        </p:spPr>
        <p:txBody>
          <a:bodyPr>
            <a:spAutoFit/>
            <a:flatTx/>
          </a:bodyPr>
          <a:lstStyle/>
          <a:p>
            <a:pPr marL="457200" indent="-457200" algn="just">
              <a:lnSpc>
                <a:spcPct val="120000"/>
              </a:lnSpc>
            </a:pPr>
            <a:r>
              <a:rPr kumimoji="1" lang="zh-CN" altLang="en-US" sz="3200">
                <a:solidFill>
                  <a:srgbClr val="FF0000"/>
                </a:solidFill>
                <a:latin typeface="Times New Roman" pitchFamily="18" charset="0"/>
                <a:ea typeface="黑体" pitchFamily="49" charset="-122"/>
              </a:rPr>
              <a:t>渗透现象</a:t>
            </a:r>
          </a:p>
          <a:p>
            <a:pPr marL="457200" indent="-457200">
              <a:lnSpc>
                <a:spcPct val="120000"/>
              </a:lnSpc>
              <a:buClr>
                <a:srgbClr val="FF00FF"/>
              </a:buClr>
              <a:buFont typeface="Wingdings" pitchFamily="2" charset="2"/>
              <a:buChar char="v"/>
            </a:pPr>
            <a:r>
              <a:rPr kumimoji="1" lang="zh-CN" altLang="en-US" sz="2800">
                <a:solidFill>
                  <a:schemeClr val="hlink"/>
                </a:solidFill>
                <a:latin typeface="Times New Roman" pitchFamily="18" charset="0"/>
                <a:ea typeface="黑体" pitchFamily="49" charset="-122"/>
              </a:rPr>
              <a:t>只允许溶剂分子通过，不能允许溶质分子通过的膜叫做</a:t>
            </a:r>
            <a:r>
              <a:rPr kumimoji="1" lang="zh-CN" altLang="en-US" sz="2800">
                <a:solidFill>
                  <a:schemeClr val="folHlink"/>
                </a:solidFill>
                <a:latin typeface="Times New Roman" pitchFamily="18" charset="0"/>
                <a:ea typeface="黑体" pitchFamily="49" charset="-122"/>
              </a:rPr>
              <a:t>半透膜</a:t>
            </a:r>
            <a:r>
              <a:rPr kumimoji="1" lang="zh-CN" altLang="en-US" sz="2800">
                <a:solidFill>
                  <a:schemeClr val="hlink"/>
                </a:solidFill>
                <a:latin typeface="Times New Roman" pitchFamily="18" charset="0"/>
                <a:ea typeface="黑体" pitchFamily="49" charset="-122"/>
              </a:rPr>
              <a:t>。用半透膜将浓度不等的溶液隔开。</a:t>
            </a:r>
          </a:p>
        </p:txBody>
      </p:sp>
      <p:sp>
        <p:nvSpPr>
          <p:cNvPr id="222211" name="Text Box 3"/>
          <p:cNvSpPr txBox="1">
            <a:spLocks noChangeArrowheads="1"/>
          </p:cNvSpPr>
          <p:nvPr/>
        </p:nvSpPr>
        <p:spPr bwMode="auto">
          <a:xfrm>
            <a:off x="685800" y="5013325"/>
            <a:ext cx="8207375" cy="1203325"/>
          </a:xfrm>
          <a:prstGeom prst="rect">
            <a:avLst/>
          </a:prstGeom>
          <a:noFill/>
          <a:ln w="9525">
            <a:noFill/>
            <a:miter lim="800000"/>
            <a:headEnd/>
            <a:tailEnd/>
          </a:ln>
          <a:effectLst/>
        </p:spPr>
        <p:txBody>
          <a:bodyPr>
            <a:spAutoFit/>
            <a:flatTx/>
          </a:bodyPr>
          <a:lstStyle/>
          <a:p>
            <a:pPr>
              <a:lnSpc>
                <a:spcPct val="130000"/>
              </a:lnSpc>
              <a:spcBef>
                <a:spcPct val="50000"/>
              </a:spcBef>
              <a:buClr>
                <a:srgbClr val="FF00FF"/>
              </a:buClr>
              <a:buFont typeface="Wingdings" pitchFamily="2" charset="2"/>
              <a:buChar char="v"/>
            </a:pPr>
            <a:r>
              <a:rPr kumimoji="1" lang="zh-CN" altLang="en-US" sz="2800">
                <a:solidFill>
                  <a:schemeClr val="hlink"/>
                </a:solidFill>
                <a:latin typeface="Times New Roman" pitchFamily="18" charset="0"/>
                <a:ea typeface="黑体" pitchFamily="49" charset="-122"/>
              </a:rPr>
              <a:t>浓度较低一边的溶剂分子透过半透膜进入浓度高的溶液一边，使其液面升高的现象叫做</a:t>
            </a:r>
            <a:r>
              <a:rPr kumimoji="1" lang="zh-CN" altLang="en-US" sz="2800">
                <a:solidFill>
                  <a:schemeClr val="folHlink"/>
                </a:solidFill>
                <a:latin typeface="Times New Roman" pitchFamily="18" charset="0"/>
                <a:ea typeface="黑体" pitchFamily="49" charset="-122"/>
              </a:rPr>
              <a:t>渗透现象</a:t>
            </a:r>
            <a:r>
              <a:rPr kumimoji="1" lang="zh-CN" altLang="en-US" sz="2800">
                <a:solidFill>
                  <a:schemeClr val="hlink"/>
                </a:solidFill>
                <a:latin typeface="Times New Roman" pitchFamily="18" charset="0"/>
                <a:ea typeface="黑体" pitchFamily="49" charset="-122"/>
              </a:rPr>
              <a:t>。     </a:t>
            </a:r>
          </a:p>
        </p:txBody>
      </p:sp>
      <p:sp>
        <p:nvSpPr>
          <p:cNvPr id="222212" name="AutoShape 4"/>
          <p:cNvSpPr>
            <a:spLocks noChangeArrowheads="1"/>
          </p:cNvSpPr>
          <p:nvPr/>
        </p:nvSpPr>
        <p:spPr bwMode="auto">
          <a:xfrm>
            <a:off x="2700338" y="3957638"/>
            <a:ext cx="609600" cy="152400"/>
          </a:xfrm>
          <a:prstGeom prst="rightArrow">
            <a:avLst>
              <a:gd name="adj1" fmla="val 50000"/>
              <a:gd name="adj2" fmla="val 100000"/>
            </a:avLst>
          </a:prstGeom>
          <a:solidFill>
            <a:schemeClr val="accent1"/>
          </a:solidFill>
          <a:ln w="12700" cap="sq">
            <a:solidFill>
              <a:schemeClr val="tx1"/>
            </a:solidFill>
            <a:miter lim="800000"/>
            <a:headEnd type="none" w="sm" len="sm"/>
            <a:tailEnd type="none" w="sm" len="sm"/>
          </a:ln>
          <a:effectLst/>
        </p:spPr>
        <p:txBody>
          <a:bodyPr wrap="none" anchor="ctr"/>
          <a:lstStyle/>
          <a:p>
            <a:endParaRPr lang="zh-CN" altLang="en-US"/>
          </a:p>
        </p:txBody>
      </p:sp>
      <p:sp>
        <p:nvSpPr>
          <p:cNvPr id="222213" name="AutoShape 5"/>
          <p:cNvSpPr>
            <a:spLocks noChangeArrowheads="1"/>
          </p:cNvSpPr>
          <p:nvPr/>
        </p:nvSpPr>
        <p:spPr bwMode="auto">
          <a:xfrm>
            <a:off x="5651500" y="3957638"/>
            <a:ext cx="609600" cy="152400"/>
          </a:xfrm>
          <a:prstGeom prst="rightArrow">
            <a:avLst>
              <a:gd name="adj1" fmla="val 50000"/>
              <a:gd name="adj2" fmla="val 100000"/>
            </a:avLst>
          </a:prstGeom>
          <a:solidFill>
            <a:schemeClr val="accent1"/>
          </a:solidFill>
          <a:ln w="12700" cap="sq">
            <a:solidFill>
              <a:schemeClr val="tx1"/>
            </a:solidFill>
            <a:miter lim="800000"/>
            <a:headEnd type="none" w="sm" len="sm"/>
            <a:tailEnd type="none" w="sm" len="sm"/>
          </a:ln>
          <a:effectLst/>
        </p:spPr>
        <p:txBody>
          <a:bodyPr wrap="none" anchor="ctr"/>
          <a:lstStyle/>
          <a:p>
            <a:endParaRPr lang="zh-CN" altLang="en-US"/>
          </a:p>
        </p:txBody>
      </p:sp>
      <p:pic>
        <p:nvPicPr>
          <p:cNvPr id="222214" name="Picture 6" descr="返回">
            <a:hlinkClick r:id="rId2" action="ppaction://hlinksldjump"/>
          </p:cNvPr>
          <p:cNvPicPr>
            <a:picLocks noChangeAspect="1" noChangeArrowheads="1"/>
          </p:cNvPicPr>
          <p:nvPr/>
        </p:nvPicPr>
        <p:blipFill>
          <a:blip r:embed="rId3"/>
          <a:srcRect/>
          <a:stretch>
            <a:fillRect/>
          </a:stretch>
        </p:blipFill>
        <p:spPr bwMode="auto">
          <a:xfrm>
            <a:off x="7494588" y="6383338"/>
            <a:ext cx="792162" cy="468312"/>
          </a:xfrm>
          <a:prstGeom prst="rect">
            <a:avLst/>
          </a:prstGeom>
          <a:noFill/>
        </p:spPr>
      </p:pic>
      <p:sp>
        <p:nvSpPr>
          <p:cNvPr id="222215" name="Rectangle 7"/>
          <p:cNvSpPr>
            <a:spLocks noGrp="1" noChangeArrowheads="1"/>
          </p:cNvSpPr>
          <p:nvPr>
            <p:ph type="title" idx="4294967295"/>
          </p:nvPr>
        </p:nvSpPr>
        <p:spPr/>
        <p:txBody>
          <a:bodyPr/>
          <a:lstStyle/>
          <a:p>
            <a:r>
              <a:rPr lang="en-US" altLang="zh-CN"/>
              <a:t>3.  </a:t>
            </a:r>
            <a:r>
              <a:rPr lang="zh-CN" altLang="en-US"/>
              <a:t>渗透压</a:t>
            </a:r>
          </a:p>
        </p:txBody>
      </p:sp>
      <p:sp>
        <p:nvSpPr>
          <p:cNvPr id="222216" name="Rectangle 8"/>
          <p:cNvSpPr>
            <a:spLocks noChangeArrowheads="1"/>
          </p:cNvSpPr>
          <p:nvPr/>
        </p:nvSpPr>
        <p:spPr bwMode="auto">
          <a:xfrm>
            <a:off x="989013" y="3036888"/>
            <a:ext cx="7470775" cy="1831975"/>
          </a:xfrm>
          <a:prstGeom prst="rect">
            <a:avLst/>
          </a:prstGeom>
          <a:solidFill>
            <a:srgbClr val="FF3300"/>
          </a:solidFill>
          <a:ln w="9525">
            <a:solidFill>
              <a:srgbClr val="FF3300"/>
            </a:solidFill>
            <a:miter lim="800000"/>
            <a:headEnd/>
            <a:tailEnd/>
          </a:ln>
          <a:effectLst/>
        </p:spPr>
        <p:txBody>
          <a:bodyPr wrap="none" anchor="ctr"/>
          <a:lstStyle/>
          <a:p>
            <a:endParaRPr lang="zh-CN" altLang="en-US"/>
          </a:p>
        </p:txBody>
      </p:sp>
      <p:pic>
        <p:nvPicPr>
          <p:cNvPr id="222217" name="Picture 9" descr="osmotic p"/>
          <p:cNvPicPr>
            <a:picLocks noChangeAspect="1" noChangeArrowheads="1"/>
          </p:cNvPicPr>
          <p:nvPr/>
        </p:nvPicPr>
        <p:blipFill>
          <a:blip r:embed="rId4"/>
          <a:srcRect/>
          <a:stretch>
            <a:fillRect/>
          </a:stretch>
        </p:blipFill>
        <p:spPr bwMode="auto">
          <a:xfrm>
            <a:off x="950913" y="2997200"/>
            <a:ext cx="7543800" cy="1885950"/>
          </a:xfrm>
          <a:prstGeom prst="rect">
            <a:avLst/>
          </a:prstGeom>
          <a:noFill/>
        </p:spPr>
      </p:pic>
      <p:sp>
        <p:nvSpPr>
          <p:cNvPr id="222218" name="Text Box 10"/>
          <p:cNvSpPr txBox="1">
            <a:spLocks noChangeArrowheads="1"/>
          </p:cNvSpPr>
          <p:nvPr/>
        </p:nvSpPr>
        <p:spPr bwMode="auto">
          <a:xfrm>
            <a:off x="1293813" y="4103688"/>
            <a:ext cx="914400" cy="641350"/>
          </a:xfrm>
          <a:prstGeom prst="rect">
            <a:avLst/>
          </a:prstGeom>
          <a:noFill/>
          <a:ln w="9525">
            <a:noFill/>
            <a:miter lim="800000"/>
            <a:headEnd/>
            <a:tailEnd/>
          </a:ln>
          <a:effectLst/>
        </p:spPr>
        <p:txBody>
          <a:bodyPr>
            <a:spAutoFit/>
          </a:bodyPr>
          <a:lstStyle/>
          <a:p>
            <a:pPr eaLnBrk="0" hangingPunct="0">
              <a:spcBef>
                <a:spcPct val="50000"/>
              </a:spcBef>
            </a:pPr>
            <a:r>
              <a:rPr kumimoji="1" lang="en-US" altLang="zh-CN" sz="1800">
                <a:solidFill>
                  <a:schemeClr val="hlink"/>
                </a:solidFill>
                <a:latin typeface="Times New Roman" pitchFamily="18" charset="0"/>
              </a:rPr>
              <a:t>pure solvent</a:t>
            </a:r>
          </a:p>
        </p:txBody>
      </p:sp>
      <p:sp>
        <p:nvSpPr>
          <p:cNvPr id="222219" name="Text Box 11"/>
          <p:cNvSpPr txBox="1">
            <a:spLocks noChangeArrowheads="1"/>
          </p:cNvSpPr>
          <p:nvPr/>
        </p:nvSpPr>
        <p:spPr bwMode="auto">
          <a:xfrm>
            <a:off x="2436813" y="4300538"/>
            <a:ext cx="1066800" cy="366712"/>
          </a:xfrm>
          <a:prstGeom prst="rect">
            <a:avLst/>
          </a:prstGeom>
          <a:noFill/>
          <a:ln w="9525">
            <a:noFill/>
            <a:miter lim="800000"/>
            <a:headEnd/>
            <a:tailEnd/>
          </a:ln>
          <a:effectLst/>
        </p:spPr>
        <p:txBody>
          <a:bodyPr>
            <a:spAutoFit/>
          </a:bodyPr>
          <a:lstStyle/>
          <a:p>
            <a:pPr eaLnBrk="0" hangingPunct="0">
              <a:spcBef>
                <a:spcPct val="50000"/>
              </a:spcBef>
            </a:pPr>
            <a:r>
              <a:rPr kumimoji="1" lang="en-US" altLang="zh-CN" sz="1800">
                <a:solidFill>
                  <a:schemeClr val="hlink"/>
                </a:solidFill>
                <a:latin typeface="Times New Roman" pitchFamily="18" charset="0"/>
              </a:rPr>
              <a:t>solution</a:t>
            </a:r>
          </a:p>
        </p:txBody>
      </p:sp>
      <p:sp>
        <p:nvSpPr>
          <p:cNvPr id="222220" name="AutoShape 12"/>
          <p:cNvSpPr>
            <a:spLocks noChangeArrowheads="1"/>
          </p:cNvSpPr>
          <p:nvPr/>
        </p:nvSpPr>
        <p:spPr bwMode="auto">
          <a:xfrm>
            <a:off x="4265613" y="4484688"/>
            <a:ext cx="914400" cy="76200"/>
          </a:xfrm>
          <a:prstGeom prst="rightArrow">
            <a:avLst>
              <a:gd name="adj1" fmla="val 50000"/>
              <a:gd name="adj2" fmla="val 300000"/>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222221" name="Text Box 13"/>
          <p:cNvSpPr txBox="1">
            <a:spLocks noChangeArrowheads="1"/>
          </p:cNvSpPr>
          <p:nvPr/>
        </p:nvSpPr>
        <p:spPr bwMode="auto">
          <a:xfrm>
            <a:off x="4140200" y="3068638"/>
            <a:ext cx="1295400" cy="915987"/>
          </a:xfrm>
          <a:prstGeom prst="rect">
            <a:avLst/>
          </a:prstGeom>
          <a:noFill/>
          <a:ln w="9525">
            <a:noFill/>
            <a:miter lim="800000"/>
            <a:headEnd/>
            <a:tailEnd/>
          </a:ln>
          <a:effectLst/>
        </p:spPr>
        <p:txBody>
          <a:bodyPr>
            <a:spAutoFit/>
          </a:bodyPr>
          <a:lstStyle/>
          <a:p>
            <a:pPr eaLnBrk="0" hangingPunct="0">
              <a:spcBef>
                <a:spcPct val="50000"/>
              </a:spcBef>
            </a:pPr>
            <a:r>
              <a:rPr kumimoji="1" lang="en-US" altLang="zh-CN" sz="1800">
                <a:solidFill>
                  <a:schemeClr val="hlink"/>
                </a:solidFill>
                <a:latin typeface="Times New Roman" pitchFamily="18" charset="0"/>
              </a:rPr>
              <a:t>net transform of solvent</a:t>
            </a:r>
          </a:p>
        </p:txBody>
      </p:sp>
      <p:sp>
        <p:nvSpPr>
          <p:cNvPr id="222222" name="AutoShape 14"/>
          <p:cNvSpPr>
            <a:spLocks noChangeArrowheads="1"/>
          </p:cNvSpPr>
          <p:nvPr/>
        </p:nvSpPr>
        <p:spPr bwMode="auto">
          <a:xfrm>
            <a:off x="7770813" y="2967038"/>
            <a:ext cx="152400" cy="533400"/>
          </a:xfrm>
          <a:prstGeom prst="downArrow">
            <a:avLst>
              <a:gd name="adj1" fmla="val 50000"/>
              <a:gd name="adj2" fmla="val 87500"/>
            </a:avLst>
          </a:prstGeom>
          <a:solidFill>
            <a:srgbClr val="FF3300"/>
          </a:solidFill>
          <a:ln w="9525">
            <a:solidFill>
              <a:schemeClr val="tx1"/>
            </a:solidFill>
            <a:miter lim="800000"/>
            <a:headEnd/>
            <a:tailEnd/>
          </a:ln>
          <a:effectLst/>
        </p:spPr>
        <p:txBody>
          <a:bodyPr wrap="none" anchor="ctr"/>
          <a:lstStyle/>
          <a:p>
            <a:endParaRPr lang="zh-CN" altLang="en-US"/>
          </a:p>
        </p:txBody>
      </p:sp>
      <p:sp>
        <p:nvSpPr>
          <p:cNvPr id="222223" name="Text Box 15"/>
          <p:cNvSpPr txBox="1">
            <a:spLocks noChangeArrowheads="1"/>
          </p:cNvSpPr>
          <p:nvPr/>
        </p:nvSpPr>
        <p:spPr bwMode="auto">
          <a:xfrm>
            <a:off x="6588125" y="3292475"/>
            <a:ext cx="1295400" cy="641350"/>
          </a:xfrm>
          <a:prstGeom prst="rect">
            <a:avLst/>
          </a:prstGeom>
          <a:noFill/>
          <a:ln w="9525">
            <a:noFill/>
            <a:miter lim="800000"/>
            <a:headEnd/>
            <a:tailEnd/>
          </a:ln>
          <a:effectLst/>
        </p:spPr>
        <p:txBody>
          <a:bodyPr>
            <a:spAutoFit/>
          </a:bodyPr>
          <a:lstStyle/>
          <a:p>
            <a:pPr eaLnBrk="0" hangingPunct="0">
              <a:spcBef>
                <a:spcPct val="50000"/>
              </a:spcBef>
            </a:pPr>
            <a:r>
              <a:rPr kumimoji="1" lang="en-US" altLang="zh-CN" sz="1800">
                <a:solidFill>
                  <a:schemeClr val="hlink"/>
                </a:solidFill>
                <a:latin typeface="Times New Roman" pitchFamily="18" charset="0"/>
              </a:rPr>
              <a:t>osmotic pressure</a:t>
            </a:r>
            <a:r>
              <a:rPr kumimoji="1" lang="en-US" altLang="zh-CN" sz="1800" i="1">
                <a:solidFill>
                  <a:schemeClr val="hlink"/>
                </a:solidFill>
                <a:latin typeface="Times New Roman" pitchFamily="18" charset="0"/>
              </a:rPr>
              <a:t>Π</a:t>
            </a:r>
            <a:endParaRPr kumimoji="1" lang="en-US" altLang="zh-CN" sz="1800">
              <a:solidFill>
                <a:schemeClr val="hlink"/>
              </a:solidFill>
              <a:latin typeface="Times New Roman" pitchFamily="18" charset="0"/>
            </a:endParaRPr>
          </a:p>
        </p:txBody>
      </p:sp>
      <p:sp>
        <p:nvSpPr>
          <p:cNvPr id="222224" name="Rectangle 16"/>
          <p:cNvSpPr>
            <a:spLocks noChangeArrowheads="1"/>
          </p:cNvSpPr>
          <p:nvPr/>
        </p:nvSpPr>
        <p:spPr bwMode="auto">
          <a:xfrm>
            <a:off x="1692275" y="3494088"/>
            <a:ext cx="1223963" cy="336550"/>
          </a:xfrm>
          <a:prstGeom prst="rect">
            <a:avLst/>
          </a:prstGeom>
          <a:noFill/>
          <a:ln w="9525" algn="ctr">
            <a:noFill/>
            <a:miter lim="800000"/>
            <a:headEnd/>
            <a:tailEnd/>
          </a:ln>
          <a:effectLst/>
        </p:spPr>
        <p:txBody>
          <a:bodyPr>
            <a:spAutoFit/>
          </a:bodyPr>
          <a:lstStyle/>
          <a:p>
            <a:pPr eaLnBrk="0" hangingPunct="0">
              <a:spcBef>
                <a:spcPct val="50000"/>
              </a:spcBef>
            </a:pPr>
            <a:r>
              <a:rPr kumimoji="1" lang="en-US" altLang="zh-CN" sz="1600">
                <a:solidFill>
                  <a:schemeClr val="hlink"/>
                </a:solidFill>
                <a:latin typeface="Times New Roman" pitchFamily="18" charset="0"/>
              </a:rPr>
              <a:t> </a:t>
            </a:r>
          </a:p>
        </p:txBody>
      </p:sp>
      <p:sp>
        <p:nvSpPr>
          <p:cNvPr id="222225" name="AutoShape 17"/>
          <p:cNvSpPr>
            <a:spLocks noChangeArrowheads="1"/>
          </p:cNvSpPr>
          <p:nvPr/>
        </p:nvSpPr>
        <p:spPr bwMode="auto">
          <a:xfrm>
            <a:off x="1763713" y="3357563"/>
            <a:ext cx="1008062" cy="360362"/>
          </a:xfrm>
          <a:prstGeom prst="wedgeRectCallout">
            <a:avLst>
              <a:gd name="adj1" fmla="val -2912"/>
              <a:gd name="adj2" fmla="val 143833"/>
            </a:avLst>
          </a:prstGeom>
          <a:solidFill>
            <a:srgbClr val="E4C9FF"/>
          </a:solidFill>
          <a:ln w="9525" algn="ctr">
            <a:solidFill>
              <a:srgbClr val="FFFF00"/>
            </a:solidFill>
            <a:miter lim="800000"/>
            <a:headEnd/>
            <a:tailEnd/>
          </a:ln>
          <a:effectLst/>
        </p:spPr>
        <p:txBody>
          <a:bodyPr/>
          <a:lstStyle/>
          <a:p>
            <a:pPr algn="ctr"/>
            <a:r>
              <a:rPr kumimoji="1" lang="en-US" altLang="zh-CN" sz="1400">
                <a:solidFill>
                  <a:schemeClr val="hlink"/>
                </a:solidFill>
                <a:latin typeface="Times New Roman" pitchFamily="18" charset="0"/>
                <a:ea typeface="黑体" pitchFamily="49" charset="-122"/>
              </a:rPr>
              <a:t>membrane</a:t>
            </a:r>
          </a:p>
        </p:txBody>
      </p:sp>
    </p:spTree>
  </p:cSld>
  <p:clrMapOvr>
    <a:masterClrMapping/>
  </p:clrMapOvr>
  <p:transition>
    <p:blinds/>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3"/>
          <p:cNvSpPr txBox="1">
            <a:spLocks noChangeArrowheads="1"/>
          </p:cNvSpPr>
          <p:nvPr/>
        </p:nvSpPr>
        <p:spPr bwMode="auto">
          <a:xfrm>
            <a:off x="860399" y="1255717"/>
            <a:ext cx="7848600" cy="427038"/>
          </a:xfrm>
          <a:prstGeom prst="rect">
            <a:avLst/>
          </a:prstGeom>
          <a:noFill/>
          <a:ln w="12700" cap="sq">
            <a:noFill/>
            <a:miter lim="800000"/>
            <a:headEnd/>
            <a:tailEnd/>
          </a:ln>
        </p:spPr>
        <p:txBody>
          <a:bodyPr tIns="0" bIns="0">
            <a:spAutoFit/>
          </a:bodyPr>
          <a:lstStyle/>
          <a:p>
            <a:pPr>
              <a:spcBef>
                <a:spcPct val="20000"/>
              </a:spcBef>
            </a:pPr>
            <a:r>
              <a:rPr kumimoji="1" lang="zh-CN" altLang="en-US" sz="2800" b="1">
                <a:solidFill>
                  <a:srgbClr val="1C1C1C"/>
                </a:solidFill>
                <a:latin typeface="Tahoma" pitchFamily="34" charset="0"/>
                <a:ea typeface="楷体_GB2312" pitchFamily="49" charset="-122"/>
              </a:rPr>
              <a:t>引起水体污染的原因有两个方面</a:t>
            </a:r>
            <a:r>
              <a:rPr kumimoji="1" lang="zh-CN" altLang="en-US" sz="2800">
                <a:solidFill>
                  <a:srgbClr val="1C1C1C"/>
                </a:solidFill>
                <a:latin typeface="Tahoma" pitchFamily="34" charset="0"/>
                <a:ea typeface="楷体_GB2312" pitchFamily="49" charset="-122"/>
              </a:rPr>
              <a:t>：</a:t>
            </a:r>
          </a:p>
        </p:txBody>
      </p:sp>
      <p:sp>
        <p:nvSpPr>
          <p:cNvPr id="433156" name="Text Box 4"/>
          <p:cNvSpPr txBox="1">
            <a:spLocks noChangeArrowheads="1"/>
          </p:cNvSpPr>
          <p:nvPr/>
        </p:nvSpPr>
        <p:spPr bwMode="auto">
          <a:xfrm>
            <a:off x="857224" y="1766892"/>
            <a:ext cx="8077200" cy="2220913"/>
          </a:xfrm>
          <a:prstGeom prst="rect">
            <a:avLst/>
          </a:prstGeom>
          <a:noFill/>
          <a:ln w="12700" cap="sq">
            <a:noFill/>
            <a:miter lim="800000"/>
            <a:headEnd/>
            <a:tailEnd/>
          </a:ln>
        </p:spPr>
        <p:txBody>
          <a:bodyPr tIns="0" bIns="0">
            <a:spAutoFit/>
          </a:bodyPr>
          <a:lstStyle/>
          <a:p>
            <a:pPr>
              <a:spcBef>
                <a:spcPct val="20000"/>
              </a:spcBef>
              <a:buClr>
                <a:schemeClr val="hlink"/>
              </a:buClr>
              <a:buFont typeface="Wingdings" pitchFamily="2" charset="2"/>
              <a:buChar char="Ø"/>
            </a:pPr>
            <a:r>
              <a:rPr kumimoji="1" lang="en-US" altLang="zh-CN" sz="2800" b="1">
                <a:solidFill>
                  <a:srgbClr val="1C1C1C"/>
                </a:solidFill>
                <a:latin typeface="Tahoma" pitchFamily="34" charset="0"/>
                <a:ea typeface="楷体_GB2312" pitchFamily="49" charset="-122"/>
              </a:rPr>
              <a:t> </a:t>
            </a:r>
            <a:r>
              <a:rPr kumimoji="1" lang="zh-CN" altLang="en-US" sz="2800" b="1">
                <a:solidFill>
                  <a:srgbClr val="1C1C1C"/>
                </a:solidFill>
                <a:latin typeface="Tahoma" pitchFamily="34" charset="0"/>
                <a:ea typeface="楷体_GB2312" pitchFamily="49" charset="-122"/>
              </a:rPr>
              <a:t>自然污染</a:t>
            </a:r>
          </a:p>
          <a:p>
            <a:pPr>
              <a:spcBef>
                <a:spcPct val="20000"/>
              </a:spcBef>
            </a:pPr>
            <a:r>
              <a:rPr kumimoji="1" lang="zh-CN" altLang="en-US" sz="2800">
                <a:solidFill>
                  <a:srgbClr val="1C1C1C"/>
                </a:solidFill>
                <a:latin typeface="Tahoma" pitchFamily="34" charset="0"/>
                <a:ea typeface="楷体_GB2312" pitchFamily="49" charset="-122"/>
              </a:rPr>
              <a:t>主要是自然原因所造成的，如特殊地质条件使某些地区有某种化学元素大量富集，天然植物在腐烂过程中产生某种毒物，以降雨淋洗后夹带各种物质流入水体。</a:t>
            </a:r>
          </a:p>
        </p:txBody>
      </p:sp>
      <p:sp>
        <p:nvSpPr>
          <p:cNvPr id="433157" name="Text Box 5"/>
          <p:cNvSpPr txBox="1">
            <a:spLocks noChangeArrowheads="1"/>
          </p:cNvSpPr>
          <p:nvPr/>
        </p:nvSpPr>
        <p:spPr bwMode="auto">
          <a:xfrm>
            <a:off x="857224" y="4071942"/>
            <a:ext cx="7924800" cy="2220913"/>
          </a:xfrm>
          <a:prstGeom prst="rect">
            <a:avLst/>
          </a:prstGeom>
          <a:noFill/>
          <a:ln w="12700" cap="sq">
            <a:noFill/>
            <a:miter lim="800000"/>
            <a:headEnd/>
            <a:tailEnd/>
          </a:ln>
        </p:spPr>
        <p:txBody>
          <a:bodyPr tIns="0" bIns="0">
            <a:spAutoFit/>
          </a:bodyPr>
          <a:lstStyle/>
          <a:p>
            <a:pPr>
              <a:spcBef>
                <a:spcPct val="20000"/>
              </a:spcBef>
              <a:buClr>
                <a:schemeClr val="hlink"/>
              </a:buClr>
              <a:buFont typeface="Wingdings" pitchFamily="2" charset="2"/>
              <a:buChar char="Ø"/>
            </a:pPr>
            <a:r>
              <a:rPr kumimoji="1" lang="en-US" altLang="zh-CN" sz="2800" b="1">
                <a:solidFill>
                  <a:srgbClr val="000066"/>
                </a:solidFill>
                <a:latin typeface="Tahoma" pitchFamily="34" charset="0"/>
                <a:ea typeface="楷体_GB2312" pitchFamily="49" charset="-122"/>
              </a:rPr>
              <a:t> </a:t>
            </a:r>
            <a:r>
              <a:rPr kumimoji="1" lang="zh-CN" altLang="en-US" sz="2800" b="1">
                <a:solidFill>
                  <a:srgbClr val="000066"/>
                </a:solidFill>
                <a:latin typeface="Tahoma" pitchFamily="34" charset="0"/>
                <a:ea typeface="楷体_GB2312" pitchFamily="49" charset="-122"/>
              </a:rPr>
              <a:t>人为污染</a:t>
            </a:r>
          </a:p>
          <a:p>
            <a:pPr>
              <a:spcBef>
                <a:spcPct val="20000"/>
              </a:spcBef>
            </a:pPr>
            <a:r>
              <a:rPr kumimoji="1" lang="zh-CN" altLang="en-US" sz="2800">
                <a:solidFill>
                  <a:srgbClr val="1C1C1C"/>
                </a:solidFill>
                <a:latin typeface="Tahoma" pitchFamily="34" charset="0"/>
                <a:ea typeface="楷体_GB2312" pitchFamily="49" charset="-122"/>
              </a:rPr>
              <a:t>是人类生活和生产活动中给水源带进了许多污染物，包括生活污水、工业废水、农田排水和矿山排水、废渣和垃圾倾倒在水中或岸边经降雨淋洗流入水体也会造成污染。</a:t>
            </a:r>
            <a:endParaRPr kumimoji="1" lang="zh-CN" altLang="en-US" sz="2800">
              <a:latin typeface="Times New Roman" pitchFamily="18" charset="0"/>
            </a:endParaRPr>
          </a:p>
        </p:txBody>
      </p:sp>
      <p:sp>
        <p:nvSpPr>
          <p:cNvPr id="176133" name="Rectangle 7"/>
          <p:cNvSpPr>
            <a:spLocks noGrp="1" noChangeArrowheads="1"/>
          </p:cNvSpPr>
          <p:nvPr>
            <p:ph type="title"/>
          </p:nvPr>
        </p:nvSpPr>
        <p:spPr>
          <a:noFill/>
        </p:spPr>
        <p:txBody>
          <a:bodyPr/>
          <a:lstStyle/>
          <a:p>
            <a:pPr eaLnBrk="1" hangingPunct="1"/>
            <a:r>
              <a:rPr lang="en-US" altLang="zh-CN" smtClean="0"/>
              <a:t>3.5  </a:t>
            </a:r>
            <a:r>
              <a:rPr lang="zh-CN" altLang="en-US" smtClean="0"/>
              <a:t>水污染及其危害      </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33156"/>
                                        </p:tgtEl>
                                        <p:attrNameLst>
                                          <p:attrName>style.visibility</p:attrName>
                                        </p:attrNameLst>
                                      </p:cBhvr>
                                      <p:to>
                                        <p:strVal val="visible"/>
                                      </p:to>
                                    </p:set>
                                    <p:animEffect transition="in" filter="strips(downRight)">
                                      <p:cBhvr>
                                        <p:cTn id="7" dur="500"/>
                                        <p:tgtEl>
                                          <p:spTgt spid="43315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33157"/>
                                        </p:tgtEl>
                                        <p:attrNameLst>
                                          <p:attrName>style.visibility</p:attrName>
                                        </p:attrNameLst>
                                      </p:cBhvr>
                                      <p:to>
                                        <p:strVal val="visible"/>
                                      </p:to>
                                    </p:set>
                                    <p:animEffect transition="in" filter="strips(downRight)">
                                      <p:cBhvr>
                                        <p:cTn id="12" dur="500"/>
                                        <p:tgtEl>
                                          <p:spTgt spid="433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56" grpId="0" autoUpdateAnimBg="0"/>
      <p:bldP spid="433157" grpId="0" autoUpdateAnimBg="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水体污染的类型</a:t>
            </a:r>
            <a:endParaRPr lang="zh-CN" altLang="en-US" dirty="0"/>
          </a:p>
        </p:txBody>
      </p:sp>
      <p:sp>
        <p:nvSpPr>
          <p:cNvPr id="3" name="内容占位符 2"/>
          <p:cNvSpPr>
            <a:spLocks noGrp="1"/>
          </p:cNvSpPr>
          <p:nvPr>
            <p:ph idx="1"/>
          </p:nvPr>
        </p:nvSpPr>
        <p:spPr/>
        <p:txBody>
          <a:bodyPr/>
          <a:lstStyle/>
          <a:p>
            <a:r>
              <a:rPr lang="zh-CN" altLang="en-US" dirty="0" smtClean="0"/>
              <a:t>无机污染物</a:t>
            </a:r>
            <a:endParaRPr lang="en-US" altLang="zh-CN" dirty="0" smtClean="0"/>
          </a:p>
          <a:p>
            <a:r>
              <a:rPr lang="zh-CN" altLang="en-US" dirty="0" smtClean="0"/>
              <a:t>有机污染物</a:t>
            </a:r>
            <a:endParaRPr lang="en-US" altLang="zh-CN" dirty="0" smtClean="0"/>
          </a:p>
          <a:p>
            <a:r>
              <a:rPr lang="zh-CN" altLang="en-US" dirty="0" smtClean="0"/>
              <a:t>水体的富营养化</a:t>
            </a:r>
            <a:endParaRPr lang="en-US" altLang="zh-CN" dirty="0" smtClean="0"/>
          </a:p>
          <a:p>
            <a:r>
              <a:rPr lang="zh-CN" altLang="en-US" dirty="0" smtClean="0"/>
              <a:t>热污染</a:t>
            </a:r>
            <a:endParaRPr lang="zh-CN" altLang="en-US" dirty="0"/>
          </a:p>
        </p:txBody>
      </p:sp>
    </p:spTree>
  </p:cSld>
  <p:clrMapOvr>
    <a:masterClrMapping/>
  </p:clrMapOvr>
  <p:transition>
    <p:blinds/>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eaLnBrk="1" hangingPunct="1"/>
            <a:r>
              <a:rPr lang="en-US" altLang="zh-CN" dirty="0" smtClean="0"/>
              <a:t>1.  </a:t>
            </a:r>
            <a:r>
              <a:rPr lang="zh-CN" altLang="en-US" dirty="0" smtClean="0"/>
              <a:t>无机物污染</a:t>
            </a:r>
          </a:p>
        </p:txBody>
      </p:sp>
      <p:sp>
        <p:nvSpPr>
          <p:cNvPr id="177155" name="Text Box 3"/>
          <p:cNvSpPr txBox="1">
            <a:spLocks noChangeArrowheads="1"/>
          </p:cNvSpPr>
          <p:nvPr/>
        </p:nvSpPr>
        <p:spPr bwMode="auto">
          <a:xfrm>
            <a:off x="857224" y="1571612"/>
            <a:ext cx="7696200" cy="3803650"/>
          </a:xfrm>
          <a:prstGeom prst="rect">
            <a:avLst/>
          </a:prstGeom>
          <a:noFill/>
          <a:ln w="12700" cap="sq">
            <a:noFill/>
            <a:miter lim="800000"/>
            <a:headEnd/>
            <a:tailEnd/>
          </a:ln>
        </p:spPr>
        <p:txBody>
          <a:bodyPr tIns="0" bIns="0">
            <a:spAutoFit/>
          </a:bodyPr>
          <a:lstStyle/>
          <a:p>
            <a:pPr>
              <a:lnSpc>
                <a:spcPct val="120000"/>
              </a:lnSpc>
              <a:spcBef>
                <a:spcPct val="50000"/>
              </a:spcBef>
              <a:buClr>
                <a:srgbClr val="FF3300"/>
              </a:buClr>
              <a:buFont typeface="Wingdings" pitchFamily="2" charset="2"/>
              <a:buChar char="v"/>
            </a:pPr>
            <a:r>
              <a:rPr kumimoji="1" lang="en-US" altLang="zh-CN" sz="2800" b="1" dirty="0">
                <a:solidFill>
                  <a:srgbClr val="000066"/>
                </a:solidFill>
                <a:latin typeface="楷体_GB2312" pitchFamily="49" charset="-122"/>
                <a:ea typeface="楷体_GB2312" pitchFamily="49" charset="-122"/>
              </a:rPr>
              <a:t> </a:t>
            </a:r>
            <a:r>
              <a:rPr kumimoji="1" lang="zh-CN" altLang="en-US" sz="2800" b="1" dirty="0">
                <a:solidFill>
                  <a:srgbClr val="000066"/>
                </a:solidFill>
                <a:latin typeface="Times New Roman" pitchFamily="18" charset="0"/>
                <a:ea typeface="楷体_GB2312" pitchFamily="49" charset="-122"/>
              </a:rPr>
              <a:t>重金属</a:t>
            </a:r>
          </a:p>
          <a:p>
            <a:pPr>
              <a:lnSpc>
                <a:spcPct val="120000"/>
              </a:lnSpc>
              <a:spcBef>
                <a:spcPct val="50000"/>
              </a:spcBef>
            </a:pPr>
            <a:r>
              <a:rPr kumimoji="1" lang="zh-CN" altLang="en-US" sz="2800" dirty="0">
                <a:latin typeface="Times New Roman" pitchFamily="18" charset="0"/>
                <a:ea typeface="楷体_GB2312" pitchFamily="49" charset="-122"/>
              </a:rPr>
              <a:t>重金属主要包括</a:t>
            </a:r>
            <a:r>
              <a:rPr kumimoji="1" lang="en-US" altLang="zh-CN" sz="2800" dirty="0">
                <a:latin typeface="Times New Roman" pitchFamily="18" charset="0"/>
                <a:ea typeface="楷体_GB2312" pitchFamily="49" charset="-122"/>
              </a:rPr>
              <a:t>Hg</a:t>
            </a:r>
            <a:r>
              <a:rPr kumimoji="1" lang="zh-CN" altLang="en-US" sz="2800" dirty="0">
                <a:latin typeface="Times New Roman" pitchFamily="18" charset="0"/>
                <a:ea typeface="楷体_GB2312" pitchFamily="49" charset="-122"/>
              </a:rPr>
              <a:t>、</a:t>
            </a:r>
            <a:r>
              <a:rPr kumimoji="1" lang="en-US" altLang="zh-CN" sz="2800" dirty="0" err="1">
                <a:latin typeface="Times New Roman" pitchFamily="18" charset="0"/>
                <a:ea typeface="楷体_GB2312" pitchFamily="49" charset="-122"/>
              </a:rPr>
              <a:t>Cd</a:t>
            </a:r>
            <a:r>
              <a:rPr kumimoji="1" lang="zh-CN" altLang="en-US" sz="2800" dirty="0">
                <a:latin typeface="Times New Roman" pitchFamily="18" charset="0"/>
                <a:ea typeface="楷体_GB2312" pitchFamily="49" charset="-122"/>
              </a:rPr>
              <a:t>、</a:t>
            </a:r>
            <a:r>
              <a:rPr kumimoji="1" lang="en-US" altLang="zh-CN" sz="2800" dirty="0" err="1">
                <a:latin typeface="Times New Roman" pitchFamily="18" charset="0"/>
                <a:ea typeface="楷体_GB2312" pitchFamily="49" charset="-122"/>
              </a:rPr>
              <a:t>Pb</a:t>
            </a:r>
            <a:r>
              <a:rPr kumimoji="1" lang="zh-CN" altLang="en-US" sz="2800" dirty="0">
                <a:latin typeface="Times New Roman" pitchFamily="18" charset="0"/>
                <a:ea typeface="楷体_GB2312" pitchFamily="49" charset="-122"/>
              </a:rPr>
              <a:t>、</a:t>
            </a:r>
            <a:r>
              <a:rPr kumimoji="1" lang="en-US" altLang="zh-CN" sz="2800" dirty="0">
                <a:latin typeface="Times New Roman" pitchFamily="18" charset="0"/>
                <a:ea typeface="楷体_GB2312" pitchFamily="49" charset="-122"/>
              </a:rPr>
              <a:t>Cr</a:t>
            </a:r>
            <a:r>
              <a:rPr kumimoji="1" lang="zh-CN" altLang="en-US" sz="2800" dirty="0">
                <a:latin typeface="Times New Roman" pitchFamily="18" charset="0"/>
                <a:ea typeface="楷体_GB2312" pitchFamily="49" charset="-122"/>
              </a:rPr>
              <a:t>等，此外还有</a:t>
            </a:r>
            <a:r>
              <a:rPr kumimoji="1" lang="en-US" altLang="zh-CN" sz="2800" dirty="0">
                <a:latin typeface="Times New Roman" pitchFamily="18" charset="0"/>
                <a:ea typeface="楷体_GB2312" pitchFamily="49" charset="-122"/>
              </a:rPr>
              <a:t>As</a:t>
            </a:r>
            <a:r>
              <a:rPr kumimoji="1" lang="zh-CN" altLang="en-US" sz="2800" dirty="0">
                <a:latin typeface="Times New Roman" pitchFamily="18" charset="0"/>
                <a:ea typeface="楷体_GB2312" pitchFamily="49" charset="-122"/>
              </a:rPr>
              <a:t>。</a:t>
            </a:r>
            <a:r>
              <a:rPr kumimoji="1" lang="en-US" altLang="zh-CN" sz="2800" dirty="0">
                <a:latin typeface="Times New Roman" pitchFamily="18" charset="0"/>
                <a:ea typeface="楷体_GB2312" pitchFamily="49" charset="-122"/>
              </a:rPr>
              <a:t>As</a:t>
            </a:r>
            <a:r>
              <a:rPr kumimoji="1" lang="zh-CN" altLang="en-US" sz="2800" dirty="0">
                <a:latin typeface="Times New Roman" pitchFamily="18" charset="0"/>
                <a:ea typeface="楷体_GB2312" pitchFamily="49" charset="-122"/>
              </a:rPr>
              <a:t>虽不是重金属，但毒性与重金属相似，故经常和重金属一起讨论。重金属的致害作用在于使人体中的酶失去活性，它们的共同特点是即使含量很小也有毒性，因为它们能在生物体内积累，不易排出体外，因此危害很大。</a:t>
            </a:r>
          </a:p>
        </p:txBody>
      </p:sp>
    </p:spTree>
  </p:cSld>
  <p:clrMapOvr>
    <a:masterClrMapping/>
  </p:clrMapOvr>
  <p:transition>
    <p:blinds/>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a:spLocks noGrp="1" noChangeArrowheads="1"/>
          </p:cNvSpPr>
          <p:nvPr>
            <p:ph type="title"/>
          </p:nvPr>
        </p:nvSpPr>
        <p:spPr>
          <a:xfrm>
            <a:off x="395288" y="0"/>
            <a:ext cx="8229600" cy="1143000"/>
          </a:xfrm>
        </p:spPr>
        <p:txBody>
          <a:bodyPr/>
          <a:lstStyle/>
          <a:p>
            <a:pPr eaLnBrk="1" hangingPunct="1"/>
            <a:r>
              <a:rPr lang="zh-CN" altLang="en-US" b="0" dirty="0" smtClean="0"/>
              <a:t>汞（</a:t>
            </a:r>
            <a:r>
              <a:rPr lang="en-US" altLang="zh-CN" b="0" dirty="0" smtClean="0"/>
              <a:t>Hg</a:t>
            </a:r>
            <a:r>
              <a:rPr lang="zh-CN" altLang="en-US" b="0" dirty="0" smtClean="0"/>
              <a:t>）污染</a:t>
            </a:r>
          </a:p>
        </p:txBody>
      </p:sp>
      <p:sp>
        <p:nvSpPr>
          <p:cNvPr id="481284" name="Rectangle 4"/>
          <p:cNvSpPr>
            <a:spLocks noGrp="1" noChangeArrowheads="1"/>
          </p:cNvSpPr>
          <p:nvPr>
            <p:ph type="body" idx="1"/>
          </p:nvPr>
        </p:nvSpPr>
        <p:spPr>
          <a:xfrm>
            <a:off x="468313" y="2636838"/>
            <a:ext cx="8496300" cy="2492990"/>
          </a:xfrm>
          <a:solidFill>
            <a:schemeClr val="bg1"/>
          </a:solidFill>
          <a:ln w="19050" cap="flat">
            <a:solidFill>
              <a:srgbClr val="FF9999"/>
            </a:solidFill>
          </a:ln>
        </p:spPr>
        <p:txBody>
          <a:bodyPr wrap="square">
            <a:spAutoFit/>
          </a:bodyPr>
          <a:lstStyle/>
          <a:p>
            <a:pPr marL="0" indent="0" eaLnBrk="1" hangingPunct="1">
              <a:spcBef>
                <a:spcPct val="0"/>
              </a:spcBef>
              <a:buFontTx/>
              <a:buNone/>
            </a:pPr>
            <a:r>
              <a:rPr lang="zh-CN" altLang="en-US" sz="2400" b="1" dirty="0" smtClean="0">
                <a:solidFill>
                  <a:srgbClr val="CC0066"/>
                </a:solidFill>
              </a:rPr>
              <a:t>危害：</a:t>
            </a:r>
            <a:r>
              <a:rPr lang="zh-CN" altLang="en-US" sz="2400" b="1" dirty="0" smtClean="0"/>
              <a:t>汞中毒后会引起神经损害，瘫痪、精神错乱、失明等症状。汞的毒性与其存在的状态有关，</a:t>
            </a:r>
            <a:r>
              <a:rPr lang="en-US" altLang="zh-CN" sz="2400" b="1" dirty="0" smtClean="0"/>
              <a:t>+1</a:t>
            </a:r>
            <a:r>
              <a:rPr lang="zh-CN" altLang="en-US" sz="2400" b="1" dirty="0" smtClean="0"/>
              <a:t>价的汞毒性较小，而</a:t>
            </a:r>
            <a:r>
              <a:rPr lang="en-US" altLang="zh-CN" sz="2400" b="1" dirty="0" smtClean="0"/>
              <a:t>+2</a:t>
            </a:r>
            <a:r>
              <a:rPr lang="zh-CN" altLang="en-US" sz="2400" b="1" dirty="0" smtClean="0"/>
              <a:t>价的汞毒性较大。水中无机汞由微生物的作用较化为有机汞，则毒性更大。</a:t>
            </a:r>
            <a:endParaRPr lang="en-US" altLang="zh-CN" sz="2400" b="1" dirty="0" smtClean="0"/>
          </a:p>
          <a:p>
            <a:pPr marL="0" indent="0" eaLnBrk="1" hangingPunct="1">
              <a:spcBef>
                <a:spcPct val="0"/>
              </a:spcBef>
              <a:buFontTx/>
              <a:buNone/>
            </a:pPr>
            <a:r>
              <a:rPr lang="en-US" altLang="zh-CN" sz="2400" b="1" dirty="0" smtClean="0"/>
              <a:t>                             HgCl</a:t>
            </a:r>
            <a:r>
              <a:rPr lang="en-US" altLang="zh-CN" sz="2400" b="1" baseline="-25000" dirty="0" smtClean="0"/>
              <a:t>2 </a:t>
            </a:r>
            <a:r>
              <a:rPr lang="en-US" altLang="zh-CN" sz="2400" b="1" dirty="0" smtClean="0"/>
              <a:t>+ CH</a:t>
            </a:r>
            <a:r>
              <a:rPr lang="en-US" altLang="zh-CN" sz="2400" b="1" baseline="-25000" dirty="0" smtClean="0"/>
              <a:t>4</a:t>
            </a:r>
            <a:r>
              <a:rPr lang="en-US" altLang="zh-CN" sz="2400" b="1" dirty="0" smtClean="0"/>
              <a:t>                 CH</a:t>
            </a:r>
            <a:r>
              <a:rPr lang="en-US" altLang="zh-CN" sz="2400" b="1" baseline="-25000" dirty="0" smtClean="0"/>
              <a:t>3</a:t>
            </a:r>
            <a:r>
              <a:rPr lang="en-US" altLang="zh-CN" sz="2400" b="1" dirty="0" smtClean="0"/>
              <a:t>HgCl +</a:t>
            </a:r>
            <a:r>
              <a:rPr lang="en-US" altLang="zh-CN" sz="2400" b="1" dirty="0" err="1" smtClean="0"/>
              <a:t>HCl</a:t>
            </a:r>
            <a:endParaRPr lang="zh-CN" altLang="en-US" sz="2400" b="1" dirty="0" smtClean="0"/>
          </a:p>
        </p:txBody>
      </p:sp>
      <p:sp>
        <p:nvSpPr>
          <p:cNvPr id="178180" name="Rectangle 5"/>
          <p:cNvSpPr>
            <a:spLocks noChangeArrowheads="1"/>
          </p:cNvSpPr>
          <p:nvPr/>
        </p:nvSpPr>
        <p:spPr bwMode="auto">
          <a:xfrm>
            <a:off x="755650" y="1484313"/>
            <a:ext cx="7667625" cy="841375"/>
          </a:xfrm>
          <a:prstGeom prst="rect">
            <a:avLst/>
          </a:prstGeom>
          <a:noFill/>
          <a:ln w="19050">
            <a:solidFill>
              <a:srgbClr val="6600CC"/>
            </a:solidFill>
            <a:miter lim="800000"/>
            <a:headEnd/>
            <a:tailEnd/>
          </a:ln>
        </p:spPr>
        <p:txBody>
          <a:bodyPr>
            <a:spAutoFit/>
          </a:bodyPr>
          <a:lstStyle/>
          <a:p>
            <a:r>
              <a:rPr lang="zh-CN" altLang="en-US" sz="2400" b="1">
                <a:solidFill>
                  <a:srgbClr val="CC0066"/>
                </a:solidFill>
              </a:rPr>
              <a:t>来源：</a:t>
            </a:r>
            <a:r>
              <a:rPr lang="zh-CN" altLang="en-US" sz="2400" b="1"/>
              <a:t>主要来源于仪表厂、食盐电解、贵金属冶炼、</a:t>
            </a:r>
            <a:r>
              <a:rPr lang="zh-CN" altLang="en-US" sz="2400" b="1">
                <a:solidFill>
                  <a:srgbClr val="CC0066"/>
                </a:solidFill>
              </a:rPr>
              <a:t>化妆品、照明用灯、齿科材料、</a:t>
            </a:r>
            <a:r>
              <a:rPr lang="zh-CN" altLang="en-US" sz="2400" b="1"/>
              <a:t>燃煤、水生生物等。</a:t>
            </a:r>
          </a:p>
        </p:txBody>
      </p:sp>
      <p:sp>
        <p:nvSpPr>
          <p:cNvPr id="481286" name="Rectangle 6"/>
          <p:cNvSpPr>
            <a:spLocks noChangeArrowheads="1"/>
          </p:cNvSpPr>
          <p:nvPr/>
        </p:nvSpPr>
        <p:spPr bwMode="auto">
          <a:xfrm>
            <a:off x="430213" y="5357826"/>
            <a:ext cx="8713787" cy="476250"/>
          </a:xfrm>
          <a:prstGeom prst="rect">
            <a:avLst/>
          </a:prstGeom>
          <a:solidFill>
            <a:schemeClr val="bg1"/>
          </a:solidFill>
          <a:ln w="19050">
            <a:solidFill>
              <a:srgbClr val="6600CC"/>
            </a:solidFill>
            <a:miter lim="800000"/>
            <a:headEnd/>
            <a:tailEnd/>
          </a:ln>
        </p:spPr>
        <p:txBody>
          <a:bodyPr>
            <a:spAutoFit/>
          </a:bodyPr>
          <a:lstStyle/>
          <a:p>
            <a:r>
              <a:rPr lang="zh-CN" altLang="en-US" sz="2400" b="1"/>
              <a:t>我国规定工业废水中的汞允许排放浓度以</a:t>
            </a:r>
            <a:r>
              <a:rPr lang="en-US" altLang="zh-CN" sz="2400" b="1"/>
              <a:t>0.05mg/L</a:t>
            </a:r>
            <a:r>
              <a:rPr lang="zh-CN" altLang="en-US" sz="2400" b="1"/>
              <a:t>。</a:t>
            </a:r>
          </a:p>
        </p:txBody>
      </p:sp>
      <p:cxnSp>
        <p:nvCxnSpPr>
          <p:cNvPr id="7" name="直接箭头连接符 6"/>
          <p:cNvCxnSpPr/>
          <p:nvPr/>
        </p:nvCxnSpPr>
        <p:spPr bwMode="auto">
          <a:xfrm>
            <a:off x="4286248" y="4857760"/>
            <a:ext cx="714380" cy="1588"/>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8" name="TextBox 7"/>
          <p:cNvSpPr txBox="1"/>
          <p:nvPr/>
        </p:nvSpPr>
        <p:spPr>
          <a:xfrm>
            <a:off x="4143372" y="4429132"/>
            <a:ext cx="954107" cy="400110"/>
          </a:xfrm>
          <a:prstGeom prst="rect">
            <a:avLst/>
          </a:prstGeom>
          <a:noFill/>
        </p:spPr>
        <p:txBody>
          <a:bodyPr wrap="none" rtlCol="0">
            <a:spAutoFit/>
          </a:bodyPr>
          <a:lstStyle/>
          <a:p>
            <a:r>
              <a:rPr lang="zh-CN" altLang="en-US" sz="2000" dirty="0" smtClean="0"/>
              <a:t>微生物</a:t>
            </a:r>
            <a:endParaRPr lang="zh-CN" altLang="en-US" sz="2000"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1284">
                                            <p:bg/>
                                          </p:spTgt>
                                        </p:tgtEl>
                                        <p:attrNameLst>
                                          <p:attrName>style.visibility</p:attrName>
                                        </p:attrNameLst>
                                      </p:cBhvr>
                                      <p:to>
                                        <p:strVal val="visible"/>
                                      </p:to>
                                    </p:set>
                                    <p:animEffect transition="in" filter="blinds(horizontal)">
                                      <p:cBhvr>
                                        <p:cTn id="7" dur="500"/>
                                        <p:tgtEl>
                                          <p:spTgt spid="481284">
                                            <p:bg/>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81284">
                                            <p:txEl>
                                              <p:pRg st="0" end="0"/>
                                            </p:txEl>
                                          </p:spTgt>
                                        </p:tgtEl>
                                        <p:attrNameLst>
                                          <p:attrName>style.visibility</p:attrName>
                                        </p:attrNameLst>
                                      </p:cBhvr>
                                      <p:to>
                                        <p:strVal val="visible"/>
                                      </p:to>
                                    </p:set>
                                    <p:animEffect transition="in" filter="blinds(horizontal)">
                                      <p:cBhvr>
                                        <p:cTn id="10" dur="500"/>
                                        <p:tgtEl>
                                          <p:spTgt spid="48128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81284">
                                            <p:txEl>
                                              <p:pRg st="1" end="1"/>
                                            </p:txEl>
                                          </p:spTgt>
                                        </p:tgtEl>
                                        <p:attrNameLst>
                                          <p:attrName>style.visibility</p:attrName>
                                        </p:attrNameLst>
                                      </p:cBhvr>
                                      <p:to>
                                        <p:strVal val="visible"/>
                                      </p:to>
                                    </p:set>
                                    <p:animEffect transition="in" filter="blinds(horizontal)">
                                      <p:cBhvr>
                                        <p:cTn id="15" dur="500"/>
                                        <p:tgtEl>
                                          <p:spTgt spid="481284">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par>
                                <p:cTn id="19" presetID="3" presetClass="entr" presetSubtype="1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481286"/>
                                        </p:tgtEl>
                                        <p:attrNameLst>
                                          <p:attrName>style.visibility</p:attrName>
                                        </p:attrNameLst>
                                      </p:cBhvr>
                                      <p:to>
                                        <p:strVal val="visible"/>
                                      </p:to>
                                    </p:set>
                                    <p:animEffect transition="in" filter="blinds(horizontal)">
                                      <p:cBhvr>
                                        <p:cTn id="26" dur="500"/>
                                        <p:tgtEl>
                                          <p:spTgt spid="481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284" grpId="0" uiExpand="1" build="p" animBg="1"/>
      <p:bldP spid="481286" grpId="0" animBg="1"/>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a:xfrm>
            <a:off x="0" y="0"/>
            <a:ext cx="8540750" cy="968375"/>
          </a:xfrm>
        </p:spPr>
        <p:txBody>
          <a:bodyPr/>
          <a:lstStyle/>
          <a:p>
            <a:pPr eaLnBrk="1" hangingPunct="1"/>
            <a:r>
              <a:rPr lang="zh-CN" altLang="en-US" dirty="0" smtClean="0"/>
              <a:t>水俣病事件</a:t>
            </a:r>
          </a:p>
        </p:txBody>
      </p:sp>
      <p:sp>
        <p:nvSpPr>
          <p:cNvPr id="179203" name="Rectangle 3"/>
          <p:cNvSpPr>
            <a:spLocks noGrp="1" noChangeArrowheads="1"/>
          </p:cNvSpPr>
          <p:nvPr>
            <p:ph type="body" sz="half" idx="1"/>
          </p:nvPr>
        </p:nvSpPr>
        <p:spPr>
          <a:xfrm>
            <a:off x="0" y="1241425"/>
            <a:ext cx="6372225" cy="5616575"/>
          </a:xfrm>
          <a:solidFill>
            <a:schemeClr val="bg1"/>
          </a:solidFill>
        </p:spPr>
        <p:txBody>
          <a:bodyPr/>
          <a:lstStyle/>
          <a:p>
            <a:pPr eaLnBrk="1" hangingPunct="1">
              <a:buFontTx/>
              <a:buNone/>
            </a:pPr>
            <a:r>
              <a:rPr lang="en-US" altLang="zh-CN" sz="2400" b="1" dirty="0" smtClean="0">
                <a:solidFill>
                  <a:srgbClr val="000000"/>
                </a:solidFill>
              </a:rPr>
              <a:t>         </a:t>
            </a:r>
            <a:r>
              <a:rPr lang="zh-CN" altLang="en-US" sz="2000" b="1" dirty="0" smtClean="0">
                <a:solidFill>
                  <a:srgbClr val="000000"/>
                </a:solidFill>
              </a:rPr>
              <a:t>日本熊本县水俣镇一家氮肥公司排放的废水中含有汞，这些废水排入海湾后经过某些生物的转化，形成甲基汞。这些汞在海水、底泥和鱼类中富集，又经过食物链使人中毒。 </a:t>
            </a:r>
            <a:r>
              <a:rPr lang="zh-CN" altLang="en-US" sz="2400" b="1" dirty="0" smtClean="0"/>
              <a:t/>
            </a:r>
            <a:br>
              <a:rPr lang="zh-CN" altLang="en-US" sz="2400" b="1" dirty="0" smtClean="0"/>
            </a:br>
            <a:r>
              <a:rPr lang="zh-CN" altLang="en-US" sz="2400" b="1" dirty="0" smtClean="0"/>
              <a:t>　　</a:t>
            </a:r>
            <a:r>
              <a:rPr lang="en-US" altLang="zh-CN" sz="2000" b="1" dirty="0" smtClean="0"/>
              <a:t>1950</a:t>
            </a:r>
            <a:r>
              <a:rPr lang="zh-CN" altLang="en-US" sz="2000" b="1" dirty="0" smtClean="0"/>
              <a:t>年，人们开始发现一些奇怪的猫，步态不稳，抽筋麻痹，最后跳入水中溺死，当地人称之为“自杀猫”，“猫跳海”。</a:t>
            </a:r>
            <a:r>
              <a:rPr lang="en-US" altLang="zh-CN" sz="2000" b="1" dirty="0" smtClean="0"/>
              <a:t>1953</a:t>
            </a:r>
            <a:r>
              <a:rPr lang="zh-CN" altLang="en-US" sz="2000" b="1" dirty="0" smtClean="0"/>
              <a:t>年，该镇发现了一些奇怪的病人，开始时口齿不清，步态不稳，面部痴呆，进而耳聋眼瞎，全身麻木，最后神经失常，身体弯弓惨叫而死。人们将这种病称为“水俣病”。</a:t>
            </a:r>
            <a:r>
              <a:rPr lang="en-US" altLang="zh-CN" sz="2000" b="1" dirty="0" smtClean="0">
                <a:solidFill>
                  <a:srgbClr val="C00000"/>
                </a:solidFill>
              </a:rPr>
              <a:t>1991</a:t>
            </a:r>
            <a:r>
              <a:rPr lang="zh-CN" altLang="en-US" sz="2000" b="1" dirty="0" smtClean="0">
                <a:solidFill>
                  <a:srgbClr val="C00000"/>
                </a:solidFill>
              </a:rPr>
              <a:t>年，日本环境厅公布的中毒病人仍有</a:t>
            </a:r>
            <a:r>
              <a:rPr lang="en-US" altLang="zh-CN" sz="2000" b="1" dirty="0" smtClean="0">
                <a:solidFill>
                  <a:srgbClr val="C00000"/>
                </a:solidFill>
              </a:rPr>
              <a:t>2248</a:t>
            </a:r>
            <a:r>
              <a:rPr lang="zh-CN" altLang="en-US" sz="2000" b="1" dirty="0" smtClean="0">
                <a:solidFill>
                  <a:srgbClr val="C00000"/>
                </a:solidFill>
              </a:rPr>
              <a:t>人，其中</a:t>
            </a:r>
            <a:r>
              <a:rPr lang="en-US" altLang="zh-CN" sz="2000" b="1" dirty="0" smtClean="0">
                <a:solidFill>
                  <a:srgbClr val="C00000"/>
                </a:solidFill>
              </a:rPr>
              <a:t>1004</a:t>
            </a:r>
            <a:r>
              <a:rPr lang="zh-CN" altLang="en-US" sz="2000" b="1" dirty="0" smtClean="0">
                <a:solidFill>
                  <a:srgbClr val="C00000"/>
                </a:solidFill>
              </a:rPr>
              <a:t>人死亡。</a:t>
            </a:r>
            <a:r>
              <a:rPr lang="zh-CN" altLang="en-US" sz="2000" dirty="0" smtClean="0">
                <a:solidFill>
                  <a:srgbClr val="C00000"/>
                </a:solidFill>
              </a:rPr>
              <a:t> </a:t>
            </a:r>
            <a:r>
              <a:rPr lang="zh-CN" altLang="en-US" sz="2000" b="1" dirty="0" smtClean="0">
                <a:solidFill>
                  <a:srgbClr val="C00000"/>
                </a:solidFill>
              </a:rPr>
              <a:t> </a:t>
            </a:r>
            <a:r>
              <a:rPr lang="zh-CN" altLang="en-US" sz="2000" dirty="0" smtClean="0"/>
              <a:t>　 </a:t>
            </a:r>
          </a:p>
        </p:txBody>
      </p:sp>
      <p:sp>
        <p:nvSpPr>
          <p:cNvPr id="179204" name="Rectangle 4"/>
          <p:cNvSpPr>
            <a:spLocks noGrp="1" noChangeArrowheads="1"/>
          </p:cNvSpPr>
          <p:nvPr>
            <p:ph type="body" sz="half" idx="2"/>
          </p:nvPr>
        </p:nvSpPr>
        <p:spPr>
          <a:xfrm>
            <a:off x="6443663" y="476250"/>
            <a:ext cx="2160587" cy="647700"/>
          </a:xfrm>
        </p:spPr>
        <p:txBody>
          <a:bodyPr/>
          <a:lstStyle/>
          <a:p>
            <a:pPr eaLnBrk="1" hangingPunct="1">
              <a:lnSpc>
                <a:spcPct val="90000"/>
              </a:lnSpc>
              <a:buFontTx/>
              <a:buNone/>
            </a:pPr>
            <a:r>
              <a:rPr lang="zh-CN" altLang="en-US" smtClean="0"/>
              <a:t>甲基汞中毒</a:t>
            </a:r>
          </a:p>
        </p:txBody>
      </p:sp>
      <p:pic>
        <p:nvPicPr>
          <p:cNvPr id="179205" name="Picture 5" descr="502"/>
          <p:cNvPicPr>
            <a:picLocks noChangeAspect="1" noChangeArrowheads="1"/>
          </p:cNvPicPr>
          <p:nvPr/>
        </p:nvPicPr>
        <p:blipFill>
          <a:blip r:embed="rId2"/>
          <a:srcRect/>
          <a:stretch>
            <a:fillRect/>
          </a:stretch>
        </p:blipFill>
        <p:spPr bwMode="auto">
          <a:xfrm>
            <a:off x="6519863" y="908050"/>
            <a:ext cx="2624137" cy="2808288"/>
          </a:xfrm>
          <a:prstGeom prst="rect">
            <a:avLst/>
          </a:prstGeom>
          <a:noFill/>
          <a:ln w="9525">
            <a:noFill/>
            <a:miter lim="800000"/>
            <a:headEnd/>
            <a:tailEnd/>
          </a:ln>
        </p:spPr>
      </p:pic>
      <p:pic>
        <p:nvPicPr>
          <p:cNvPr id="179206" name="Picture 5" descr="503"/>
          <p:cNvPicPr>
            <a:picLocks noChangeAspect="1" noChangeArrowheads="1"/>
          </p:cNvPicPr>
          <p:nvPr/>
        </p:nvPicPr>
        <p:blipFill>
          <a:blip r:embed="rId3"/>
          <a:srcRect/>
          <a:stretch>
            <a:fillRect/>
          </a:stretch>
        </p:blipFill>
        <p:spPr bwMode="auto">
          <a:xfrm>
            <a:off x="6443663" y="3789363"/>
            <a:ext cx="2700337" cy="2571750"/>
          </a:xfrm>
          <a:prstGeom prst="rect">
            <a:avLst/>
          </a:prstGeom>
          <a:noFill/>
          <a:ln w="9525">
            <a:noFill/>
            <a:miter lim="800000"/>
            <a:headEnd/>
            <a:tailEnd/>
          </a:ln>
        </p:spPr>
      </p:pic>
    </p:spTree>
  </p:cSld>
  <p:clrMapOvr>
    <a:masterClrMapping/>
  </p:clrMapOvr>
  <p:transition>
    <p:blinds/>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2" descr="fd428c4584ceb37d879473ad"/>
          <p:cNvPicPr>
            <a:picLocks noChangeAspect="1" noChangeArrowheads="1"/>
          </p:cNvPicPr>
          <p:nvPr/>
        </p:nvPicPr>
        <p:blipFill>
          <a:blip r:embed="rId2"/>
          <a:srcRect/>
          <a:stretch>
            <a:fillRect/>
          </a:stretch>
        </p:blipFill>
        <p:spPr bwMode="auto">
          <a:xfrm>
            <a:off x="7019925" y="0"/>
            <a:ext cx="1905000" cy="1905000"/>
          </a:xfrm>
          <a:prstGeom prst="rect">
            <a:avLst/>
          </a:prstGeom>
          <a:noFill/>
          <a:ln w="9525">
            <a:noFill/>
            <a:miter lim="800000"/>
            <a:headEnd/>
            <a:tailEnd/>
          </a:ln>
        </p:spPr>
      </p:pic>
      <p:sp>
        <p:nvSpPr>
          <p:cNvPr id="180227" name="Rectangle 3"/>
          <p:cNvSpPr>
            <a:spLocks noGrp="1" noChangeArrowheads="1"/>
          </p:cNvSpPr>
          <p:nvPr>
            <p:ph type="title"/>
          </p:nvPr>
        </p:nvSpPr>
        <p:spPr>
          <a:xfrm>
            <a:off x="539750" y="0"/>
            <a:ext cx="8229600" cy="1143000"/>
          </a:xfrm>
        </p:spPr>
        <p:txBody>
          <a:bodyPr/>
          <a:lstStyle/>
          <a:p>
            <a:pPr eaLnBrk="1" hangingPunct="1"/>
            <a:r>
              <a:rPr lang="zh-CN" altLang="en-US" smtClean="0"/>
              <a:t>镉（</a:t>
            </a:r>
            <a:r>
              <a:rPr lang="en-US" altLang="zh-CN" smtClean="0"/>
              <a:t>Cd</a:t>
            </a:r>
            <a:r>
              <a:rPr lang="zh-CN" altLang="en-US" smtClean="0"/>
              <a:t>）污染</a:t>
            </a:r>
          </a:p>
        </p:txBody>
      </p:sp>
      <p:sp>
        <p:nvSpPr>
          <p:cNvPr id="483332" name="Rectangle 4"/>
          <p:cNvSpPr>
            <a:spLocks noGrp="1" noChangeArrowheads="1"/>
          </p:cNvSpPr>
          <p:nvPr>
            <p:ph type="body" idx="1"/>
          </p:nvPr>
        </p:nvSpPr>
        <p:spPr>
          <a:xfrm>
            <a:off x="250825" y="3068638"/>
            <a:ext cx="8642350" cy="1052596"/>
          </a:xfrm>
          <a:solidFill>
            <a:schemeClr val="bg1"/>
          </a:solidFill>
          <a:ln w="19050" cap="flat">
            <a:solidFill>
              <a:srgbClr val="FF9999"/>
            </a:solidFill>
          </a:ln>
        </p:spPr>
        <p:txBody>
          <a:bodyPr wrap="square">
            <a:spAutoFit/>
          </a:bodyPr>
          <a:lstStyle/>
          <a:p>
            <a:pPr marL="0" indent="0" eaLnBrk="1" hangingPunct="1">
              <a:spcBef>
                <a:spcPct val="0"/>
              </a:spcBef>
              <a:buFontTx/>
              <a:buNone/>
            </a:pPr>
            <a:r>
              <a:rPr lang="zh-CN" altLang="en-US" sz="2400" b="1" dirty="0" smtClean="0">
                <a:solidFill>
                  <a:srgbClr val="CC0066"/>
                </a:solidFill>
              </a:rPr>
              <a:t>危害：</a:t>
            </a:r>
            <a:r>
              <a:rPr lang="zh-CN" altLang="en-US" sz="2400" b="1" dirty="0" smtClean="0"/>
              <a:t>镉的毒性很大，可在人体内积蓄而引起贫血、肾脏损害；镉能够取代骨中钙，导致骨质疏松和软化，骨头寸断。</a:t>
            </a:r>
          </a:p>
        </p:txBody>
      </p:sp>
      <p:sp>
        <p:nvSpPr>
          <p:cNvPr id="483334" name="Rectangle 6"/>
          <p:cNvSpPr>
            <a:spLocks noChangeArrowheads="1"/>
          </p:cNvSpPr>
          <p:nvPr/>
        </p:nvSpPr>
        <p:spPr bwMode="auto">
          <a:xfrm>
            <a:off x="250825" y="1484313"/>
            <a:ext cx="8496300" cy="1206500"/>
          </a:xfrm>
          <a:prstGeom prst="rect">
            <a:avLst/>
          </a:prstGeom>
          <a:noFill/>
          <a:ln w="19050">
            <a:solidFill>
              <a:srgbClr val="6600CC"/>
            </a:solidFill>
            <a:miter lim="800000"/>
            <a:headEnd/>
            <a:tailEnd/>
          </a:ln>
        </p:spPr>
        <p:txBody>
          <a:bodyPr>
            <a:spAutoFit/>
          </a:bodyPr>
          <a:lstStyle/>
          <a:p>
            <a:r>
              <a:rPr lang="zh-CN" altLang="en-US" sz="2400" b="1">
                <a:solidFill>
                  <a:srgbClr val="CC0066"/>
                </a:solidFill>
              </a:rPr>
              <a:t>来源：</a:t>
            </a:r>
            <a:r>
              <a:rPr lang="zh-CN" altLang="en-US" sz="2400" b="1"/>
              <a:t>镉主要来源采矿、冶炼、燃料、电池和化学工业等排放的废水；废旧电池中镉含量较高、也存在于水果和蔬菜中，尤其是蘑菇，在奶制品和谷物中也有少量存在。</a:t>
            </a:r>
          </a:p>
        </p:txBody>
      </p:sp>
      <p:sp>
        <p:nvSpPr>
          <p:cNvPr id="483335" name="Rectangle 7"/>
          <p:cNvSpPr>
            <a:spLocks noChangeArrowheads="1"/>
          </p:cNvSpPr>
          <p:nvPr/>
        </p:nvSpPr>
        <p:spPr bwMode="auto">
          <a:xfrm>
            <a:off x="250825" y="4724400"/>
            <a:ext cx="8713788" cy="476250"/>
          </a:xfrm>
          <a:prstGeom prst="rect">
            <a:avLst/>
          </a:prstGeom>
          <a:solidFill>
            <a:schemeClr val="bg1"/>
          </a:solidFill>
          <a:ln w="19050">
            <a:solidFill>
              <a:srgbClr val="6600CC"/>
            </a:solidFill>
            <a:miter lim="800000"/>
            <a:headEnd/>
            <a:tailEnd/>
          </a:ln>
        </p:spPr>
        <p:txBody>
          <a:bodyPr>
            <a:spAutoFit/>
          </a:bodyPr>
          <a:lstStyle/>
          <a:p>
            <a:r>
              <a:rPr lang="zh-CN" altLang="en-US" sz="2400" b="1"/>
              <a:t>我国规定工业废水中的镉允许排放浓度以</a:t>
            </a:r>
            <a:r>
              <a:rPr lang="en-US" altLang="zh-CN" sz="2400" b="1"/>
              <a:t>0.1mg/L</a:t>
            </a:r>
            <a:r>
              <a:rPr lang="zh-CN" altLang="en-US" sz="2400" b="1"/>
              <a:t>。</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3334"/>
                                        </p:tgtEl>
                                        <p:attrNameLst>
                                          <p:attrName>style.visibility</p:attrName>
                                        </p:attrNameLst>
                                      </p:cBhvr>
                                      <p:to>
                                        <p:strVal val="visible"/>
                                      </p:to>
                                    </p:set>
                                    <p:animEffect transition="in" filter="blinds(horizontal)">
                                      <p:cBhvr>
                                        <p:cTn id="7" dur="500"/>
                                        <p:tgtEl>
                                          <p:spTgt spid="48333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83332">
                                            <p:bg/>
                                          </p:spTgt>
                                        </p:tgtEl>
                                        <p:attrNameLst>
                                          <p:attrName>style.visibility</p:attrName>
                                        </p:attrNameLst>
                                      </p:cBhvr>
                                      <p:to>
                                        <p:strVal val="visible"/>
                                      </p:to>
                                    </p:set>
                                    <p:animEffect transition="in" filter="blinds(horizontal)">
                                      <p:cBhvr>
                                        <p:cTn id="12" dur="500"/>
                                        <p:tgtEl>
                                          <p:spTgt spid="483332">
                                            <p:bg/>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83332">
                                            <p:txEl>
                                              <p:pRg st="0" end="0"/>
                                            </p:txEl>
                                          </p:spTgt>
                                        </p:tgtEl>
                                        <p:attrNameLst>
                                          <p:attrName>style.visibility</p:attrName>
                                        </p:attrNameLst>
                                      </p:cBhvr>
                                      <p:to>
                                        <p:strVal val="visible"/>
                                      </p:to>
                                    </p:set>
                                    <p:animEffect transition="in" filter="blinds(horizontal)">
                                      <p:cBhvr>
                                        <p:cTn id="15" dur="500"/>
                                        <p:tgtEl>
                                          <p:spTgt spid="48333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83335"/>
                                        </p:tgtEl>
                                        <p:attrNameLst>
                                          <p:attrName>style.visibility</p:attrName>
                                        </p:attrNameLst>
                                      </p:cBhvr>
                                      <p:to>
                                        <p:strVal val="visible"/>
                                      </p:to>
                                    </p:set>
                                    <p:animEffect transition="in" filter="blinds(horizontal)">
                                      <p:cBhvr>
                                        <p:cTn id="20" dur="500"/>
                                        <p:tgtEl>
                                          <p:spTgt spid="483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32" grpId="0" build="p" animBg="1"/>
      <p:bldP spid="483334" grpId="0" animBg="1"/>
      <p:bldP spid="483335"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a:xfrm>
            <a:off x="603250" y="188913"/>
            <a:ext cx="8540750" cy="936625"/>
          </a:xfrm>
        </p:spPr>
        <p:txBody>
          <a:bodyPr/>
          <a:lstStyle/>
          <a:p>
            <a:pPr eaLnBrk="1" hangingPunct="1"/>
            <a:r>
              <a:rPr lang="zh-CN" altLang="en-US" smtClean="0"/>
              <a:t>骨痛病事件 （富山事件）</a:t>
            </a:r>
          </a:p>
        </p:txBody>
      </p:sp>
      <p:sp>
        <p:nvSpPr>
          <p:cNvPr id="181251" name="Rectangle 3"/>
          <p:cNvSpPr>
            <a:spLocks noGrp="1" noChangeArrowheads="1"/>
          </p:cNvSpPr>
          <p:nvPr>
            <p:ph type="body" sz="half" idx="1"/>
          </p:nvPr>
        </p:nvSpPr>
        <p:spPr>
          <a:xfrm>
            <a:off x="0" y="1125538"/>
            <a:ext cx="6300788" cy="5472112"/>
          </a:xfrm>
          <a:solidFill>
            <a:schemeClr val="bg1"/>
          </a:solidFill>
        </p:spPr>
        <p:txBody>
          <a:bodyPr/>
          <a:lstStyle/>
          <a:p>
            <a:pPr eaLnBrk="1" hangingPunct="1">
              <a:lnSpc>
                <a:spcPct val="120000"/>
              </a:lnSpc>
              <a:buFontTx/>
              <a:buNone/>
            </a:pPr>
            <a:r>
              <a:rPr lang="zh-CN" altLang="en-US" sz="2200" b="1" dirty="0" smtClean="0"/>
              <a:t>          </a:t>
            </a:r>
            <a:r>
              <a:rPr lang="en-US" altLang="zh-CN" sz="2200" b="1" dirty="0" smtClean="0"/>
              <a:t>1955</a:t>
            </a:r>
            <a:r>
              <a:rPr lang="zh-CN" altLang="en-US" sz="2200" b="1" dirty="0" smtClean="0"/>
              <a:t>年</a:t>
            </a:r>
            <a:r>
              <a:rPr lang="en-US" altLang="zh-CN" sz="2200" b="1" dirty="0" smtClean="0"/>
              <a:t>--1972</a:t>
            </a:r>
            <a:r>
              <a:rPr lang="zh-CN" altLang="en-US" sz="2200" b="1" dirty="0" smtClean="0"/>
              <a:t>年，发生在日本的富山市。日本富山县的铅锌矿在采矿和冶炼中排放废水，废水在河流中积累了重金属</a:t>
            </a:r>
            <a:r>
              <a:rPr lang="en-US" altLang="zh-CN" sz="2200" b="1" dirty="0" smtClean="0"/>
              <a:t>"</a:t>
            </a:r>
            <a:r>
              <a:rPr lang="zh-CN" altLang="en-US" sz="2200" b="1" dirty="0" smtClean="0"/>
              <a:t>镉</a:t>
            </a:r>
            <a:r>
              <a:rPr lang="en-US" altLang="zh-CN" sz="2200" b="1" dirty="0" smtClean="0"/>
              <a:t>"</a:t>
            </a:r>
            <a:r>
              <a:rPr lang="zh-CN" altLang="en-US" sz="2200" b="1" dirty="0" smtClean="0"/>
              <a:t>。人长期饮用这样的河水，食用浇灌含镉河水生产的稻谷，得了</a:t>
            </a:r>
            <a:r>
              <a:rPr lang="en-US" altLang="zh-CN" sz="2200" b="1" dirty="0" smtClean="0"/>
              <a:t>"</a:t>
            </a:r>
            <a:r>
              <a:rPr lang="zh-CN" altLang="en-US" sz="2200" b="1" dirty="0" smtClean="0"/>
              <a:t>痛痛病</a:t>
            </a:r>
            <a:r>
              <a:rPr lang="en-US" altLang="zh-CN" sz="2200" b="1" dirty="0" smtClean="0"/>
              <a:t>"</a:t>
            </a:r>
            <a:r>
              <a:rPr lang="zh-CN" altLang="en-US" sz="2200" b="1" dirty="0" smtClean="0"/>
              <a:t>。病人骨骼严重畸形、剧痛，身长缩短，骨脆易折。患者初发病时，腰、手、脚疼痛，以后疼通逐渐加剧，渐渐变成全身骨痛，行动困难，出现骨萎缩，骨弯曲，骨软化等症状，进而发生</a:t>
            </a:r>
            <a:r>
              <a:rPr lang="zh-CN" altLang="en-US" sz="2200" b="1" dirty="0" smtClean="0">
                <a:solidFill>
                  <a:srgbClr val="CC0066"/>
                </a:solidFill>
              </a:rPr>
              <a:t>自然骨折</a:t>
            </a:r>
            <a:r>
              <a:rPr lang="zh-CN" altLang="en-US" sz="2200" b="1" dirty="0" smtClean="0"/>
              <a:t>。病人日夜卧床，不断喊痛，最后在疼痛中死运去，这就是世界著名的骨痛病。经患者尸体解剖，有的患者全身骨折达</a:t>
            </a:r>
            <a:r>
              <a:rPr lang="en-US" altLang="zh-CN" sz="2200" b="1" dirty="0" smtClean="0"/>
              <a:t>72</a:t>
            </a:r>
            <a:r>
              <a:rPr lang="zh-CN" altLang="en-US" sz="2200" b="1" dirty="0" smtClean="0"/>
              <a:t>处，身长也缩短了</a:t>
            </a:r>
            <a:r>
              <a:rPr lang="en-US" altLang="zh-CN" sz="2200" b="1" dirty="0" smtClean="0"/>
              <a:t>30</a:t>
            </a:r>
            <a:r>
              <a:rPr lang="zh-CN" altLang="en-US" sz="2200" b="1" dirty="0" smtClean="0"/>
              <a:t>厘米。</a:t>
            </a:r>
            <a:r>
              <a:rPr lang="zh-CN" altLang="en-US" sz="2200" b="1" dirty="0" smtClean="0">
                <a:solidFill>
                  <a:srgbClr val="C00000"/>
                </a:solidFill>
              </a:rPr>
              <a:t>在此事件中，就诊患者</a:t>
            </a:r>
            <a:r>
              <a:rPr lang="en-US" altLang="zh-CN" sz="2200" b="1" dirty="0" smtClean="0">
                <a:solidFill>
                  <a:srgbClr val="C00000"/>
                </a:solidFill>
              </a:rPr>
              <a:t>258</a:t>
            </a:r>
            <a:r>
              <a:rPr lang="zh-CN" altLang="en-US" sz="2200" b="1" dirty="0" smtClean="0">
                <a:solidFill>
                  <a:srgbClr val="C00000"/>
                </a:solidFill>
              </a:rPr>
              <a:t>人，其中死亡者</a:t>
            </a:r>
            <a:r>
              <a:rPr lang="en-US" altLang="zh-CN" sz="2200" b="1" dirty="0" smtClean="0">
                <a:solidFill>
                  <a:srgbClr val="C00000"/>
                </a:solidFill>
              </a:rPr>
              <a:t>207</a:t>
            </a:r>
            <a:r>
              <a:rPr lang="zh-CN" altLang="en-US" sz="2200" b="1" dirty="0" smtClean="0">
                <a:solidFill>
                  <a:srgbClr val="C00000"/>
                </a:solidFill>
              </a:rPr>
              <a:t>人。 </a:t>
            </a:r>
          </a:p>
        </p:txBody>
      </p:sp>
      <p:pic>
        <p:nvPicPr>
          <p:cNvPr id="181252" name="Picture 5" descr="602"/>
          <p:cNvPicPr>
            <a:picLocks noChangeAspect="1" noChangeArrowheads="1"/>
          </p:cNvPicPr>
          <p:nvPr/>
        </p:nvPicPr>
        <p:blipFill>
          <a:blip r:embed="rId2"/>
          <a:srcRect/>
          <a:stretch>
            <a:fillRect/>
          </a:stretch>
        </p:blipFill>
        <p:spPr bwMode="auto">
          <a:xfrm>
            <a:off x="6572250" y="1125538"/>
            <a:ext cx="2571750" cy="2662237"/>
          </a:xfrm>
          <a:prstGeom prst="rect">
            <a:avLst/>
          </a:prstGeom>
          <a:noFill/>
          <a:ln w="9525">
            <a:noFill/>
            <a:miter lim="800000"/>
            <a:headEnd/>
            <a:tailEnd/>
          </a:ln>
        </p:spPr>
      </p:pic>
      <p:pic>
        <p:nvPicPr>
          <p:cNvPr id="181253" name="Picture 6" descr="601"/>
          <p:cNvPicPr>
            <a:picLocks noChangeAspect="1" noChangeArrowheads="1"/>
          </p:cNvPicPr>
          <p:nvPr/>
        </p:nvPicPr>
        <p:blipFill>
          <a:blip r:embed="rId3"/>
          <a:srcRect/>
          <a:stretch>
            <a:fillRect/>
          </a:stretch>
        </p:blipFill>
        <p:spPr bwMode="auto">
          <a:xfrm>
            <a:off x="6227763" y="3860800"/>
            <a:ext cx="2916237" cy="2378075"/>
          </a:xfrm>
          <a:prstGeom prst="rect">
            <a:avLst/>
          </a:prstGeom>
          <a:noFill/>
          <a:ln w="9525">
            <a:noFill/>
            <a:miter lim="800000"/>
            <a:headEnd/>
            <a:tailEnd/>
          </a:ln>
        </p:spPr>
      </p:pic>
    </p:spTree>
  </p:cSld>
  <p:clrMapOvr>
    <a:masterClrMapping/>
  </p:clrMapOvr>
  <p:transition>
    <p:blinds/>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pPr eaLnBrk="1" hangingPunct="1"/>
            <a:r>
              <a:rPr lang="zh-CN" altLang="en-US" b="0" smtClean="0"/>
              <a:t>铅污染</a:t>
            </a:r>
            <a:r>
              <a:rPr lang="zh-CN" altLang="en-US" smtClean="0"/>
              <a:t> </a:t>
            </a:r>
          </a:p>
        </p:txBody>
      </p:sp>
      <p:sp>
        <p:nvSpPr>
          <p:cNvPr id="182275" name="Rectangle 3"/>
          <p:cNvSpPr>
            <a:spLocks noGrp="1" noChangeArrowheads="1"/>
          </p:cNvSpPr>
          <p:nvPr>
            <p:ph type="body" idx="1"/>
          </p:nvPr>
        </p:nvSpPr>
        <p:spPr>
          <a:xfrm>
            <a:off x="611188" y="1268412"/>
            <a:ext cx="8281987" cy="1532727"/>
          </a:xfrm>
          <a:noFill/>
          <a:ln w="19050" cap="flat">
            <a:solidFill>
              <a:srgbClr val="6600CC"/>
            </a:solidFill>
          </a:ln>
        </p:spPr>
        <p:txBody>
          <a:bodyPr wrap="square">
            <a:spAutoFit/>
          </a:bodyPr>
          <a:lstStyle/>
          <a:p>
            <a:pPr marL="0" indent="0" eaLnBrk="1" hangingPunct="1">
              <a:spcBef>
                <a:spcPct val="0"/>
              </a:spcBef>
              <a:buFontTx/>
              <a:buNone/>
            </a:pPr>
            <a:r>
              <a:rPr lang="zh-CN" altLang="en-US" sz="2400" b="1" dirty="0" smtClean="0">
                <a:solidFill>
                  <a:srgbClr val="FF0000"/>
                </a:solidFill>
              </a:rPr>
              <a:t>来源：</a:t>
            </a:r>
            <a:r>
              <a:rPr lang="zh-CN" altLang="en-US" sz="2400" b="1" dirty="0" smtClean="0"/>
              <a:t>各种油漆、涂料、蓄电池、冶炼、五金、机械、电镀、化妆品、染发剂、釉彩碗碟、餐具、燃煤、膨化食品、自来水管等 </a:t>
            </a:r>
          </a:p>
        </p:txBody>
      </p:sp>
      <p:sp>
        <p:nvSpPr>
          <p:cNvPr id="485380" name="Rectangle 4"/>
          <p:cNvSpPr>
            <a:spLocks noChangeArrowheads="1"/>
          </p:cNvSpPr>
          <p:nvPr/>
        </p:nvSpPr>
        <p:spPr bwMode="auto">
          <a:xfrm>
            <a:off x="642910" y="3143248"/>
            <a:ext cx="8283573" cy="1206500"/>
          </a:xfrm>
          <a:prstGeom prst="rect">
            <a:avLst/>
          </a:prstGeom>
          <a:solidFill>
            <a:schemeClr val="bg1"/>
          </a:solidFill>
          <a:ln w="19050">
            <a:solidFill>
              <a:srgbClr val="FF9999"/>
            </a:solidFill>
            <a:miter lim="800000"/>
            <a:headEnd/>
            <a:tailEnd/>
          </a:ln>
        </p:spPr>
        <p:txBody>
          <a:bodyPr wrap="square">
            <a:spAutoFit/>
          </a:bodyPr>
          <a:lstStyle/>
          <a:p>
            <a:r>
              <a:rPr lang="zh-CN" altLang="en-US" sz="2400" b="1">
                <a:solidFill>
                  <a:srgbClr val="FF0000"/>
                </a:solidFill>
              </a:rPr>
              <a:t>危害：</a:t>
            </a:r>
            <a:r>
              <a:rPr lang="zh-CN" altLang="en-US" sz="2400" b="1"/>
              <a:t>铅能毒害神经系统和造血系统，引起痉挛、贫血、精神迟钝。而幼儿大脑受铅的损害要比成人敏感得多。 铅超标可引起儿童多动症和生长发育迟缓，注意力不集中，</a:t>
            </a:r>
          </a:p>
        </p:txBody>
      </p:sp>
      <p:sp>
        <p:nvSpPr>
          <p:cNvPr id="485381" name="Rectangle 5"/>
          <p:cNvSpPr>
            <a:spLocks noChangeArrowheads="1"/>
          </p:cNvSpPr>
          <p:nvPr/>
        </p:nvSpPr>
        <p:spPr bwMode="auto">
          <a:xfrm>
            <a:off x="571472" y="4786322"/>
            <a:ext cx="8429684" cy="830997"/>
          </a:xfrm>
          <a:prstGeom prst="rect">
            <a:avLst/>
          </a:prstGeom>
          <a:solidFill>
            <a:schemeClr val="bg1"/>
          </a:solidFill>
          <a:ln w="19050">
            <a:solidFill>
              <a:srgbClr val="6600CC"/>
            </a:solidFill>
            <a:miter lim="800000"/>
            <a:headEnd/>
            <a:tailEnd/>
          </a:ln>
        </p:spPr>
        <p:txBody>
          <a:bodyPr wrap="square">
            <a:spAutoFit/>
          </a:bodyPr>
          <a:lstStyle/>
          <a:p>
            <a:r>
              <a:rPr lang="zh-CN" altLang="en-US" sz="2400" b="1" dirty="0"/>
              <a:t>我国规定工业废水中的</a:t>
            </a:r>
            <a:r>
              <a:rPr lang="zh-CN" altLang="en-US" sz="2400" b="1" dirty="0" smtClean="0"/>
              <a:t>铅最大允许排放浓度（以</a:t>
            </a:r>
            <a:r>
              <a:rPr lang="en-US" altLang="zh-CN" sz="2400" b="1" dirty="0" smtClean="0"/>
              <a:t>Pd</a:t>
            </a:r>
            <a:r>
              <a:rPr lang="zh-CN" altLang="en-US" sz="2400" b="1" dirty="0" smtClean="0"/>
              <a:t>计</a:t>
            </a:r>
            <a:r>
              <a:rPr lang="en-US" altLang="zh-CN" sz="2400" b="1" dirty="0" smtClean="0"/>
              <a:t>)</a:t>
            </a:r>
            <a:r>
              <a:rPr lang="zh-CN" altLang="en-US" sz="2400" b="1" dirty="0" smtClean="0"/>
              <a:t>为</a:t>
            </a:r>
            <a:r>
              <a:rPr lang="en-US" altLang="zh-CN" sz="2400" b="1" dirty="0" smtClean="0"/>
              <a:t> 1.0mg/L</a:t>
            </a:r>
            <a:r>
              <a:rPr lang="zh-CN" altLang="en-US" sz="2400" b="1" dirty="0"/>
              <a:t>。</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5380"/>
                                        </p:tgtEl>
                                        <p:attrNameLst>
                                          <p:attrName>style.visibility</p:attrName>
                                        </p:attrNameLst>
                                      </p:cBhvr>
                                      <p:to>
                                        <p:strVal val="visible"/>
                                      </p:to>
                                    </p:set>
                                    <p:animEffect transition="in" filter="blinds(horizontal)">
                                      <p:cBhvr>
                                        <p:cTn id="7" dur="500"/>
                                        <p:tgtEl>
                                          <p:spTgt spid="48538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85381"/>
                                        </p:tgtEl>
                                        <p:attrNameLst>
                                          <p:attrName>style.visibility</p:attrName>
                                        </p:attrNameLst>
                                      </p:cBhvr>
                                      <p:to>
                                        <p:strVal val="visible"/>
                                      </p:to>
                                    </p:set>
                                    <p:animEffect transition="in" filter="blinds(horizontal)">
                                      <p:cBhvr>
                                        <p:cTn id="12" dur="500"/>
                                        <p:tgtEl>
                                          <p:spTgt spid="485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380" grpId="0" animBg="1"/>
      <p:bldP spid="485381"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p:txBody>
          <a:bodyPr/>
          <a:lstStyle/>
          <a:p>
            <a:pPr eaLnBrk="1" hangingPunct="1"/>
            <a:endParaRPr lang="zh-CN" altLang="zh-CN" smtClean="0"/>
          </a:p>
        </p:txBody>
      </p:sp>
      <p:sp>
        <p:nvSpPr>
          <p:cNvPr id="183299" name="Rectangle 3"/>
          <p:cNvSpPr>
            <a:spLocks noGrp="1" noChangeArrowheads="1"/>
          </p:cNvSpPr>
          <p:nvPr>
            <p:ph type="body" idx="1"/>
          </p:nvPr>
        </p:nvSpPr>
        <p:spPr/>
        <p:txBody>
          <a:bodyPr/>
          <a:lstStyle/>
          <a:p>
            <a:pPr eaLnBrk="1" hangingPunct="1"/>
            <a:endParaRPr lang="zh-CN" altLang="zh-CN" smtClean="0"/>
          </a:p>
        </p:txBody>
      </p:sp>
      <p:pic>
        <p:nvPicPr>
          <p:cNvPr id="183300" name="Picture 4" descr="11031409062613a9826283dd43[1]"/>
          <p:cNvPicPr>
            <a:picLocks noChangeAspect="1" noChangeArrowheads="1"/>
          </p:cNvPicPr>
          <p:nvPr/>
        </p:nvPicPr>
        <p:blipFill>
          <a:blip r:embed="rId2"/>
          <a:srcRect/>
          <a:stretch>
            <a:fillRect/>
          </a:stretch>
        </p:blipFill>
        <p:spPr bwMode="auto">
          <a:xfrm>
            <a:off x="0" y="0"/>
            <a:ext cx="9144000" cy="6397625"/>
          </a:xfrm>
          <a:prstGeom prst="rect">
            <a:avLst/>
          </a:prstGeom>
          <a:noFill/>
          <a:ln w="9525">
            <a:noFill/>
            <a:miter lim="800000"/>
            <a:headEnd/>
            <a:tailEnd/>
          </a:ln>
        </p:spPr>
      </p:pic>
    </p:spTree>
  </p:cSld>
  <p:clrMapOvr>
    <a:masterClrMapping/>
  </p:clrMapOvr>
  <p:transition>
    <p:blinds/>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1187450" y="188913"/>
            <a:ext cx="7077075" cy="836612"/>
          </a:xfrm>
        </p:spPr>
        <p:txBody>
          <a:bodyPr/>
          <a:lstStyle/>
          <a:p>
            <a:pPr eaLnBrk="1" hangingPunct="1"/>
            <a:r>
              <a:rPr lang="zh-CN" altLang="en-US" smtClean="0"/>
              <a:t>铬（</a:t>
            </a:r>
            <a:r>
              <a:rPr lang="en-US" altLang="zh-CN" smtClean="0"/>
              <a:t>Cr</a:t>
            </a:r>
            <a:r>
              <a:rPr lang="zh-CN" altLang="en-US" smtClean="0"/>
              <a:t>）污染</a:t>
            </a:r>
          </a:p>
        </p:txBody>
      </p:sp>
      <p:sp>
        <p:nvSpPr>
          <p:cNvPr id="487427" name="Rectangle 3"/>
          <p:cNvSpPr>
            <a:spLocks noChangeArrowheads="1"/>
          </p:cNvSpPr>
          <p:nvPr/>
        </p:nvSpPr>
        <p:spPr bwMode="auto">
          <a:xfrm>
            <a:off x="395288" y="2852738"/>
            <a:ext cx="8424862" cy="476250"/>
          </a:xfrm>
          <a:prstGeom prst="rect">
            <a:avLst/>
          </a:prstGeom>
          <a:solidFill>
            <a:schemeClr val="bg1"/>
          </a:solidFill>
          <a:ln w="19050">
            <a:solidFill>
              <a:srgbClr val="FF9999"/>
            </a:solidFill>
            <a:miter lim="800000"/>
            <a:headEnd/>
            <a:tailEnd/>
          </a:ln>
        </p:spPr>
        <p:txBody>
          <a:bodyPr>
            <a:spAutoFit/>
          </a:bodyPr>
          <a:lstStyle/>
          <a:p>
            <a:r>
              <a:rPr lang="zh-CN" altLang="en-US" sz="2400" b="1">
                <a:solidFill>
                  <a:srgbClr val="FF0000"/>
                </a:solidFill>
              </a:rPr>
              <a:t>危害：</a:t>
            </a:r>
            <a:r>
              <a:rPr lang="zh-CN" altLang="en-US" sz="2400" b="1"/>
              <a:t>引起皮炎或湿疹，贫血、肾炎等，并有致癌作用。 </a:t>
            </a:r>
          </a:p>
        </p:txBody>
      </p:sp>
      <p:pic>
        <p:nvPicPr>
          <p:cNvPr id="184324" name="Picture 4"/>
          <p:cNvPicPr>
            <a:picLocks noGrp="1" noChangeAspect="1" noChangeArrowheads="1"/>
          </p:cNvPicPr>
          <p:nvPr>
            <p:ph idx="1"/>
          </p:nvPr>
        </p:nvPicPr>
        <p:blipFill>
          <a:blip r:embed="rId2"/>
          <a:srcRect/>
          <a:stretch>
            <a:fillRect/>
          </a:stretch>
        </p:blipFill>
        <p:spPr>
          <a:xfrm>
            <a:off x="7489825" y="0"/>
            <a:ext cx="1654175" cy="1539875"/>
          </a:xfrm>
          <a:noFill/>
        </p:spPr>
      </p:pic>
      <p:sp>
        <p:nvSpPr>
          <p:cNvPr id="487429" name="Rectangle 5"/>
          <p:cNvSpPr>
            <a:spLocks noChangeArrowheads="1"/>
          </p:cNvSpPr>
          <p:nvPr/>
        </p:nvSpPr>
        <p:spPr bwMode="auto">
          <a:xfrm>
            <a:off x="900113" y="1700213"/>
            <a:ext cx="7561262" cy="476250"/>
          </a:xfrm>
          <a:prstGeom prst="rect">
            <a:avLst/>
          </a:prstGeom>
          <a:noFill/>
          <a:ln w="19050">
            <a:solidFill>
              <a:srgbClr val="6600CC"/>
            </a:solidFill>
            <a:miter lim="800000"/>
            <a:headEnd/>
            <a:tailEnd/>
          </a:ln>
        </p:spPr>
        <p:txBody>
          <a:bodyPr>
            <a:spAutoFit/>
          </a:bodyPr>
          <a:lstStyle/>
          <a:p>
            <a:r>
              <a:rPr lang="zh-CN" altLang="en-US" sz="2400" b="1">
                <a:solidFill>
                  <a:srgbClr val="FF0000"/>
                </a:solidFill>
              </a:rPr>
              <a:t>来源：</a:t>
            </a:r>
            <a:r>
              <a:rPr lang="zh-CN" altLang="en-US" sz="2400" b="1"/>
              <a:t>冶炼厂、电镀厂及制革、颜料等工业废水。 </a:t>
            </a:r>
          </a:p>
        </p:txBody>
      </p:sp>
      <p:sp>
        <p:nvSpPr>
          <p:cNvPr id="487430" name="Rectangle 6"/>
          <p:cNvSpPr>
            <a:spLocks noChangeArrowheads="1"/>
          </p:cNvSpPr>
          <p:nvPr/>
        </p:nvSpPr>
        <p:spPr bwMode="auto">
          <a:xfrm>
            <a:off x="430213" y="4437063"/>
            <a:ext cx="8713787" cy="841375"/>
          </a:xfrm>
          <a:prstGeom prst="rect">
            <a:avLst/>
          </a:prstGeom>
          <a:solidFill>
            <a:schemeClr val="bg1"/>
          </a:solidFill>
          <a:ln w="19050">
            <a:solidFill>
              <a:srgbClr val="6600CC"/>
            </a:solidFill>
            <a:miter lim="800000"/>
            <a:headEnd/>
            <a:tailEnd/>
          </a:ln>
        </p:spPr>
        <p:txBody>
          <a:bodyPr>
            <a:spAutoFit/>
          </a:bodyPr>
          <a:lstStyle/>
          <a:p>
            <a:r>
              <a:rPr lang="zh-CN" altLang="en-US" sz="2400" b="1"/>
              <a:t>我国规定工业废水中的铬允许排放浓度（以</a:t>
            </a:r>
            <a:r>
              <a:rPr lang="en-US" altLang="zh-CN" sz="2400" b="1"/>
              <a:t>+6</a:t>
            </a:r>
            <a:r>
              <a:rPr lang="zh-CN" altLang="en-US" sz="2400" b="1"/>
              <a:t>价</a:t>
            </a:r>
            <a:r>
              <a:rPr lang="en-US" altLang="zh-CN" sz="2400" b="1"/>
              <a:t>Cr</a:t>
            </a:r>
            <a:r>
              <a:rPr lang="zh-CN" altLang="en-US" sz="2400" b="1"/>
              <a:t>计）为</a:t>
            </a:r>
            <a:r>
              <a:rPr lang="en-US" altLang="zh-CN" sz="2400" b="1"/>
              <a:t>0.5mg/L</a:t>
            </a:r>
            <a:r>
              <a:rPr lang="zh-CN" altLang="en-US" sz="2400" b="1"/>
              <a:t>。</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7429"/>
                                        </p:tgtEl>
                                        <p:attrNameLst>
                                          <p:attrName>style.visibility</p:attrName>
                                        </p:attrNameLst>
                                      </p:cBhvr>
                                      <p:to>
                                        <p:strVal val="visible"/>
                                      </p:to>
                                    </p:set>
                                    <p:animEffect transition="in" filter="blinds(horizontal)">
                                      <p:cBhvr>
                                        <p:cTn id="7" dur="500"/>
                                        <p:tgtEl>
                                          <p:spTgt spid="48742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87427"/>
                                        </p:tgtEl>
                                        <p:attrNameLst>
                                          <p:attrName>style.visibility</p:attrName>
                                        </p:attrNameLst>
                                      </p:cBhvr>
                                      <p:to>
                                        <p:strVal val="visible"/>
                                      </p:to>
                                    </p:set>
                                    <p:animEffect transition="in" filter="blinds(horizontal)">
                                      <p:cBhvr>
                                        <p:cTn id="12" dur="500"/>
                                        <p:tgtEl>
                                          <p:spTgt spid="4874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87430"/>
                                        </p:tgtEl>
                                        <p:attrNameLst>
                                          <p:attrName>style.visibility</p:attrName>
                                        </p:attrNameLst>
                                      </p:cBhvr>
                                      <p:to>
                                        <p:strVal val="visible"/>
                                      </p:to>
                                    </p:set>
                                    <p:animEffect transition="in" filter="blinds(horizontal)">
                                      <p:cBhvr>
                                        <p:cTn id="17" dur="500"/>
                                        <p:tgtEl>
                                          <p:spTgt spid="487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27" grpId="0" animBg="1"/>
      <p:bldP spid="487429" grpId="0" animBg="1"/>
      <p:bldP spid="4874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Text Box 2"/>
          <p:cNvSpPr txBox="1">
            <a:spLocks noChangeArrowheads="1"/>
          </p:cNvSpPr>
          <p:nvPr/>
        </p:nvSpPr>
        <p:spPr bwMode="auto">
          <a:xfrm>
            <a:off x="1066800" y="3708400"/>
            <a:ext cx="1728788" cy="427038"/>
          </a:xfrm>
          <a:prstGeom prst="rect">
            <a:avLst/>
          </a:prstGeom>
          <a:noFill/>
          <a:ln w="9525">
            <a:noFill/>
            <a:miter lim="800000"/>
            <a:headEnd/>
            <a:tailEnd/>
          </a:ln>
          <a:effectLst/>
        </p:spPr>
        <p:txBody>
          <a:bodyPr wrap="none">
            <a:spAutoFit/>
          </a:bodyPr>
          <a:lstStyle/>
          <a:p>
            <a:r>
              <a:rPr kumimoji="1" lang="zh-CN" altLang="en-US" sz="2200" b="1">
                <a:solidFill>
                  <a:schemeClr val="bg1"/>
                </a:solidFill>
                <a:latin typeface="Times New Roman" pitchFamily="18" charset="0"/>
              </a:rPr>
              <a:t>（</a:t>
            </a:r>
            <a:r>
              <a:rPr kumimoji="1" lang="en-US" altLang="zh-CN" sz="2200" b="1">
                <a:solidFill>
                  <a:schemeClr val="bg1"/>
                </a:solidFill>
                <a:latin typeface="Times New Roman" pitchFamily="18" charset="0"/>
              </a:rPr>
              <a:t>2</a:t>
            </a:r>
            <a:r>
              <a:rPr kumimoji="1" lang="zh-CN" altLang="en-US" sz="2200" b="1">
                <a:solidFill>
                  <a:schemeClr val="bg1"/>
                </a:solidFill>
                <a:latin typeface="Times New Roman" pitchFamily="18" charset="0"/>
              </a:rPr>
              <a:t>）</a:t>
            </a:r>
            <a:r>
              <a:rPr kumimoji="1" lang="zh-CN" altLang="en-US" sz="2200" b="1">
                <a:solidFill>
                  <a:schemeClr val="bg1"/>
                </a:solidFill>
                <a:latin typeface="Times New Roman" pitchFamily="18" charset="0"/>
                <a:ea typeface="黑体" pitchFamily="49" charset="-122"/>
              </a:rPr>
              <a:t>渗透压</a:t>
            </a:r>
          </a:p>
        </p:txBody>
      </p:sp>
      <p:sp>
        <p:nvSpPr>
          <p:cNvPr id="223235" name="Text Box 3"/>
          <p:cNvSpPr txBox="1">
            <a:spLocks noChangeArrowheads="1"/>
          </p:cNvSpPr>
          <p:nvPr/>
        </p:nvSpPr>
        <p:spPr bwMode="auto">
          <a:xfrm>
            <a:off x="755650" y="4365625"/>
            <a:ext cx="8137525" cy="1701800"/>
          </a:xfrm>
          <a:prstGeom prst="rect">
            <a:avLst/>
          </a:prstGeom>
          <a:noFill/>
          <a:ln w="9525">
            <a:noFill/>
            <a:miter lim="800000"/>
            <a:headEnd/>
            <a:tailEnd/>
          </a:ln>
          <a:effectLst/>
        </p:spPr>
        <p:txBody>
          <a:bodyPr>
            <a:spAutoFit/>
            <a:flatTx/>
          </a:bodyPr>
          <a:lstStyle/>
          <a:p>
            <a:pPr>
              <a:lnSpc>
                <a:spcPct val="110000"/>
              </a:lnSpc>
              <a:spcBef>
                <a:spcPct val="50000"/>
              </a:spcBef>
              <a:buClr>
                <a:srgbClr val="FF00FF"/>
              </a:buClr>
              <a:buFont typeface="Wingdings" pitchFamily="2" charset="2"/>
              <a:buChar char="v"/>
            </a:pPr>
            <a:r>
              <a:rPr kumimoji="1" lang="zh-CN" altLang="en-US" sz="3200">
                <a:solidFill>
                  <a:schemeClr val="hlink"/>
                </a:solidFill>
                <a:latin typeface="Times New Roman" pitchFamily="18" charset="0"/>
                <a:ea typeface="黑体" pitchFamily="49" charset="-122"/>
              </a:rPr>
              <a:t>当施加的压力达到某一值时，能实现膜的内外液面高度相等，此时溶液液面上所增加的压力等于溶液的</a:t>
            </a:r>
            <a:r>
              <a:rPr kumimoji="1" lang="zh-CN" altLang="en-US" sz="3200">
                <a:solidFill>
                  <a:schemeClr val="folHlink"/>
                </a:solidFill>
                <a:latin typeface="Times New Roman" pitchFamily="18" charset="0"/>
                <a:ea typeface="黑体" pitchFamily="49" charset="-122"/>
              </a:rPr>
              <a:t>渗透压</a:t>
            </a:r>
            <a:r>
              <a:rPr kumimoji="1" lang="en-US" altLang="zh-CN" sz="3200">
                <a:solidFill>
                  <a:schemeClr val="folHlink"/>
                </a:solidFill>
                <a:latin typeface="Times New Roman" pitchFamily="18" charset="0"/>
                <a:ea typeface="黑体" pitchFamily="49" charset="-122"/>
              </a:rPr>
              <a:t>(</a:t>
            </a:r>
            <a:r>
              <a:rPr kumimoji="1" lang="en-US" altLang="zh-CN" sz="3200" i="1">
                <a:solidFill>
                  <a:srgbClr val="FF00FF"/>
                </a:solidFill>
                <a:latin typeface="Times New Roman" pitchFamily="18" charset="0"/>
                <a:ea typeface="黑体" pitchFamily="49" charset="-122"/>
              </a:rPr>
              <a:t>osmotic pressure</a:t>
            </a:r>
            <a:r>
              <a:rPr kumimoji="1" lang="en-US" altLang="zh-CN" sz="3200">
                <a:solidFill>
                  <a:schemeClr val="folHlink"/>
                </a:solidFill>
                <a:latin typeface="Times New Roman" pitchFamily="18" charset="0"/>
                <a:ea typeface="黑体" pitchFamily="49" charset="-122"/>
              </a:rPr>
              <a:t>)</a:t>
            </a:r>
            <a:r>
              <a:rPr kumimoji="1" lang="en-US" altLang="zh-CN" sz="3200">
                <a:latin typeface="Times New Roman" pitchFamily="18" charset="0"/>
                <a:ea typeface="黑体" pitchFamily="49" charset="-122"/>
              </a:rPr>
              <a:t> </a:t>
            </a:r>
            <a:r>
              <a:rPr kumimoji="1" lang="zh-CN" altLang="en-US" sz="3200">
                <a:solidFill>
                  <a:schemeClr val="hlink"/>
                </a:solidFill>
                <a:latin typeface="Times New Roman" pitchFamily="18" charset="0"/>
                <a:ea typeface="黑体" pitchFamily="49" charset="-122"/>
              </a:rPr>
              <a:t>。     </a:t>
            </a:r>
          </a:p>
        </p:txBody>
      </p:sp>
      <p:pic>
        <p:nvPicPr>
          <p:cNvPr id="223236" name="Picture 4" descr="返回">
            <a:hlinkClick r:id="rId3" action="ppaction://hlinksldjump"/>
          </p:cNvPr>
          <p:cNvPicPr>
            <a:picLocks noChangeAspect="1" noChangeArrowheads="1"/>
          </p:cNvPicPr>
          <p:nvPr/>
        </p:nvPicPr>
        <p:blipFill>
          <a:blip r:embed="rId4"/>
          <a:srcRect/>
          <a:stretch>
            <a:fillRect/>
          </a:stretch>
        </p:blipFill>
        <p:spPr bwMode="auto">
          <a:xfrm>
            <a:off x="7494588" y="6383338"/>
            <a:ext cx="792162" cy="468312"/>
          </a:xfrm>
          <a:prstGeom prst="rect">
            <a:avLst/>
          </a:prstGeom>
          <a:noFill/>
        </p:spPr>
      </p:pic>
      <p:sp>
        <p:nvSpPr>
          <p:cNvPr id="223237" name="Rectangle 5"/>
          <p:cNvSpPr>
            <a:spLocks noGrp="1" noChangeArrowheads="1"/>
          </p:cNvSpPr>
          <p:nvPr>
            <p:ph type="title" idx="4294967295"/>
          </p:nvPr>
        </p:nvSpPr>
        <p:spPr/>
        <p:txBody>
          <a:bodyPr/>
          <a:lstStyle/>
          <a:p>
            <a:r>
              <a:rPr lang="en-US" altLang="zh-CN"/>
              <a:t>3. </a:t>
            </a:r>
            <a:r>
              <a:rPr lang="zh-CN" altLang="en-US"/>
              <a:t>渗透压</a:t>
            </a:r>
          </a:p>
        </p:txBody>
      </p:sp>
      <p:pic>
        <p:nvPicPr>
          <p:cNvPr id="223238" name="Picture 6"/>
          <p:cNvPicPr>
            <a:picLocks noChangeAspect="1" noChangeArrowheads="1"/>
          </p:cNvPicPr>
          <p:nvPr/>
        </p:nvPicPr>
        <p:blipFill>
          <a:blip r:embed="rId5"/>
          <a:srcRect/>
          <a:stretch>
            <a:fillRect/>
          </a:stretch>
        </p:blipFill>
        <p:spPr bwMode="auto">
          <a:xfrm>
            <a:off x="6883400" y="1557338"/>
            <a:ext cx="1192213" cy="2519362"/>
          </a:xfrm>
          <a:prstGeom prst="rect">
            <a:avLst/>
          </a:prstGeom>
          <a:noFill/>
        </p:spPr>
      </p:pic>
      <p:sp>
        <p:nvSpPr>
          <p:cNvPr id="223239" name="Text Box 7"/>
          <p:cNvSpPr txBox="1">
            <a:spLocks noChangeArrowheads="1"/>
          </p:cNvSpPr>
          <p:nvPr/>
        </p:nvSpPr>
        <p:spPr bwMode="auto">
          <a:xfrm>
            <a:off x="684213" y="1557338"/>
            <a:ext cx="5472112" cy="2041525"/>
          </a:xfrm>
          <a:prstGeom prst="rect">
            <a:avLst/>
          </a:prstGeom>
          <a:noFill/>
          <a:ln w="9525" algn="ctr">
            <a:noFill/>
            <a:miter lim="800000"/>
            <a:headEnd/>
            <a:tailEnd/>
          </a:ln>
          <a:effectLst/>
        </p:spPr>
        <p:txBody>
          <a:bodyPr>
            <a:spAutoFit/>
          </a:bodyPr>
          <a:lstStyle/>
          <a:p>
            <a:r>
              <a:rPr kumimoji="1" lang="zh-CN" altLang="en-US" sz="3200">
                <a:latin typeface="Times New Roman" pitchFamily="18" charset="0"/>
                <a:ea typeface="黑体" pitchFamily="49" charset="-122"/>
              </a:rPr>
              <a:t>渗透现象的原因：</a:t>
            </a:r>
          </a:p>
          <a:p>
            <a:r>
              <a:rPr kumimoji="1" lang="zh-CN" altLang="en-US" sz="3200">
                <a:latin typeface="Times New Roman" pitchFamily="18" charset="0"/>
                <a:ea typeface="黑体" pitchFamily="49" charset="-122"/>
              </a:rPr>
              <a:t>通过半透膜左右的分子数不相同。一定程度后，溶液变稀，水的静压力升高，达到平衡。</a:t>
            </a:r>
          </a:p>
        </p:txBody>
      </p:sp>
    </p:spTree>
  </p:cSld>
  <p:clrMapOvr>
    <a:masterClrMapping/>
  </p:clrMapOvr>
  <p:transition>
    <p:blinds/>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6" name="TextBox 3"/>
          <p:cNvSpPr txBox="1">
            <a:spLocks noChangeArrowheads="1"/>
          </p:cNvSpPr>
          <p:nvPr/>
        </p:nvSpPr>
        <p:spPr bwMode="auto">
          <a:xfrm>
            <a:off x="0" y="4724400"/>
            <a:ext cx="8820150" cy="1844675"/>
          </a:xfrm>
          <a:prstGeom prst="rect">
            <a:avLst/>
          </a:prstGeom>
          <a:noFill/>
          <a:ln w="9525">
            <a:noFill/>
            <a:miter lim="800000"/>
            <a:headEnd/>
            <a:tailEnd/>
          </a:ln>
        </p:spPr>
        <p:txBody>
          <a:bodyPr>
            <a:spAutoFit/>
          </a:bodyPr>
          <a:lstStyle/>
          <a:p>
            <a:pPr>
              <a:lnSpc>
                <a:spcPct val="120000"/>
              </a:lnSpc>
            </a:pPr>
            <a:r>
              <a:rPr lang="en-US" altLang="zh-CN" sz="2400" b="1">
                <a:latin typeface="宋体" pitchFamily="2" charset="-122"/>
              </a:rPr>
              <a:t>    2012</a:t>
            </a:r>
            <a:r>
              <a:rPr lang="zh-CN" altLang="en-US" sz="2400" b="1">
                <a:latin typeface="宋体" pitchFamily="2" charset="-122"/>
              </a:rPr>
              <a:t>年</a:t>
            </a:r>
            <a:r>
              <a:rPr lang="en-US" altLang="zh-CN" sz="2400" b="1">
                <a:latin typeface="宋体" pitchFamily="2" charset="-122"/>
              </a:rPr>
              <a:t>5</a:t>
            </a:r>
            <a:r>
              <a:rPr lang="zh-CN" altLang="en-US" sz="2400" b="1">
                <a:latin typeface="宋体" pitchFamily="2" charset="-122"/>
              </a:rPr>
              <a:t>月</a:t>
            </a:r>
            <a:r>
              <a:rPr lang="en-US" altLang="zh-CN" sz="2400" b="1">
                <a:latin typeface="宋体" pitchFamily="2" charset="-122"/>
              </a:rPr>
              <a:t>15</a:t>
            </a:r>
            <a:r>
              <a:rPr lang="zh-CN" altLang="en-US" sz="2400" b="1">
                <a:latin typeface="宋体" pitchFamily="2" charset="-122"/>
              </a:rPr>
              <a:t>日，曲靖市麒麟区人民法院以污染环境罪，依法判处吴兴怀、刘兴水和王平昆等人有期徒刑</a:t>
            </a:r>
            <a:r>
              <a:rPr lang="en-US" altLang="zh-CN" sz="2400" b="1">
                <a:latin typeface="宋体" pitchFamily="2" charset="-122"/>
              </a:rPr>
              <a:t>4</a:t>
            </a:r>
            <a:r>
              <a:rPr lang="zh-CN" altLang="en-US" sz="2400" b="1">
                <a:latin typeface="宋体" pitchFamily="2" charset="-122"/>
              </a:rPr>
              <a:t>年到</a:t>
            </a:r>
            <a:r>
              <a:rPr lang="en-US" altLang="zh-CN" sz="2400" b="1">
                <a:latin typeface="宋体" pitchFamily="2" charset="-122"/>
              </a:rPr>
              <a:t>3</a:t>
            </a:r>
            <a:r>
              <a:rPr lang="zh-CN" altLang="en-US" sz="2400" b="1">
                <a:latin typeface="宋体" pitchFamily="2" charset="-122"/>
              </a:rPr>
              <a:t>年，并处罚金</a:t>
            </a:r>
            <a:r>
              <a:rPr lang="en-US" altLang="zh-CN" sz="2400" b="1">
                <a:latin typeface="宋体" pitchFamily="2" charset="-122"/>
              </a:rPr>
              <a:t>5</a:t>
            </a:r>
            <a:r>
              <a:rPr lang="zh-CN" altLang="en-US" sz="2400" b="1">
                <a:latin typeface="宋体" pitchFamily="2" charset="-122"/>
              </a:rPr>
              <a:t>万元到</a:t>
            </a:r>
            <a:r>
              <a:rPr lang="en-US" altLang="zh-CN" sz="2400" b="1">
                <a:latin typeface="宋体" pitchFamily="2" charset="-122"/>
              </a:rPr>
              <a:t>3</a:t>
            </a:r>
            <a:r>
              <a:rPr lang="zh-CN" altLang="en-US" sz="2400" b="1">
                <a:latin typeface="宋体" pitchFamily="2" charset="-122"/>
              </a:rPr>
              <a:t>万元不等。</a:t>
            </a:r>
          </a:p>
          <a:p>
            <a:pPr>
              <a:lnSpc>
                <a:spcPct val="120000"/>
              </a:lnSpc>
            </a:pPr>
            <a:endParaRPr lang="en-US" altLang="zh-CN" sz="2400" b="1">
              <a:latin typeface="Lucida Sans Unicode" pitchFamily="34" charset="0"/>
              <a:ea typeface="黑体" pitchFamily="49" charset="-122"/>
            </a:endParaRPr>
          </a:p>
        </p:txBody>
      </p:sp>
      <p:sp>
        <p:nvSpPr>
          <p:cNvPr id="488457" name="TextBox 3"/>
          <p:cNvSpPr txBox="1">
            <a:spLocks noChangeArrowheads="1"/>
          </p:cNvSpPr>
          <p:nvPr/>
        </p:nvSpPr>
        <p:spPr bwMode="auto">
          <a:xfrm>
            <a:off x="0" y="3284538"/>
            <a:ext cx="9144000" cy="1406525"/>
          </a:xfrm>
          <a:prstGeom prst="rect">
            <a:avLst/>
          </a:prstGeom>
          <a:noFill/>
          <a:ln w="9525">
            <a:noFill/>
            <a:miter lim="800000"/>
            <a:headEnd/>
            <a:tailEnd/>
          </a:ln>
        </p:spPr>
        <p:txBody>
          <a:bodyPr>
            <a:spAutoFit/>
          </a:bodyPr>
          <a:lstStyle/>
          <a:p>
            <a:pPr>
              <a:lnSpc>
                <a:spcPct val="120000"/>
              </a:lnSpc>
            </a:pPr>
            <a:r>
              <a:rPr lang="en-US" altLang="zh-CN" sz="2400" b="1">
                <a:latin typeface="宋体" pitchFamily="2" charset="-122"/>
              </a:rPr>
              <a:t>    </a:t>
            </a:r>
            <a:r>
              <a:rPr lang="zh-CN" altLang="en-US" sz="2400" b="1">
                <a:latin typeface="宋体" pitchFamily="2" charset="-122"/>
              </a:rPr>
              <a:t>事件发生后，陆良县政府对陆良化工实业有限公司下达了停产通知，企业全面停产；依法进行了</a:t>
            </a:r>
            <a:r>
              <a:rPr lang="en-US" altLang="zh-CN" sz="2400" b="1">
                <a:latin typeface="宋体" pitchFamily="2" charset="-122"/>
              </a:rPr>
              <a:t>30</a:t>
            </a:r>
            <a:r>
              <a:rPr lang="zh-CN" altLang="en-US" sz="2400" b="1">
                <a:latin typeface="宋体" pitchFamily="2" charset="-122"/>
              </a:rPr>
              <a:t>万元行政处罚；对污染土地进行了处理；对农户的直接经济损失进行了赔偿。</a:t>
            </a:r>
          </a:p>
        </p:txBody>
      </p:sp>
      <p:sp>
        <p:nvSpPr>
          <p:cNvPr id="185348" name="页脚占位符 4"/>
          <p:cNvSpPr>
            <a:spLocks noGrp="1"/>
          </p:cNvSpPr>
          <p:nvPr>
            <p:ph type="title"/>
          </p:nvPr>
        </p:nvSpPr>
        <p:spPr>
          <a:noFill/>
        </p:spPr>
        <p:txBody>
          <a:bodyPr/>
          <a:lstStyle/>
          <a:p>
            <a:pPr eaLnBrk="1" hangingPunct="1"/>
            <a:r>
              <a:rPr lang="zh-CN" altLang="en-US" sz="3600" smtClean="0"/>
              <a:t>云南曲靖铬渣污染事件</a:t>
            </a:r>
          </a:p>
        </p:txBody>
      </p:sp>
      <p:sp>
        <p:nvSpPr>
          <p:cNvPr id="185349" name="Rectangle 11"/>
          <p:cNvSpPr>
            <a:spLocks noChangeArrowheads="1"/>
          </p:cNvSpPr>
          <p:nvPr/>
        </p:nvSpPr>
        <p:spPr bwMode="auto">
          <a:xfrm>
            <a:off x="0" y="1268413"/>
            <a:ext cx="9144000" cy="1844675"/>
          </a:xfrm>
          <a:prstGeom prst="rect">
            <a:avLst/>
          </a:prstGeom>
          <a:noFill/>
          <a:ln w="9525">
            <a:noFill/>
            <a:miter lim="800000"/>
            <a:headEnd/>
            <a:tailEnd/>
          </a:ln>
        </p:spPr>
        <p:txBody>
          <a:bodyPr>
            <a:spAutoFit/>
          </a:bodyPr>
          <a:lstStyle/>
          <a:p>
            <a:pPr>
              <a:lnSpc>
                <a:spcPct val="120000"/>
              </a:lnSpc>
            </a:pPr>
            <a:r>
              <a:rPr lang="en-US" altLang="zh-CN" sz="2400" b="1"/>
              <a:t>       </a:t>
            </a:r>
            <a:r>
              <a:rPr lang="zh-CN" altLang="en-US" sz="2400" b="1"/>
              <a:t>自</a:t>
            </a:r>
            <a:r>
              <a:rPr lang="en-US" altLang="zh-CN" sz="2400" b="1"/>
              <a:t>2011</a:t>
            </a:r>
            <a:r>
              <a:rPr lang="zh-CN" altLang="en-US" sz="2400" b="1"/>
              <a:t>年</a:t>
            </a:r>
            <a:r>
              <a:rPr lang="en-US" altLang="zh-CN" sz="2400" b="1"/>
              <a:t>4</a:t>
            </a:r>
            <a:r>
              <a:rPr lang="zh-CN" altLang="en-US" sz="2400" b="1"/>
              <a:t>月，兴义三力公司的两名运输司机吴兴怀、刘兴水为节约运输成本多次将陆良化工将总量</a:t>
            </a:r>
            <a:r>
              <a:rPr lang="en-US" altLang="zh-CN" sz="2400" b="1"/>
              <a:t>5000</a:t>
            </a:r>
            <a:r>
              <a:rPr lang="zh-CN" altLang="en-US" sz="2400" b="1"/>
              <a:t>余吨的重毒化工废料铬渣倾倒在麒麟区的山上，造成倾倒地附近农村</a:t>
            </a:r>
            <a:r>
              <a:rPr lang="en-US" altLang="zh-CN" sz="2400" b="1"/>
              <a:t>77</a:t>
            </a:r>
            <a:r>
              <a:rPr lang="zh-CN" altLang="en-US" sz="2400" b="1"/>
              <a:t>头牲畜死亡，叉冲水库</a:t>
            </a:r>
            <a:r>
              <a:rPr lang="en-US" altLang="zh-CN" sz="2400" b="1"/>
              <a:t>4</a:t>
            </a:r>
            <a:r>
              <a:rPr lang="zh-CN" altLang="en-US" sz="2400" b="1"/>
              <a:t>万立方米水体和附近箐沟</a:t>
            </a:r>
            <a:r>
              <a:rPr lang="en-US" altLang="zh-CN" sz="2400" b="1"/>
              <a:t>3000</a:t>
            </a:r>
            <a:r>
              <a:rPr lang="zh-CN" altLang="en-US" sz="2400" b="1"/>
              <a:t>立方米水体受到污染。</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8457"/>
                                        </p:tgtEl>
                                        <p:attrNameLst>
                                          <p:attrName>style.visibility</p:attrName>
                                        </p:attrNameLst>
                                      </p:cBhvr>
                                      <p:to>
                                        <p:strVal val="visible"/>
                                      </p:to>
                                    </p:set>
                                    <p:animEffect transition="in" filter="blinds(horizontal)">
                                      <p:cBhvr>
                                        <p:cTn id="7" dur="500"/>
                                        <p:tgtEl>
                                          <p:spTgt spid="48845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88456"/>
                                        </p:tgtEl>
                                        <p:attrNameLst>
                                          <p:attrName>style.visibility</p:attrName>
                                        </p:attrNameLst>
                                      </p:cBhvr>
                                      <p:to>
                                        <p:strVal val="visible"/>
                                      </p:to>
                                    </p:set>
                                    <p:animEffect transition="in" filter="blinds(horizontal)">
                                      <p:cBhvr>
                                        <p:cTn id="12" dur="500"/>
                                        <p:tgtEl>
                                          <p:spTgt spid="488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56" grpId="0"/>
      <p:bldP spid="488457"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3"/>
          <p:cNvSpPr>
            <a:spLocks noChangeArrowheads="1"/>
          </p:cNvSpPr>
          <p:nvPr/>
        </p:nvSpPr>
        <p:spPr bwMode="auto">
          <a:xfrm>
            <a:off x="5040313" y="4365625"/>
            <a:ext cx="4103687" cy="1571625"/>
          </a:xfrm>
          <a:prstGeom prst="rect">
            <a:avLst/>
          </a:prstGeom>
          <a:noFill/>
          <a:ln w="19050">
            <a:solidFill>
              <a:srgbClr val="6600CC"/>
            </a:solidFill>
            <a:miter lim="800000"/>
            <a:headEnd/>
            <a:tailEnd/>
          </a:ln>
        </p:spPr>
        <p:txBody>
          <a:bodyPr>
            <a:spAutoFit/>
          </a:bodyPr>
          <a:lstStyle/>
          <a:p>
            <a:r>
              <a:rPr lang="zh-CN" altLang="en-US" sz="2400" b="1"/>
              <a:t>铬渣富含对人体危害极大的化学物质六价铬，毒性超强，且水溶性好，一旦受雨水冲刷，极易严重污染水体。 </a:t>
            </a:r>
          </a:p>
        </p:txBody>
      </p:sp>
      <p:pic>
        <p:nvPicPr>
          <p:cNvPr id="186371" name="Picture 4"/>
          <p:cNvPicPr>
            <a:picLocks noChangeAspect="1" noChangeArrowheads="1"/>
          </p:cNvPicPr>
          <p:nvPr/>
        </p:nvPicPr>
        <p:blipFill>
          <a:blip r:embed="rId2"/>
          <a:srcRect/>
          <a:stretch>
            <a:fillRect/>
          </a:stretch>
        </p:blipFill>
        <p:spPr bwMode="auto">
          <a:xfrm>
            <a:off x="0" y="3562350"/>
            <a:ext cx="4392613" cy="3295650"/>
          </a:xfrm>
          <a:prstGeom prst="rect">
            <a:avLst/>
          </a:prstGeom>
          <a:noFill/>
          <a:ln w="9525">
            <a:noFill/>
            <a:miter lim="800000"/>
            <a:headEnd/>
            <a:tailEnd/>
          </a:ln>
        </p:spPr>
      </p:pic>
      <p:pic>
        <p:nvPicPr>
          <p:cNvPr id="186372" name="Picture 5" descr="3451931323"/>
          <p:cNvPicPr>
            <a:picLocks noChangeAspect="1" noChangeArrowheads="1"/>
          </p:cNvPicPr>
          <p:nvPr/>
        </p:nvPicPr>
        <p:blipFill>
          <a:blip r:embed="rId3"/>
          <a:srcRect/>
          <a:stretch>
            <a:fillRect/>
          </a:stretch>
        </p:blipFill>
        <p:spPr bwMode="auto">
          <a:xfrm>
            <a:off x="4932363" y="0"/>
            <a:ext cx="4211637" cy="3670300"/>
          </a:xfrm>
          <a:prstGeom prst="rect">
            <a:avLst/>
          </a:prstGeom>
          <a:noFill/>
          <a:ln w="9525">
            <a:noFill/>
            <a:miter lim="800000"/>
            <a:headEnd/>
            <a:tailEnd/>
          </a:ln>
        </p:spPr>
      </p:pic>
      <p:pic>
        <p:nvPicPr>
          <p:cNvPr id="186373" name="Picture 2" descr="云南陆良化工厂铬渣污染致癌事件调查"/>
          <p:cNvPicPr>
            <a:picLocks noChangeAspect="1" noChangeArrowheads="1"/>
          </p:cNvPicPr>
          <p:nvPr/>
        </p:nvPicPr>
        <p:blipFill>
          <a:blip r:embed="rId4"/>
          <a:srcRect/>
          <a:stretch>
            <a:fillRect/>
          </a:stretch>
        </p:blipFill>
        <p:spPr bwMode="auto">
          <a:xfrm>
            <a:off x="0" y="0"/>
            <a:ext cx="4859338" cy="3643313"/>
          </a:xfrm>
          <a:prstGeom prst="rect">
            <a:avLst/>
          </a:prstGeom>
          <a:noFill/>
          <a:ln w="9525">
            <a:noFill/>
            <a:miter lim="800000"/>
            <a:headEnd/>
            <a:tailEnd/>
          </a:ln>
        </p:spPr>
      </p:pic>
      <p:sp>
        <p:nvSpPr>
          <p:cNvPr id="186374" name="TextBox 4"/>
          <p:cNvSpPr txBox="1">
            <a:spLocks noChangeArrowheads="1"/>
          </p:cNvSpPr>
          <p:nvPr/>
        </p:nvSpPr>
        <p:spPr bwMode="auto">
          <a:xfrm>
            <a:off x="0" y="3357563"/>
            <a:ext cx="4859338" cy="976312"/>
          </a:xfrm>
          <a:prstGeom prst="rect">
            <a:avLst/>
          </a:prstGeom>
          <a:solidFill>
            <a:srgbClr val="FFFF99"/>
          </a:solidFill>
          <a:ln w="9525">
            <a:noFill/>
            <a:miter lim="800000"/>
            <a:headEnd/>
            <a:tailEnd/>
          </a:ln>
        </p:spPr>
        <p:txBody>
          <a:bodyPr>
            <a:spAutoFit/>
          </a:bodyPr>
          <a:lstStyle/>
          <a:p>
            <a:r>
              <a:rPr lang="zh-CN" altLang="en-US" sz="2000">
                <a:latin typeface="Lucida Sans Unicode" pitchFamily="34" charset="0"/>
                <a:ea typeface="黑体" pitchFamily="49" charset="-122"/>
              </a:rPr>
              <a:t>化工厂工人正在铬矿渣堆与南盘江之间加高挡墙防止矿渣掉入江里。</a:t>
            </a:r>
          </a:p>
          <a:p>
            <a:endParaRPr lang="en-US" altLang="zh-CN" sz="1800">
              <a:latin typeface="Lucida Sans Unicode" pitchFamily="34" charset="0"/>
              <a:ea typeface="黑体" pitchFamily="49" charset="-122"/>
            </a:endParaRPr>
          </a:p>
        </p:txBody>
      </p:sp>
    </p:spTree>
  </p:cSld>
  <p:clrMapOvr>
    <a:masterClrMapping/>
  </p:clrMapOvr>
  <p:transition>
    <p:blinds/>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4" name="Picture 2" descr="云南陆良化工厂铬渣污染致癌事件调查"/>
          <p:cNvPicPr>
            <a:picLocks noChangeAspect="1" noChangeArrowheads="1"/>
          </p:cNvPicPr>
          <p:nvPr/>
        </p:nvPicPr>
        <p:blipFill>
          <a:blip r:embed="rId2"/>
          <a:srcRect/>
          <a:stretch>
            <a:fillRect/>
          </a:stretch>
        </p:blipFill>
        <p:spPr bwMode="auto">
          <a:xfrm>
            <a:off x="214282" y="1142984"/>
            <a:ext cx="4176713" cy="3132137"/>
          </a:xfrm>
          <a:prstGeom prst="rect">
            <a:avLst/>
          </a:prstGeom>
          <a:noFill/>
          <a:ln w="9525">
            <a:noFill/>
            <a:miter lim="800000"/>
            <a:headEnd/>
            <a:tailEnd/>
          </a:ln>
        </p:spPr>
      </p:pic>
      <p:sp>
        <p:nvSpPr>
          <p:cNvPr id="187395" name="TextBox 2"/>
          <p:cNvSpPr txBox="1">
            <a:spLocks noChangeArrowheads="1"/>
          </p:cNvSpPr>
          <p:nvPr/>
        </p:nvSpPr>
        <p:spPr bwMode="auto">
          <a:xfrm>
            <a:off x="0" y="4365625"/>
            <a:ext cx="3983038" cy="1006475"/>
          </a:xfrm>
          <a:prstGeom prst="rect">
            <a:avLst/>
          </a:prstGeom>
          <a:solidFill>
            <a:srgbClr val="FFFF99"/>
          </a:solidFill>
          <a:ln w="9525">
            <a:noFill/>
            <a:miter lim="800000"/>
            <a:headEnd/>
            <a:tailEnd/>
          </a:ln>
        </p:spPr>
        <p:txBody>
          <a:bodyPr>
            <a:spAutoFit/>
          </a:bodyPr>
          <a:lstStyle/>
          <a:p>
            <a:r>
              <a:rPr lang="en-US" altLang="zh-CN" sz="2000" b="1">
                <a:latin typeface="宋体" pitchFamily="2" charset="-122"/>
              </a:rPr>
              <a:t>    </a:t>
            </a:r>
            <a:r>
              <a:rPr lang="zh-CN" altLang="en-US" sz="2000" b="1">
                <a:latin typeface="宋体" pitchFamily="2" charset="-122"/>
              </a:rPr>
              <a:t>倾倒在越洲镇的铬矿渣虽然被运走，可表层土壤还是会渗出各种颜色的污染物质。</a:t>
            </a:r>
            <a:endParaRPr lang="zh-CN" altLang="en-US" sz="1800">
              <a:latin typeface="Lucida Sans Unicode" pitchFamily="34" charset="0"/>
              <a:ea typeface="黑体" pitchFamily="49" charset="-122"/>
            </a:endParaRPr>
          </a:p>
        </p:txBody>
      </p:sp>
      <p:sp>
        <p:nvSpPr>
          <p:cNvPr id="187396" name="Rectangle 6"/>
          <p:cNvSpPr>
            <a:spLocks noChangeArrowheads="1"/>
          </p:cNvSpPr>
          <p:nvPr/>
        </p:nvSpPr>
        <p:spPr bwMode="auto">
          <a:xfrm>
            <a:off x="4606925" y="4365625"/>
            <a:ext cx="4537075" cy="701675"/>
          </a:xfrm>
          <a:prstGeom prst="rect">
            <a:avLst/>
          </a:prstGeom>
          <a:solidFill>
            <a:schemeClr val="bg1"/>
          </a:solidFill>
          <a:ln w="9525">
            <a:noFill/>
            <a:miter lim="800000"/>
            <a:headEnd/>
            <a:tailEnd/>
          </a:ln>
        </p:spPr>
        <p:txBody>
          <a:bodyPr anchor="ctr">
            <a:spAutoFit/>
          </a:bodyPr>
          <a:lstStyle/>
          <a:p>
            <a:r>
              <a:rPr lang="zh-CN" altLang="en-US" sz="2000" b="1"/>
              <a:t>云南省曲靖市陆良县，被非法堆放铬渣的地方土壤变灰白，植物枯黄。 </a:t>
            </a:r>
          </a:p>
        </p:txBody>
      </p:sp>
      <p:pic>
        <p:nvPicPr>
          <p:cNvPr id="187397" name="Picture 7"/>
          <p:cNvPicPr>
            <a:picLocks noChangeAspect="1" noChangeArrowheads="1"/>
          </p:cNvPicPr>
          <p:nvPr/>
        </p:nvPicPr>
        <p:blipFill>
          <a:blip r:embed="rId3"/>
          <a:srcRect/>
          <a:stretch>
            <a:fillRect/>
          </a:stretch>
        </p:blipFill>
        <p:spPr bwMode="auto">
          <a:xfrm>
            <a:off x="4500563" y="1125538"/>
            <a:ext cx="4643437" cy="3089275"/>
          </a:xfrm>
          <a:prstGeom prst="rect">
            <a:avLst/>
          </a:prstGeom>
          <a:noFill/>
          <a:ln w="9525">
            <a:noFill/>
            <a:miter lim="800000"/>
            <a:headEnd/>
            <a:tailEnd/>
          </a:ln>
        </p:spPr>
      </p:pic>
    </p:spTree>
  </p:cSld>
  <p:clrMapOvr>
    <a:masterClrMapping/>
  </p:clrMapOvr>
  <p:transition>
    <p:blinds/>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1187450" y="188913"/>
            <a:ext cx="7077075" cy="836612"/>
          </a:xfrm>
        </p:spPr>
        <p:txBody>
          <a:bodyPr/>
          <a:lstStyle/>
          <a:p>
            <a:pPr eaLnBrk="1" hangingPunct="1"/>
            <a:r>
              <a:rPr lang="zh-CN" altLang="en-US" dirty="0" smtClean="0"/>
              <a:t>砷（</a:t>
            </a:r>
            <a:r>
              <a:rPr lang="en-US" altLang="zh-CN" dirty="0" smtClean="0"/>
              <a:t>As</a:t>
            </a:r>
            <a:r>
              <a:rPr lang="zh-CN" altLang="en-US" dirty="0" smtClean="0"/>
              <a:t>）污染</a:t>
            </a:r>
          </a:p>
        </p:txBody>
      </p:sp>
      <p:sp>
        <p:nvSpPr>
          <p:cNvPr id="487427" name="Rectangle 3"/>
          <p:cNvSpPr>
            <a:spLocks noChangeArrowheads="1"/>
          </p:cNvSpPr>
          <p:nvPr/>
        </p:nvSpPr>
        <p:spPr bwMode="auto">
          <a:xfrm>
            <a:off x="719138" y="2357430"/>
            <a:ext cx="8424862" cy="1200329"/>
          </a:xfrm>
          <a:prstGeom prst="rect">
            <a:avLst/>
          </a:prstGeom>
          <a:solidFill>
            <a:schemeClr val="bg1"/>
          </a:solidFill>
          <a:ln w="19050">
            <a:solidFill>
              <a:srgbClr val="FF9999"/>
            </a:solidFill>
            <a:miter lim="800000"/>
            <a:headEnd/>
            <a:tailEnd/>
          </a:ln>
        </p:spPr>
        <p:txBody>
          <a:bodyPr>
            <a:spAutoFit/>
          </a:bodyPr>
          <a:lstStyle/>
          <a:p>
            <a:r>
              <a:rPr lang="zh-CN" altLang="en-US" sz="2400" b="1" dirty="0">
                <a:solidFill>
                  <a:srgbClr val="FF0000"/>
                </a:solidFill>
              </a:rPr>
              <a:t>危害：</a:t>
            </a:r>
            <a:r>
              <a:rPr lang="zh-CN" altLang="en-US" sz="2400" b="1" dirty="0" smtClean="0"/>
              <a:t>引起细胞代谢紊乱、肠胃失常、肾衰退等。水中砷的主要存在形式是亚砷酸根离子（           ）和砷酸根离子（         ）。          的毒性比             的大。 </a:t>
            </a:r>
            <a:endParaRPr lang="zh-CN" altLang="en-US" sz="2400" b="1" dirty="0"/>
          </a:p>
        </p:txBody>
      </p:sp>
      <p:sp>
        <p:nvSpPr>
          <p:cNvPr id="487429" name="Rectangle 5"/>
          <p:cNvSpPr>
            <a:spLocks noChangeArrowheads="1"/>
          </p:cNvSpPr>
          <p:nvPr/>
        </p:nvSpPr>
        <p:spPr bwMode="auto">
          <a:xfrm>
            <a:off x="714348" y="1214422"/>
            <a:ext cx="8143932" cy="830997"/>
          </a:xfrm>
          <a:prstGeom prst="rect">
            <a:avLst/>
          </a:prstGeom>
          <a:noFill/>
          <a:ln w="19050">
            <a:solidFill>
              <a:srgbClr val="6600CC"/>
            </a:solidFill>
            <a:miter lim="800000"/>
            <a:headEnd/>
            <a:tailEnd/>
          </a:ln>
        </p:spPr>
        <p:txBody>
          <a:bodyPr wrap="square">
            <a:spAutoFit/>
          </a:bodyPr>
          <a:lstStyle/>
          <a:p>
            <a:r>
              <a:rPr lang="zh-CN" altLang="en-US" sz="2400" b="1" dirty="0">
                <a:solidFill>
                  <a:srgbClr val="FF0000"/>
                </a:solidFill>
              </a:rPr>
              <a:t>来源</a:t>
            </a:r>
            <a:r>
              <a:rPr lang="zh-CN" altLang="en-US" sz="2400" b="1" dirty="0" smtClean="0">
                <a:solidFill>
                  <a:srgbClr val="FF0000"/>
                </a:solidFill>
              </a:rPr>
              <a:t>：</a:t>
            </a:r>
            <a:r>
              <a:rPr lang="zh-CN" altLang="en-US" sz="2400" b="1" dirty="0" smtClean="0"/>
              <a:t>冶金工业、玻璃陶瓷、制革、染料和杀虫剂生产的废水。 </a:t>
            </a:r>
            <a:endParaRPr lang="zh-CN" altLang="en-US" sz="2400" b="1" dirty="0"/>
          </a:p>
        </p:txBody>
      </p:sp>
      <p:sp>
        <p:nvSpPr>
          <p:cNvPr id="487430" name="Rectangle 6"/>
          <p:cNvSpPr>
            <a:spLocks noChangeArrowheads="1"/>
          </p:cNvSpPr>
          <p:nvPr/>
        </p:nvSpPr>
        <p:spPr bwMode="auto">
          <a:xfrm>
            <a:off x="642911" y="4357694"/>
            <a:ext cx="8501090" cy="830997"/>
          </a:xfrm>
          <a:prstGeom prst="rect">
            <a:avLst/>
          </a:prstGeom>
          <a:solidFill>
            <a:schemeClr val="bg1"/>
          </a:solidFill>
          <a:ln w="19050">
            <a:solidFill>
              <a:srgbClr val="6600CC"/>
            </a:solidFill>
            <a:miter lim="800000"/>
            <a:headEnd/>
            <a:tailEnd/>
          </a:ln>
        </p:spPr>
        <p:txBody>
          <a:bodyPr wrap="square">
            <a:spAutoFit/>
          </a:bodyPr>
          <a:lstStyle/>
          <a:p>
            <a:r>
              <a:rPr lang="zh-CN" altLang="en-US" sz="2400" b="1" dirty="0"/>
              <a:t>我国规定工业废水</a:t>
            </a:r>
            <a:r>
              <a:rPr lang="zh-CN" altLang="en-US" sz="2400" b="1" dirty="0" smtClean="0"/>
              <a:t>中砷的最大允许</a:t>
            </a:r>
            <a:r>
              <a:rPr lang="zh-CN" altLang="en-US" sz="2400" b="1" dirty="0"/>
              <a:t>排放</a:t>
            </a:r>
            <a:r>
              <a:rPr lang="zh-CN" altLang="en-US" sz="2400" b="1" dirty="0" smtClean="0"/>
              <a:t>浓度（以</a:t>
            </a:r>
            <a:r>
              <a:rPr lang="en-US" altLang="zh-CN" sz="2400" b="1" dirty="0" smtClean="0"/>
              <a:t>As</a:t>
            </a:r>
            <a:r>
              <a:rPr lang="zh-CN" altLang="en-US" sz="2400" b="1" dirty="0" smtClean="0"/>
              <a:t>计</a:t>
            </a:r>
            <a:r>
              <a:rPr lang="en-US" altLang="zh-CN" sz="2400" b="1" dirty="0" smtClean="0"/>
              <a:t>)</a:t>
            </a:r>
            <a:r>
              <a:rPr lang="zh-CN" altLang="en-US" sz="2400" b="1" dirty="0" smtClean="0"/>
              <a:t>为</a:t>
            </a:r>
            <a:r>
              <a:rPr lang="en-US" altLang="zh-CN" sz="2400" b="1" dirty="0"/>
              <a:t>0.5mg/L</a:t>
            </a:r>
            <a:r>
              <a:rPr lang="zh-CN" altLang="en-US" sz="2400" b="1" dirty="0"/>
              <a:t>。</a:t>
            </a:r>
          </a:p>
        </p:txBody>
      </p:sp>
      <p:graphicFrame>
        <p:nvGraphicFramePr>
          <p:cNvPr id="7" name="对象 6"/>
          <p:cNvGraphicFramePr>
            <a:graphicFrameLocks noChangeAspect="1"/>
          </p:cNvGraphicFramePr>
          <p:nvPr/>
        </p:nvGraphicFramePr>
        <p:xfrm>
          <a:off x="5143504" y="2786058"/>
          <a:ext cx="714380" cy="411310"/>
        </p:xfrm>
        <a:graphic>
          <a:graphicData uri="http://schemas.openxmlformats.org/presentationml/2006/ole">
            <p:oleObj spid="_x0000_s947203" name="Equation" r:id="rId3" imgW="419040" imgH="241200" progId="Equation.DSMT4">
              <p:embed/>
            </p:oleObj>
          </a:graphicData>
        </a:graphic>
      </p:graphicFrame>
      <p:graphicFrame>
        <p:nvGraphicFramePr>
          <p:cNvPr id="947204" name="Object 4"/>
          <p:cNvGraphicFramePr>
            <a:graphicFrameLocks noChangeAspect="1"/>
          </p:cNvGraphicFramePr>
          <p:nvPr/>
        </p:nvGraphicFramePr>
        <p:xfrm>
          <a:off x="1071538" y="3143248"/>
          <a:ext cx="714375" cy="411162"/>
        </p:xfrm>
        <a:graphic>
          <a:graphicData uri="http://schemas.openxmlformats.org/presentationml/2006/ole">
            <p:oleObj spid="_x0000_s947204" name="Equation" r:id="rId4" imgW="419040" imgH="241200" progId="Equation.DSMT4">
              <p:embed/>
            </p:oleObj>
          </a:graphicData>
        </a:graphic>
      </p:graphicFrame>
      <p:graphicFrame>
        <p:nvGraphicFramePr>
          <p:cNvPr id="947205" name="Object 5"/>
          <p:cNvGraphicFramePr>
            <a:graphicFrameLocks noChangeAspect="1"/>
          </p:cNvGraphicFramePr>
          <p:nvPr/>
        </p:nvGraphicFramePr>
        <p:xfrm>
          <a:off x="2428860" y="3143248"/>
          <a:ext cx="714375" cy="411162"/>
        </p:xfrm>
        <a:graphic>
          <a:graphicData uri="http://schemas.openxmlformats.org/presentationml/2006/ole">
            <p:oleObj spid="_x0000_s947205" name="Equation" r:id="rId5" imgW="419040" imgH="241200" progId="Equation.DSMT4">
              <p:embed/>
            </p:oleObj>
          </a:graphicData>
        </a:graphic>
      </p:graphicFrame>
      <p:graphicFrame>
        <p:nvGraphicFramePr>
          <p:cNvPr id="947206" name="Object 6"/>
          <p:cNvGraphicFramePr>
            <a:graphicFrameLocks noChangeAspect="1"/>
          </p:cNvGraphicFramePr>
          <p:nvPr/>
        </p:nvGraphicFramePr>
        <p:xfrm>
          <a:off x="4500562" y="3143248"/>
          <a:ext cx="714375" cy="411163"/>
        </p:xfrm>
        <a:graphic>
          <a:graphicData uri="http://schemas.openxmlformats.org/presentationml/2006/ole">
            <p:oleObj spid="_x0000_s947206" name="Equation" r:id="rId6" imgW="419040" imgH="241200" progId="Equation.DSMT4">
              <p:embed/>
            </p:oleObj>
          </a:graphicData>
        </a:graphic>
      </p:graphicFrame>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7429"/>
                                        </p:tgtEl>
                                        <p:attrNameLst>
                                          <p:attrName>style.visibility</p:attrName>
                                        </p:attrNameLst>
                                      </p:cBhvr>
                                      <p:to>
                                        <p:strVal val="visible"/>
                                      </p:to>
                                    </p:set>
                                    <p:animEffect transition="in" filter="blinds(horizontal)">
                                      <p:cBhvr>
                                        <p:cTn id="7" dur="500"/>
                                        <p:tgtEl>
                                          <p:spTgt spid="48742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87427"/>
                                        </p:tgtEl>
                                        <p:attrNameLst>
                                          <p:attrName>style.visibility</p:attrName>
                                        </p:attrNameLst>
                                      </p:cBhvr>
                                      <p:to>
                                        <p:strVal val="visible"/>
                                      </p:to>
                                    </p:set>
                                    <p:animEffect transition="in" filter="blinds(horizontal)">
                                      <p:cBhvr>
                                        <p:cTn id="12" dur="500"/>
                                        <p:tgtEl>
                                          <p:spTgt spid="487427"/>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947204"/>
                                        </p:tgtEl>
                                        <p:attrNameLst>
                                          <p:attrName>style.visibility</p:attrName>
                                        </p:attrNameLst>
                                      </p:cBhvr>
                                      <p:to>
                                        <p:strVal val="visible"/>
                                      </p:to>
                                    </p:set>
                                    <p:animEffect transition="in" filter="blinds(horizontal)">
                                      <p:cBhvr>
                                        <p:cTn id="18" dur="500"/>
                                        <p:tgtEl>
                                          <p:spTgt spid="947204"/>
                                        </p:tgtEl>
                                      </p:cBhvr>
                                    </p:animEffect>
                                  </p:childTnLst>
                                </p:cTn>
                              </p:par>
                              <p:par>
                                <p:cTn id="19" presetID="3" presetClass="entr" presetSubtype="10" fill="hold" nodeType="withEffect">
                                  <p:stCondLst>
                                    <p:cond delay="0"/>
                                  </p:stCondLst>
                                  <p:childTnLst>
                                    <p:set>
                                      <p:cBhvr>
                                        <p:cTn id="20" dur="1" fill="hold">
                                          <p:stCondLst>
                                            <p:cond delay="0"/>
                                          </p:stCondLst>
                                        </p:cTn>
                                        <p:tgtEl>
                                          <p:spTgt spid="947205"/>
                                        </p:tgtEl>
                                        <p:attrNameLst>
                                          <p:attrName>style.visibility</p:attrName>
                                        </p:attrNameLst>
                                      </p:cBhvr>
                                      <p:to>
                                        <p:strVal val="visible"/>
                                      </p:to>
                                    </p:set>
                                    <p:animEffect transition="in" filter="blinds(horizontal)">
                                      <p:cBhvr>
                                        <p:cTn id="21" dur="500"/>
                                        <p:tgtEl>
                                          <p:spTgt spid="947205"/>
                                        </p:tgtEl>
                                      </p:cBhvr>
                                    </p:animEffect>
                                  </p:childTnLst>
                                </p:cTn>
                              </p:par>
                              <p:par>
                                <p:cTn id="22" presetID="3" presetClass="entr" presetSubtype="10" fill="hold" nodeType="withEffect">
                                  <p:stCondLst>
                                    <p:cond delay="0"/>
                                  </p:stCondLst>
                                  <p:childTnLst>
                                    <p:set>
                                      <p:cBhvr>
                                        <p:cTn id="23" dur="1" fill="hold">
                                          <p:stCondLst>
                                            <p:cond delay="0"/>
                                          </p:stCondLst>
                                        </p:cTn>
                                        <p:tgtEl>
                                          <p:spTgt spid="947206"/>
                                        </p:tgtEl>
                                        <p:attrNameLst>
                                          <p:attrName>style.visibility</p:attrName>
                                        </p:attrNameLst>
                                      </p:cBhvr>
                                      <p:to>
                                        <p:strVal val="visible"/>
                                      </p:to>
                                    </p:set>
                                    <p:animEffect transition="in" filter="blinds(horizontal)">
                                      <p:cBhvr>
                                        <p:cTn id="24" dur="500"/>
                                        <p:tgtEl>
                                          <p:spTgt spid="947206"/>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87430"/>
                                        </p:tgtEl>
                                        <p:attrNameLst>
                                          <p:attrName>style.visibility</p:attrName>
                                        </p:attrNameLst>
                                      </p:cBhvr>
                                      <p:to>
                                        <p:strVal val="visible"/>
                                      </p:to>
                                    </p:set>
                                    <p:animEffect transition="in" filter="blinds(horizontal)">
                                      <p:cBhvr>
                                        <p:cTn id="29" dur="500"/>
                                        <p:tgtEl>
                                          <p:spTgt spid="487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27" grpId="0" animBg="1"/>
      <p:bldP spid="487429" grpId="0" animBg="1"/>
      <p:bldP spid="487430"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pPr eaLnBrk="1" hangingPunct="1"/>
            <a:r>
              <a:rPr lang="zh-CN" altLang="en-US" smtClean="0"/>
              <a:t>氰化物和酸碱污染</a:t>
            </a:r>
          </a:p>
        </p:txBody>
      </p:sp>
      <p:sp>
        <p:nvSpPr>
          <p:cNvPr id="435203" name="Text Box 3"/>
          <p:cNvSpPr txBox="1">
            <a:spLocks noChangeArrowheads="1"/>
          </p:cNvSpPr>
          <p:nvPr/>
        </p:nvSpPr>
        <p:spPr bwMode="auto">
          <a:xfrm>
            <a:off x="533400" y="1143000"/>
            <a:ext cx="8153400" cy="3090077"/>
          </a:xfrm>
          <a:prstGeom prst="rect">
            <a:avLst/>
          </a:prstGeom>
          <a:noFill/>
          <a:ln w="12700" cap="sq">
            <a:noFill/>
            <a:miter lim="800000"/>
            <a:headEnd/>
            <a:tailEnd/>
          </a:ln>
        </p:spPr>
        <p:txBody>
          <a:bodyPr tIns="0" bIns="0">
            <a:spAutoFit/>
          </a:bodyPr>
          <a:lstStyle/>
          <a:p>
            <a:pPr>
              <a:spcBef>
                <a:spcPct val="20000"/>
              </a:spcBef>
              <a:buClr>
                <a:srgbClr val="FF3300"/>
              </a:buClr>
              <a:buFont typeface="Wingdings" pitchFamily="2" charset="2"/>
              <a:buChar char="v"/>
            </a:pPr>
            <a:r>
              <a:rPr kumimoji="1" lang="en-US" altLang="zh-CN" sz="2800" b="1" dirty="0">
                <a:solidFill>
                  <a:srgbClr val="000066"/>
                </a:solidFill>
                <a:latin typeface="Times New Roman" pitchFamily="18" charset="0"/>
                <a:ea typeface="楷体_GB2312" pitchFamily="49" charset="-122"/>
              </a:rPr>
              <a:t> </a:t>
            </a:r>
            <a:r>
              <a:rPr kumimoji="1" lang="zh-CN" altLang="en-US" sz="2800" b="1" dirty="0">
                <a:solidFill>
                  <a:srgbClr val="000066"/>
                </a:solidFill>
                <a:latin typeface="Times New Roman" pitchFamily="18" charset="0"/>
                <a:ea typeface="楷体_GB2312" pitchFamily="49" charset="-122"/>
              </a:rPr>
              <a:t>氰化物污染</a:t>
            </a:r>
          </a:p>
          <a:p>
            <a:pPr>
              <a:spcBef>
                <a:spcPct val="20000"/>
              </a:spcBef>
            </a:pPr>
            <a:r>
              <a:rPr kumimoji="1" lang="zh-CN" altLang="en-US" sz="2400" dirty="0">
                <a:solidFill>
                  <a:srgbClr val="1C1C1C"/>
                </a:solidFill>
                <a:latin typeface="Times New Roman" pitchFamily="18" charset="0"/>
                <a:ea typeface="楷体_GB2312" pitchFamily="49" charset="-122"/>
              </a:rPr>
              <a:t>氰化物的毒性很强，在水中以</a:t>
            </a:r>
            <a:r>
              <a:rPr kumimoji="1" lang="en-US" altLang="zh-CN" sz="2400" dirty="0">
                <a:solidFill>
                  <a:srgbClr val="1C1C1C"/>
                </a:solidFill>
                <a:latin typeface="Times New Roman" pitchFamily="18" charset="0"/>
                <a:ea typeface="楷体_GB2312" pitchFamily="49" charset="-122"/>
              </a:rPr>
              <a:t>CN</a:t>
            </a:r>
            <a:r>
              <a:rPr kumimoji="1" lang="en-US" altLang="zh-CN" sz="2400" baseline="30000" dirty="0">
                <a:solidFill>
                  <a:srgbClr val="1C1C1C"/>
                </a:solidFill>
                <a:latin typeface="Times New Roman" pitchFamily="18" charset="0"/>
                <a:ea typeface="楷体_GB2312" pitchFamily="49" charset="-122"/>
              </a:rPr>
              <a:t>-</a:t>
            </a:r>
            <a:r>
              <a:rPr kumimoji="1" lang="zh-CN" altLang="en-US" sz="2400" dirty="0">
                <a:solidFill>
                  <a:srgbClr val="1C1C1C"/>
                </a:solidFill>
                <a:latin typeface="Times New Roman" pitchFamily="18" charset="0"/>
                <a:ea typeface="楷体_GB2312" pitchFamily="49" charset="-122"/>
              </a:rPr>
              <a:t>存在。若遇酸性介质，则</a:t>
            </a:r>
            <a:r>
              <a:rPr kumimoji="1" lang="en-US" altLang="zh-CN" sz="2400" dirty="0">
                <a:solidFill>
                  <a:srgbClr val="1C1C1C"/>
                </a:solidFill>
                <a:latin typeface="Times New Roman" pitchFamily="18" charset="0"/>
                <a:ea typeface="楷体_GB2312" pitchFamily="49" charset="-122"/>
              </a:rPr>
              <a:t>CN</a:t>
            </a:r>
            <a:r>
              <a:rPr kumimoji="1" lang="en-US" altLang="zh-CN" sz="2400" baseline="30000" dirty="0">
                <a:solidFill>
                  <a:srgbClr val="1C1C1C"/>
                </a:solidFill>
                <a:latin typeface="Times New Roman" pitchFamily="18" charset="0"/>
                <a:ea typeface="楷体_GB2312" pitchFamily="49" charset="-122"/>
              </a:rPr>
              <a:t>-</a:t>
            </a:r>
            <a:r>
              <a:rPr kumimoji="1" lang="zh-CN" altLang="en-US" sz="2400" dirty="0">
                <a:solidFill>
                  <a:srgbClr val="1C1C1C"/>
                </a:solidFill>
                <a:latin typeface="Times New Roman" pitchFamily="18" charset="0"/>
                <a:ea typeface="楷体_GB2312" pitchFamily="49" charset="-122"/>
              </a:rPr>
              <a:t>能生成毒性极强的挥发性氢氰酸</a:t>
            </a:r>
            <a:r>
              <a:rPr kumimoji="1" lang="en-US" altLang="zh-CN" sz="2400" dirty="0">
                <a:solidFill>
                  <a:srgbClr val="1C1C1C"/>
                </a:solidFill>
                <a:latin typeface="Times New Roman" pitchFamily="18" charset="0"/>
                <a:ea typeface="楷体_GB2312" pitchFamily="49" charset="-122"/>
              </a:rPr>
              <a:t>HCN</a:t>
            </a:r>
            <a:r>
              <a:rPr kumimoji="1" lang="zh-CN" altLang="en-US" sz="2400" dirty="0">
                <a:solidFill>
                  <a:srgbClr val="1C1C1C"/>
                </a:solidFill>
                <a:latin typeface="Times New Roman" pitchFamily="18" charset="0"/>
                <a:ea typeface="楷体_GB2312" pitchFamily="49" charset="-122"/>
              </a:rPr>
              <a:t>。氰化物主要来源于电镀、煤气、冶金等工业的废水。</a:t>
            </a:r>
            <a:r>
              <a:rPr kumimoji="1" lang="en-US" altLang="zh-CN" sz="2400" dirty="0">
                <a:solidFill>
                  <a:srgbClr val="1C1C1C"/>
                </a:solidFill>
                <a:latin typeface="Times New Roman" pitchFamily="18" charset="0"/>
                <a:ea typeface="楷体_GB2312" pitchFamily="49" charset="-122"/>
              </a:rPr>
              <a:t>CN</a:t>
            </a:r>
            <a:r>
              <a:rPr kumimoji="1" lang="en-US" altLang="zh-CN" sz="2400" baseline="30000" dirty="0">
                <a:solidFill>
                  <a:srgbClr val="1C1C1C"/>
                </a:solidFill>
                <a:latin typeface="Times New Roman" pitchFamily="18" charset="0"/>
                <a:ea typeface="楷体_GB2312" pitchFamily="49" charset="-122"/>
              </a:rPr>
              <a:t>-</a:t>
            </a:r>
            <a:r>
              <a:rPr kumimoji="1" lang="zh-CN" altLang="en-US" sz="2400" dirty="0">
                <a:solidFill>
                  <a:srgbClr val="1C1C1C"/>
                </a:solidFill>
                <a:latin typeface="Times New Roman" pitchFamily="18" charset="0"/>
                <a:ea typeface="楷体_GB2312" pitchFamily="49" charset="-122"/>
              </a:rPr>
              <a:t>的毒性是由于它与人体中的氧化酶结合，使氧化酶失去传递氧的作用，引起呼吸困难，全身细胞缺氧而窒息死亡。口腔粘膜吸进约</a:t>
            </a:r>
            <a:r>
              <a:rPr kumimoji="1" lang="en-US" altLang="zh-CN" sz="2400" dirty="0">
                <a:solidFill>
                  <a:srgbClr val="1C1C1C"/>
                </a:solidFill>
                <a:latin typeface="Times New Roman" pitchFamily="18" charset="0"/>
                <a:ea typeface="楷体_GB2312" pitchFamily="49" charset="-122"/>
              </a:rPr>
              <a:t>50mg</a:t>
            </a:r>
            <a:r>
              <a:rPr kumimoji="1" lang="zh-CN" altLang="en-US" sz="2400" dirty="0">
                <a:solidFill>
                  <a:srgbClr val="1C1C1C"/>
                </a:solidFill>
                <a:latin typeface="Times New Roman" pitchFamily="18" charset="0"/>
                <a:ea typeface="楷体_GB2312" pitchFamily="49" charset="-122"/>
              </a:rPr>
              <a:t>氢氰酸，瞬时即能致死。我国工业废水中氰化物的最大允许排放浓度</a:t>
            </a:r>
            <a:r>
              <a:rPr kumimoji="1" lang="en-US" altLang="zh-CN" sz="2400" dirty="0">
                <a:solidFill>
                  <a:srgbClr val="1C1C1C"/>
                </a:solidFill>
                <a:latin typeface="Times New Roman" pitchFamily="18" charset="0"/>
                <a:ea typeface="楷体_GB2312" pitchFamily="49" charset="-122"/>
              </a:rPr>
              <a:t>(</a:t>
            </a:r>
            <a:r>
              <a:rPr kumimoji="1" lang="zh-CN" altLang="en-US" sz="2400" dirty="0">
                <a:solidFill>
                  <a:srgbClr val="1C1C1C"/>
                </a:solidFill>
                <a:latin typeface="Times New Roman" pitchFamily="18" charset="0"/>
                <a:ea typeface="楷体_GB2312" pitchFamily="49" charset="-122"/>
              </a:rPr>
              <a:t>以</a:t>
            </a:r>
            <a:r>
              <a:rPr kumimoji="1" lang="en-US" altLang="zh-CN" sz="2400" dirty="0">
                <a:solidFill>
                  <a:srgbClr val="1C1C1C"/>
                </a:solidFill>
                <a:latin typeface="Times New Roman" pitchFamily="18" charset="0"/>
                <a:ea typeface="楷体_GB2312" pitchFamily="49" charset="-122"/>
              </a:rPr>
              <a:t>CN</a:t>
            </a:r>
            <a:r>
              <a:rPr kumimoji="1" lang="en-US" altLang="zh-CN" sz="2400" baseline="30000" dirty="0">
                <a:solidFill>
                  <a:srgbClr val="1C1C1C"/>
                </a:solidFill>
                <a:latin typeface="Times New Roman" pitchFamily="18" charset="0"/>
                <a:ea typeface="楷体_GB2312" pitchFamily="49" charset="-122"/>
              </a:rPr>
              <a:t>-</a:t>
            </a:r>
            <a:r>
              <a:rPr kumimoji="1" lang="zh-CN" altLang="en-US" sz="2400" dirty="0">
                <a:solidFill>
                  <a:srgbClr val="1C1C1C"/>
                </a:solidFill>
                <a:latin typeface="Times New Roman" pitchFamily="18" charset="0"/>
                <a:ea typeface="楷体_GB2312" pitchFamily="49" charset="-122"/>
              </a:rPr>
              <a:t>计</a:t>
            </a:r>
            <a:r>
              <a:rPr kumimoji="1" lang="en-US" altLang="zh-CN" sz="2400" dirty="0">
                <a:solidFill>
                  <a:srgbClr val="1C1C1C"/>
                </a:solidFill>
                <a:latin typeface="Times New Roman" pitchFamily="18" charset="0"/>
                <a:ea typeface="楷体_GB2312" pitchFamily="49" charset="-122"/>
              </a:rPr>
              <a:t>)</a:t>
            </a:r>
            <a:r>
              <a:rPr kumimoji="1" lang="zh-CN" altLang="en-US" sz="2400" dirty="0">
                <a:solidFill>
                  <a:srgbClr val="1C1C1C"/>
                </a:solidFill>
                <a:latin typeface="Times New Roman" pitchFamily="18" charset="0"/>
                <a:ea typeface="楷体_GB2312" pitchFamily="49" charset="-122"/>
              </a:rPr>
              <a:t>为</a:t>
            </a:r>
            <a:r>
              <a:rPr kumimoji="1" lang="en-US" altLang="zh-CN" sz="2400" dirty="0" smtClean="0">
                <a:solidFill>
                  <a:srgbClr val="1C1C1C"/>
                </a:solidFill>
                <a:latin typeface="Times New Roman" pitchFamily="18" charset="0"/>
                <a:ea typeface="楷体_GB2312" pitchFamily="49" charset="-122"/>
              </a:rPr>
              <a:t>0.5mg/L</a:t>
            </a:r>
            <a:r>
              <a:rPr kumimoji="1" lang="zh-CN" altLang="en-US" sz="2400" dirty="0" smtClean="0">
                <a:solidFill>
                  <a:srgbClr val="1C1C1C"/>
                </a:solidFill>
                <a:latin typeface="Times New Roman" pitchFamily="18" charset="0"/>
                <a:ea typeface="楷体_GB2312" pitchFamily="49" charset="-122"/>
              </a:rPr>
              <a:t>。</a:t>
            </a:r>
            <a:endParaRPr kumimoji="1" lang="zh-CN" altLang="en-US" sz="2400" dirty="0">
              <a:solidFill>
                <a:srgbClr val="1C1C1C"/>
              </a:solidFill>
              <a:latin typeface="Times New Roman" pitchFamily="18" charset="0"/>
              <a:ea typeface="楷体_GB2312" pitchFamily="49" charset="-122"/>
            </a:endParaRPr>
          </a:p>
        </p:txBody>
      </p:sp>
      <p:sp>
        <p:nvSpPr>
          <p:cNvPr id="435204" name="Text Box 4"/>
          <p:cNvSpPr txBox="1">
            <a:spLocks noChangeArrowheads="1"/>
          </p:cNvSpPr>
          <p:nvPr/>
        </p:nvSpPr>
        <p:spPr bwMode="auto">
          <a:xfrm>
            <a:off x="609600" y="4271963"/>
            <a:ext cx="7924800" cy="1982081"/>
          </a:xfrm>
          <a:prstGeom prst="rect">
            <a:avLst/>
          </a:prstGeom>
          <a:noFill/>
          <a:ln w="12700" cap="sq">
            <a:noFill/>
            <a:miter lim="800000"/>
            <a:headEnd/>
            <a:tailEnd/>
          </a:ln>
        </p:spPr>
        <p:txBody>
          <a:bodyPr tIns="0" bIns="0">
            <a:spAutoFit/>
          </a:bodyPr>
          <a:lstStyle/>
          <a:p>
            <a:pPr>
              <a:spcBef>
                <a:spcPct val="20000"/>
              </a:spcBef>
              <a:buClr>
                <a:srgbClr val="FF3300"/>
              </a:buClr>
              <a:buFont typeface="Wingdings" pitchFamily="2" charset="2"/>
              <a:buChar char="v"/>
            </a:pPr>
            <a:r>
              <a:rPr kumimoji="1" lang="en-US" altLang="zh-CN" sz="2800" b="1" dirty="0">
                <a:solidFill>
                  <a:srgbClr val="000066"/>
                </a:solidFill>
                <a:latin typeface="Times New Roman" pitchFamily="18" charset="0"/>
                <a:ea typeface="楷体_GB2312" pitchFamily="49" charset="-122"/>
              </a:rPr>
              <a:t> </a:t>
            </a:r>
            <a:r>
              <a:rPr kumimoji="1" lang="zh-CN" altLang="en-US" sz="2800" b="1" dirty="0">
                <a:solidFill>
                  <a:srgbClr val="000066"/>
                </a:solidFill>
                <a:latin typeface="Times New Roman" pitchFamily="18" charset="0"/>
                <a:ea typeface="楷体_GB2312" pitchFamily="49" charset="-122"/>
              </a:rPr>
              <a:t>酸碱污染</a:t>
            </a:r>
          </a:p>
          <a:p>
            <a:pPr>
              <a:spcBef>
                <a:spcPct val="20000"/>
              </a:spcBef>
            </a:pPr>
            <a:r>
              <a:rPr kumimoji="1" lang="zh-CN" altLang="en-US" sz="2400" dirty="0">
                <a:solidFill>
                  <a:srgbClr val="1C1C1C"/>
                </a:solidFill>
                <a:latin typeface="Times New Roman" pitchFamily="18" charset="0"/>
                <a:ea typeface="楷体_GB2312" pitchFamily="49" charset="-122"/>
              </a:rPr>
              <a:t>酸碱污染可使水体的</a:t>
            </a:r>
            <a:r>
              <a:rPr kumimoji="1" lang="en-US" altLang="zh-CN" sz="2400" dirty="0">
                <a:solidFill>
                  <a:srgbClr val="1C1C1C"/>
                </a:solidFill>
                <a:latin typeface="Times New Roman" pitchFamily="18" charset="0"/>
                <a:ea typeface="楷体_GB2312" pitchFamily="49" charset="-122"/>
              </a:rPr>
              <a:t>pH</a:t>
            </a:r>
            <a:r>
              <a:rPr kumimoji="1" lang="zh-CN" altLang="en-US" sz="2400" dirty="0">
                <a:solidFill>
                  <a:srgbClr val="1C1C1C"/>
                </a:solidFill>
                <a:latin typeface="Times New Roman" pitchFamily="18" charset="0"/>
                <a:ea typeface="楷体_GB2312" pitchFamily="49" charset="-122"/>
              </a:rPr>
              <a:t>发生变化</a:t>
            </a:r>
            <a:r>
              <a:rPr kumimoji="1" lang="en-US" altLang="zh-CN" sz="2400" dirty="0">
                <a:solidFill>
                  <a:srgbClr val="1C1C1C"/>
                </a:solidFill>
                <a:latin typeface="Times New Roman" pitchFamily="18" charset="0"/>
                <a:ea typeface="楷体_GB2312" pitchFamily="49" charset="-122"/>
              </a:rPr>
              <a:t>(pH</a:t>
            </a:r>
            <a:r>
              <a:rPr kumimoji="1" lang="zh-CN" altLang="en-US" sz="2400" dirty="0">
                <a:solidFill>
                  <a:srgbClr val="1C1C1C"/>
                </a:solidFill>
                <a:latin typeface="Times New Roman" pitchFamily="18" charset="0"/>
                <a:ea typeface="楷体_GB2312" pitchFamily="49" charset="-122"/>
              </a:rPr>
              <a:t>过低或过高</a:t>
            </a:r>
            <a:r>
              <a:rPr kumimoji="1" lang="en-US" altLang="zh-CN" sz="2400" dirty="0">
                <a:solidFill>
                  <a:srgbClr val="1C1C1C"/>
                </a:solidFill>
                <a:latin typeface="Times New Roman" pitchFamily="18" charset="0"/>
                <a:ea typeface="楷体_GB2312" pitchFamily="49" charset="-122"/>
              </a:rPr>
              <a:t>)</a:t>
            </a:r>
            <a:r>
              <a:rPr kumimoji="1" lang="zh-CN" altLang="en-US" sz="2400" dirty="0">
                <a:solidFill>
                  <a:srgbClr val="1C1C1C"/>
                </a:solidFill>
                <a:latin typeface="Times New Roman" pitchFamily="18" charset="0"/>
                <a:ea typeface="楷体_GB2312" pitchFamily="49" charset="-122"/>
              </a:rPr>
              <a:t>，会消灭或抑制一些有助于水净化的细菌及微生物的生长，从而影响了水的自净能力</a:t>
            </a:r>
            <a:r>
              <a:rPr kumimoji="1" lang="zh-CN" altLang="en-US" sz="2400" dirty="0" smtClean="0">
                <a:solidFill>
                  <a:srgbClr val="1C1C1C"/>
                </a:solidFill>
                <a:latin typeface="Times New Roman" pitchFamily="18" charset="0"/>
                <a:ea typeface="楷体_GB2312" pitchFamily="49" charset="-122"/>
              </a:rPr>
              <a:t>。</a:t>
            </a:r>
            <a:r>
              <a:rPr lang="zh-CN" altLang="en-US" sz="2400" dirty="0" smtClean="0">
                <a:solidFill>
                  <a:srgbClr val="1C1C1C"/>
                </a:solidFill>
                <a:ea typeface="楷体_GB2312" pitchFamily="49" charset="-122"/>
              </a:rPr>
              <a:t>我国对酸、碱废水</a:t>
            </a:r>
            <a:r>
              <a:rPr lang="en-US" altLang="zh-CN" sz="2400" dirty="0" smtClean="0">
                <a:solidFill>
                  <a:srgbClr val="1C1C1C"/>
                </a:solidFill>
                <a:ea typeface="楷体_GB2312" pitchFamily="49" charset="-122"/>
              </a:rPr>
              <a:t>pH</a:t>
            </a:r>
            <a:r>
              <a:rPr lang="zh-CN" altLang="en-US" sz="2400" dirty="0" smtClean="0">
                <a:solidFill>
                  <a:srgbClr val="1C1C1C"/>
                </a:solidFill>
                <a:ea typeface="楷体_GB2312" pitchFamily="49" charset="-122"/>
              </a:rPr>
              <a:t>的最大允许排放标准是大于</a:t>
            </a:r>
            <a:r>
              <a:rPr lang="en-US" altLang="zh-CN" sz="2400" dirty="0" smtClean="0">
                <a:solidFill>
                  <a:srgbClr val="1C1C1C"/>
                </a:solidFill>
                <a:ea typeface="楷体_GB2312" pitchFamily="49" charset="-122"/>
              </a:rPr>
              <a:t>6</a:t>
            </a:r>
            <a:r>
              <a:rPr lang="zh-CN" altLang="en-US" sz="2400" dirty="0" smtClean="0">
                <a:solidFill>
                  <a:srgbClr val="1C1C1C"/>
                </a:solidFill>
                <a:ea typeface="楷体_GB2312" pitchFamily="49" charset="-122"/>
              </a:rPr>
              <a:t>、小于</a:t>
            </a:r>
            <a:r>
              <a:rPr lang="en-US" altLang="zh-CN" sz="2400" dirty="0" smtClean="0">
                <a:solidFill>
                  <a:srgbClr val="1C1C1C"/>
                </a:solidFill>
                <a:ea typeface="楷体_GB2312" pitchFamily="49" charset="-122"/>
              </a:rPr>
              <a:t>9</a:t>
            </a:r>
            <a:r>
              <a:rPr lang="zh-CN" altLang="en-US" sz="2400" dirty="0" smtClean="0">
                <a:solidFill>
                  <a:srgbClr val="1C1C1C"/>
                </a:solidFill>
                <a:ea typeface="楷体_GB2312" pitchFamily="49" charset="-122"/>
              </a:rPr>
              <a:t> 。</a:t>
            </a:r>
            <a:endParaRPr kumimoji="1" lang="zh-CN" altLang="en-US" sz="2400" dirty="0">
              <a:solidFill>
                <a:srgbClr val="1C1C1C"/>
              </a:solidFill>
              <a:latin typeface="Times New Roman" pitchFamily="18" charset="0"/>
              <a:ea typeface="楷体_GB2312" pitchFamily="49"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5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35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3" grpId="0" autoUpdateAnimBg="0"/>
      <p:bldP spid="435204" grpId="0" autoUpdateAnimBg="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pPr eaLnBrk="1" hangingPunct="1"/>
            <a:r>
              <a:rPr lang="en-US" altLang="zh-CN" dirty="0" smtClean="0"/>
              <a:t>2. </a:t>
            </a:r>
            <a:r>
              <a:rPr lang="zh-CN" altLang="en-US" dirty="0" smtClean="0"/>
              <a:t>有机物污染</a:t>
            </a:r>
          </a:p>
        </p:txBody>
      </p:sp>
      <p:sp>
        <p:nvSpPr>
          <p:cNvPr id="189443" name="Text Box 3"/>
          <p:cNvSpPr txBox="1">
            <a:spLocks noChangeArrowheads="1"/>
          </p:cNvSpPr>
          <p:nvPr/>
        </p:nvSpPr>
        <p:spPr bwMode="auto">
          <a:xfrm>
            <a:off x="642910" y="1285860"/>
            <a:ext cx="8077200" cy="2114425"/>
          </a:xfrm>
          <a:prstGeom prst="rect">
            <a:avLst/>
          </a:prstGeom>
          <a:noFill/>
          <a:ln w="12700" cap="sq">
            <a:noFill/>
            <a:miter lim="800000"/>
            <a:headEnd/>
            <a:tailEnd/>
          </a:ln>
        </p:spPr>
        <p:txBody>
          <a:bodyPr tIns="0" bIns="0">
            <a:spAutoFit/>
          </a:bodyPr>
          <a:lstStyle/>
          <a:p>
            <a:pPr>
              <a:lnSpc>
                <a:spcPct val="105000"/>
              </a:lnSpc>
              <a:spcBef>
                <a:spcPct val="30000"/>
              </a:spcBef>
              <a:buClr>
                <a:srgbClr val="FF3300"/>
              </a:buClr>
            </a:pPr>
            <a:r>
              <a:rPr lang="en-US" altLang="zh-CN" sz="2800" b="1" dirty="0" smtClean="0">
                <a:solidFill>
                  <a:srgbClr val="000066"/>
                </a:solidFill>
                <a:latin typeface="楷体_GB2312" pitchFamily="49" charset="-122"/>
                <a:ea typeface="楷体_GB2312" pitchFamily="49" charset="-122"/>
              </a:rPr>
              <a:t>(1)</a:t>
            </a:r>
            <a:r>
              <a:rPr kumimoji="1" lang="zh-CN" altLang="en-US" sz="2800" b="1" dirty="0" smtClean="0">
                <a:solidFill>
                  <a:srgbClr val="000066"/>
                </a:solidFill>
                <a:latin typeface="楷体_GB2312" pitchFamily="49" charset="-122"/>
                <a:ea typeface="楷体_GB2312" pitchFamily="49" charset="-122"/>
              </a:rPr>
              <a:t>碳氢化合物</a:t>
            </a:r>
            <a:r>
              <a:rPr lang="zh-CN" altLang="en-US" sz="2800" b="1" dirty="0" smtClean="0">
                <a:solidFill>
                  <a:srgbClr val="000066"/>
                </a:solidFill>
                <a:latin typeface="楷体_GB2312" pitchFamily="49" charset="-122"/>
                <a:ea typeface="楷体_GB2312" pitchFamily="49" charset="-122"/>
              </a:rPr>
              <a:t>、脂肪、蛋白质</a:t>
            </a:r>
            <a:endParaRPr kumimoji="1" lang="zh-CN" altLang="en-US" sz="2800" b="1" dirty="0">
              <a:solidFill>
                <a:srgbClr val="000066"/>
              </a:solidFill>
              <a:latin typeface="楷体_GB2312" pitchFamily="49" charset="-122"/>
              <a:ea typeface="楷体_GB2312" pitchFamily="49" charset="-122"/>
            </a:endParaRPr>
          </a:p>
          <a:p>
            <a:pPr>
              <a:lnSpc>
                <a:spcPct val="105000"/>
              </a:lnSpc>
              <a:spcBef>
                <a:spcPct val="30000"/>
              </a:spcBef>
            </a:pPr>
            <a:r>
              <a:rPr kumimoji="1" lang="zh-CN" altLang="en-US" sz="2400" dirty="0">
                <a:solidFill>
                  <a:srgbClr val="1C1C1C"/>
                </a:solidFill>
                <a:latin typeface="Times New Roman" pitchFamily="18" charset="0"/>
                <a:ea typeface="楷体_GB2312" pitchFamily="49" charset="-122"/>
              </a:rPr>
              <a:t>城市生活污水和食品、造纸等工业废水中含有大量的碳氢化合物、蛋白质、脂肪等。它们在水中的好氧微生物</a:t>
            </a:r>
            <a:r>
              <a:rPr kumimoji="1" lang="en-US" altLang="zh-CN" sz="2400" dirty="0">
                <a:solidFill>
                  <a:srgbClr val="1C1C1C"/>
                </a:solidFill>
                <a:latin typeface="Times New Roman" pitchFamily="18" charset="0"/>
                <a:ea typeface="楷体_GB2312" pitchFamily="49" charset="-122"/>
              </a:rPr>
              <a:t>(</a:t>
            </a:r>
            <a:r>
              <a:rPr kumimoji="1" lang="zh-CN" altLang="en-US" sz="2400" dirty="0">
                <a:solidFill>
                  <a:srgbClr val="1C1C1C"/>
                </a:solidFill>
                <a:latin typeface="Times New Roman" pitchFamily="18" charset="0"/>
                <a:ea typeface="楷体_GB2312" pitchFamily="49" charset="-122"/>
              </a:rPr>
              <a:t>指生活时需要氧气的微生物</a:t>
            </a:r>
            <a:r>
              <a:rPr kumimoji="1" lang="en-US" altLang="zh-CN" sz="2400" dirty="0">
                <a:solidFill>
                  <a:srgbClr val="1C1C1C"/>
                </a:solidFill>
                <a:latin typeface="Times New Roman" pitchFamily="18" charset="0"/>
                <a:ea typeface="楷体_GB2312" pitchFamily="49" charset="-122"/>
              </a:rPr>
              <a:t>)</a:t>
            </a:r>
            <a:r>
              <a:rPr kumimoji="1" lang="zh-CN" altLang="en-US" sz="2400" dirty="0">
                <a:solidFill>
                  <a:srgbClr val="1C1C1C"/>
                </a:solidFill>
                <a:latin typeface="Times New Roman" pitchFamily="18" charset="0"/>
                <a:ea typeface="楷体_GB2312" pitchFamily="49" charset="-122"/>
              </a:rPr>
              <a:t>的参与下，</a:t>
            </a:r>
            <a:r>
              <a:rPr kumimoji="1" lang="zh-CN" altLang="en-US" sz="2400" dirty="0">
                <a:solidFill>
                  <a:srgbClr val="FF0000"/>
                </a:solidFill>
                <a:latin typeface="Times New Roman" pitchFamily="18" charset="0"/>
                <a:ea typeface="楷体_GB2312" pitchFamily="49" charset="-122"/>
              </a:rPr>
              <a:t>与</a:t>
            </a:r>
            <a:r>
              <a:rPr kumimoji="1" lang="en-US" altLang="zh-CN" sz="2400" dirty="0">
                <a:solidFill>
                  <a:srgbClr val="FF0000"/>
                </a:solidFill>
                <a:latin typeface="Times New Roman" pitchFamily="18" charset="0"/>
                <a:ea typeface="楷体_GB2312" pitchFamily="49" charset="-122"/>
              </a:rPr>
              <a:t>O</a:t>
            </a:r>
            <a:r>
              <a:rPr kumimoji="1" lang="en-US" altLang="zh-CN" sz="2400" baseline="-25000" dirty="0">
                <a:solidFill>
                  <a:srgbClr val="FF0000"/>
                </a:solidFill>
                <a:latin typeface="Times New Roman" pitchFamily="18" charset="0"/>
                <a:ea typeface="楷体_GB2312" pitchFamily="49" charset="-122"/>
              </a:rPr>
              <a:t>2</a:t>
            </a:r>
            <a:r>
              <a:rPr kumimoji="1" lang="zh-CN" altLang="en-US" sz="2400" dirty="0">
                <a:solidFill>
                  <a:srgbClr val="FF0000"/>
                </a:solidFill>
                <a:latin typeface="Times New Roman" pitchFamily="18" charset="0"/>
                <a:ea typeface="楷体_GB2312" pitchFamily="49" charset="-122"/>
              </a:rPr>
              <a:t>作用降解时，要消耗水中溶解的</a:t>
            </a:r>
            <a:r>
              <a:rPr kumimoji="1" lang="en-US" altLang="zh-CN" sz="2400" dirty="0">
                <a:solidFill>
                  <a:srgbClr val="FF0000"/>
                </a:solidFill>
                <a:latin typeface="Times New Roman" pitchFamily="18" charset="0"/>
                <a:ea typeface="楷体_GB2312" pitchFamily="49" charset="-122"/>
              </a:rPr>
              <a:t>O</a:t>
            </a:r>
            <a:r>
              <a:rPr kumimoji="1" lang="en-US" altLang="zh-CN" sz="2400" baseline="-25000" dirty="0">
                <a:solidFill>
                  <a:srgbClr val="FF0000"/>
                </a:solidFill>
                <a:latin typeface="Times New Roman" pitchFamily="18" charset="0"/>
                <a:ea typeface="楷体_GB2312" pitchFamily="49" charset="-122"/>
              </a:rPr>
              <a:t>2</a:t>
            </a:r>
            <a:r>
              <a:rPr kumimoji="1" lang="en-US" altLang="zh-CN" sz="2400" dirty="0">
                <a:solidFill>
                  <a:srgbClr val="FF0000"/>
                </a:solidFill>
                <a:latin typeface="Times New Roman" pitchFamily="18" charset="0"/>
                <a:ea typeface="楷体_GB2312" pitchFamily="49" charset="-122"/>
              </a:rPr>
              <a:t> </a:t>
            </a:r>
            <a:r>
              <a:rPr kumimoji="1" lang="zh-CN" altLang="en-US" sz="2400" dirty="0">
                <a:solidFill>
                  <a:srgbClr val="FF0000"/>
                </a:solidFill>
                <a:latin typeface="Times New Roman" pitchFamily="18" charset="0"/>
                <a:ea typeface="楷体_GB2312" pitchFamily="49" charset="-122"/>
              </a:rPr>
              <a:t>，</a:t>
            </a:r>
            <a:r>
              <a:rPr kumimoji="1" lang="zh-CN" altLang="en-US" sz="2400" dirty="0">
                <a:solidFill>
                  <a:srgbClr val="1C1C1C"/>
                </a:solidFill>
                <a:latin typeface="Times New Roman" pitchFamily="18" charset="0"/>
                <a:ea typeface="楷体_GB2312" pitchFamily="49" charset="-122"/>
              </a:rPr>
              <a:t>所以常常称这些有机物为耗氧有机物。</a:t>
            </a:r>
          </a:p>
        </p:txBody>
      </p:sp>
      <p:sp>
        <p:nvSpPr>
          <p:cNvPr id="436228" name="Text Box 4"/>
          <p:cNvSpPr txBox="1">
            <a:spLocks noChangeArrowheads="1"/>
          </p:cNvSpPr>
          <p:nvPr/>
        </p:nvSpPr>
        <p:spPr bwMode="auto">
          <a:xfrm>
            <a:off x="609600" y="3657600"/>
            <a:ext cx="8001000" cy="1846659"/>
          </a:xfrm>
          <a:prstGeom prst="rect">
            <a:avLst/>
          </a:prstGeom>
          <a:noFill/>
          <a:ln w="12700" cap="sq">
            <a:noFill/>
            <a:miter lim="800000"/>
            <a:headEnd/>
            <a:tailEnd/>
          </a:ln>
        </p:spPr>
        <p:txBody>
          <a:bodyPr tIns="0" bIns="0">
            <a:spAutoFit/>
          </a:bodyPr>
          <a:lstStyle/>
          <a:p>
            <a:pPr>
              <a:spcBef>
                <a:spcPct val="50000"/>
              </a:spcBef>
            </a:pPr>
            <a:r>
              <a:rPr kumimoji="1" lang="zh-CN" altLang="en-US" sz="2400" dirty="0">
                <a:solidFill>
                  <a:srgbClr val="1C1C1C"/>
                </a:solidFill>
                <a:latin typeface="Times New Roman" pitchFamily="18" charset="0"/>
                <a:ea typeface="楷体_GB2312" pitchFamily="49" charset="-122"/>
              </a:rPr>
              <a:t>水中含有大量耗氧有机物时，水中溶解的</a:t>
            </a:r>
            <a:r>
              <a:rPr kumimoji="1" lang="en-US" altLang="zh-CN" sz="2400" dirty="0">
                <a:solidFill>
                  <a:srgbClr val="1C1C1C"/>
                </a:solidFill>
                <a:latin typeface="Times New Roman" pitchFamily="18" charset="0"/>
                <a:ea typeface="楷体_GB2312" pitchFamily="49" charset="-122"/>
              </a:rPr>
              <a:t>O</a:t>
            </a:r>
            <a:r>
              <a:rPr kumimoji="1" lang="en-US" altLang="zh-CN" sz="2400" baseline="-25000" dirty="0">
                <a:solidFill>
                  <a:srgbClr val="1C1C1C"/>
                </a:solidFill>
                <a:latin typeface="Times New Roman" pitchFamily="18" charset="0"/>
                <a:ea typeface="楷体_GB2312" pitchFamily="49" charset="-122"/>
              </a:rPr>
              <a:t>2</a:t>
            </a:r>
            <a:r>
              <a:rPr kumimoji="1" lang="zh-CN" altLang="en-US" sz="2400" dirty="0">
                <a:solidFill>
                  <a:srgbClr val="1C1C1C"/>
                </a:solidFill>
                <a:latin typeface="Times New Roman" pitchFamily="18" charset="0"/>
                <a:ea typeface="楷体_GB2312" pitchFamily="49" charset="-122"/>
              </a:rPr>
              <a:t>将急剧下降，降至低于</a:t>
            </a:r>
            <a:r>
              <a:rPr kumimoji="1" lang="en-US" altLang="zh-CN" sz="2400" dirty="0" smtClean="0">
                <a:solidFill>
                  <a:srgbClr val="1C1C1C"/>
                </a:solidFill>
                <a:latin typeface="Times New Roman" pitchFamily="18" charset="0"/>
                <a:ea typeface="楷体_GB2312" pitchFamily="49" charset="-122"/>
              </a:rPr>
              <a:t>4mg/L</a:t>
            </a:r>
            <a:r>
              <a:rPr kumimoji="1" lang="zh-CN" altLang="en-US" sz="2400" dirty="0" smtClean="0">
                <a:solidFill>
                  <a:srgbClr val="1C1C1C"/>
                </a:solidFill>
                <a:latin typeface="Times New Roman" pitchFamily="18" charset="0"/>
                <a:ea typeface="楷体_GB2312" pitchFamily="49" charset="-122"/>
              </a:rPr>
              <a:t>时</a:t>
            </a:r>
            <a:r>
              <a:rPr kumimoji="1" lang="zh-CN" altLang="en-US" sz="2400" dirty="0">
                <a:solidFill>
                  <a:srgbClr val="1C1C1C"/>
                </a:solidFill>
                <a:latin typeface="Times New Roman" pitchFamily="18" charset="0"/>
                <a:ea typeface="楷体_GB2312" pitchFamily="49" charset="-122"/>
              </a:rPr>
              <a:t>，鱼就难以生存。若水中含</a:t>
            </a:r>
            <a:r>
              <a:rPr kumimoji="1" lang="en-US" altLang="zh-CN" sz="2400" dirty="0">
                <a:solidFill>
                  <a:srgbClr val="1C1C1C"/>
                </a:solidFill>
                <a:latin typeface="Times New Roman" pitchFamily="18" charset="0"/>
                <a:ea typeface="楷体_GB2312" pitchFamily="49" charset="-122"/>
              </a:rPr>
              <a:t>O</a:t>
            </a:r>
            <a:r>
              <a:rPr kumimoji="1" lang="en-US" altLang="zh-CN" sz="2400" baseline="-25000" dirty="0">
                <a:solidFill>
                  <a:srgbClr val="1C1C1C"/>
                </a:solidFill>
                <a:latin typeface="Times New Roman" pitchFamily="18" charset="0"/>
                <a:ea typeface="楷体_GB2312" pitchFamily="49" charset="-122"/>
              </a:rPr>
              <a:t>2</a:t>
            </a:r>
            <a:r>
              <a:rPr kumimoji="1" lang="zh-CN" altLang="en-US" sz="2400" dirty="0">
                <a:solidFill>
                  <a:srgbClr val="1C1C1C"/>
                </a:solidFill>
                <a:latin typeface="Times New Roman" pitchFamily="18" charset="0"/>
                <a:ea typeface="楷体_GB2312" pitchFamily="49" charset="-122"/>
              </a:rPr>
              <a:t>量太低，这些有机物又会在厌氧微生物</a:t>
            </a:r>
            <a:r>
              <a:rPr kumimoji="1" lang="en-US" altLang="zh-CN" sz="2400" dirty="0">
                <a:solidFill>
                  <a:srgbClr val="1C1C1C"/>
                </a:solidFill>
                <a:latin typeface="Times New Roman" pitchFamily="18" charset="0"/>
                <a:ea typeface="楷体_GB2312" pitchFamily="49" charset="-122"/>
              </a:rPr>
              <a:t>(</a:t>
            </a:r>
            <a:r>
              <a:rPr kumimoji="1" lang="zh-CN" altLang="en-US" sz="2400" dirty="0">
                <a:solidFill>
                  <a:srgbClr val="1C1C1C"/>
                </a:solidFill>
                <a:latin typeface="Times New Roman" pitchFamily="18" charset="0"/>
                <a:ea typeface="楷体_GB2312" pitchFamily="49" charset="-122"/>
              </a:rPr>
              <a:t>指在缺氧的环境中才能生活的微生物</a:t>
            </a:r>
            <a:r>
              <a:rPr kumimoji="1" lang="en-US" altLang="zh-CN" sz="2400" dirty="0">
                <a:solidFill>
                  <a:srgbClr val="1C1C1C"/>
                </a:solidFill>
                <a:latin typeface="Times New Roman" pitchFamily="18" charset="0"/>
                <a:ea typeface="楷体_GB2312" pitchFamily="49" charset="-122"/>
              </a:rPr>
              <a:t>)</a:t>
            </a:r>
            <a:r>
              <a:rPr kumimoji="1" lang="zh-CN" altLang="en-US" sz="2400" dirty="0">
                <a:solidFill>
                  <a:srgbClr val="1C1C1C"/>
                </a:solidFill>
                <a:latin typeface="Times New Roman" pitchFamily="18" charset="0"/>
                <a:ea typeface="楷体_GB2312" pitchFamily="49" charset="-122"/>
              </a:rPr>
              <a:t>作用下，</a:t>
            </a:r>
            <a:r>
              <a:rPr kumimoji="1" lang="zh-CN" altLang="en-US" sz="2400" dirty="0">
                <a:solidFill>
                  <a:srgbClr val="FF0000"/>
                </a:solidFill>
                <a:latin typeface="Times New Roman" pitchFamily="18" charset="0"/>
                <a:ea typeface="楷体_GB2312" pitchFamily="49" charset="-122"/>
              </a:rPr>
              <a:t>与水作用产生</a:t>
            </a:r>
            <a:r>
              <a:rPr kumimoji="1" lang="en-US" altLang="zh-CN" sz="2400" dirty="0">
                <a:solidFill>
                  <a:srgbClr val="FF0000"/>
                </a:solidFill>
                <a:latin typeface="Times New Roman" pitchFamily="18" charset="0"/>
                <a:ea typeface="楷体_GB2312" pitchFamily="49" charset="-122"/>
              </a:rPr>
              <a:t>CH</a:t>
            </a:r>
            <a:r>
              <a:rPr kumimoji="1" lang="en-US" altLang="zh-CN" sz="2400" baseline="-25000" dirty="0">
                <a:solidFill>
                  <a:srgbClr val="FF0000"/>
                </a:solidFill>
                <a:latin typeface="Times New Roman" pitchFamily="18" charset="0"/>
                <a:ea typeface="楷体_GB2312" pitchFamily="49" charset="-122"/>
              </a:rPr>
              <a:t>4</a:t>
            </a:r>
            <a:r>
              <a:rPr kumimoji="1" lang="zh-CN" altLang="en-US" sz="2400" dirty="0">
                <a:solidFill>
                  <a:srgbClr val="FF0000"/>
                </a:solidFill>
                <a:latin typeface="Times New Roman" pitchFamily="18" charset="0"/>
                <a:ea typeface="楷体_GB2312" pitchFamily="49" charset="-122"/>
              </a:rPr>
              <a:t>、</a:t>
            </a:r>
            <a:r>
              <a:rPr kumimoji="1" lang="en-US" altLang="zh-CN" sz="2400" dirty="0">
                <a:solidFill>
                  <a:srgbClr val="FF0000"/>
                </a:solidFill>
                <a:latin typeface="Times New Roman" pitchFamily="18" charset="0"/>
                <a:ea typeface="楷体_GB2312" pitchFamily="49" charset="-122"/>
              </a:rPr>
              <a:t>H</a:t>
            </a:r>
            <a:r>
              <a:rPr kumimoji="1" lang="en-US" altLang="zh-CN" sz="2400" baseline="-25000" dirty="0">
                <a:solidFill>
                  <a:srgbClr val="FF0000"/>
                </a:solidFill>
                <a:latin typeface="Times New Roman" pitchFamily="18" charset="0"/>
                <a:ea typeface="楷体_GB2312" pitchFamily="49" charset="-122"/>
              </a:rPr>
              <a:t>2 </a:t>
            </a:r>
            <a:r>
              <a:rPr kumimoji="1" lang="en-US" altLang="zh-CN" sz="2400" dirty="0">
                <a:solidFill>
                  <a:srgbClr val="FF0000"/>
                </a:solidFill>
                <a:latin typeface="Times New Roman" pitchFamily="18" charset="0"/>
                <a:ea typeface="楷体_GB2312" pitchFamily="49" charset="-122"/>
              </a:rPr>
              <a:t>S</a:t>
            </a:r>
            <a:r>
              <a:rPr kumimoji="1" lang="zh-CN" altLang="en-US" sz="2400" dirty="0">
                <a:solidFill>
                  <a:srgbClr val="FF0000"/>
                </a:solidFill>
                <a:latin typeface="Times New Roman" pitchFamily="18" charset="0"/>
                <a:ea typeface="楷体_GB2312" pitchFamily="49" charset="-122"/>
              </a:rPr>
              <a:t>、</a:t>
            </a:r>
            <a:r>
              <a:rPr kumimoji="1" lang="en-US" altLang="zh-CN" sz="2400" dirty="0">
                <a:solidFill>
                  <a:srgbClr val="FF0000"/>
                </a:solidFill>
                <a:latin typeface="Times New Roman" pitchFamily="18" charset="0"/>
                <a:ea typeface="楷体_GB2312" pitchFamily="49" charset="-122"/>
              </a:rPr>
              <a:t>NH</a:t>
            </a:r>
            <a:r>
              <a:rPr kumimoji="1" lang="en-US" altLang="zh-CN" sz="2400" baseline="-25000" dirty="0">
                <a:solidFill>
                  <a:srgbClr val="FF0000"/>
                </a:solidFill>
                <a:latin typeface="Times New Roman" pitchFamily="18" charset="0"/>
                <a:ea typeface="楷体_GB2312" pitchFamily="49" charset="-122"/>
              </a:rPr>
              <a:t>3</a:t>
            </a:r>
            <a:r>
              <a:rPr kumimoji="1" lang="zh-CN" altLang="en-US" sz="2400" dirty="0">
                <a:solidFill>
                  <a:srgbClr val="FF0000"/>
                </a:solidFill>
                <a:latin typeface="Times New Roman" pitchFamily="18" charset="0"/>
                <a:ea typeface="楷体_GB2312" pitchFamily="49" charset="-122"/>
              </a:rPr>
              <a:t>等物质，即发生腐败，使水变质。</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6228"/>
                                        </p:tgtEl>
                                        <p:attrNameLst>
                                          <p:attrName>style.visibility</p:attrName>
                                        </p:attrNameLst>
                                      </p:cBhvr>
                                      <p:to>
                                        <p:strVal val="visible"/>
                                      </p:to>
                                    </p:set>
                                    <p:animEffect transition="in" filter="dissolve">
                                      <p:cBhvr>
                                        <p:cTn id="7" dur="500"/>
                                        <p:tgtEl>
                                          <p:spTgt spid="436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228" grpId="0" autoUpdateAnimBg="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pPr eaLnBrk="1" hangingPunct="1"/>
            <a:endParaRPr lang="zh-CN" altLang="zh-CN" smtClean="0"/>
          </a:p>
        </p:txBody>
      </p:sp>
      <p:sp>
        <p:nvSpPr>
          <p:cNvPr id="190467" name="Text Box 3"/>
          <p:cNvSpPr txBox="1">
            <a:spLocks noChangeArrowheads="1"/>
          </p:cNvSpPr>
          <p:nvPr/>
        </p:nvSpPr>
        <p:spPr bwMode="auto">
          <a:xfrm>
            <a:off x="642910" y="1285860"/>
            <a:ext cx="8077200" cy="4247317"/>
          </a:xfrm>
          <a:prstGeom prst="rect">
            <a:avLst/>
          </a:prstGeom>
          <a:noFill/>
          <a:ln w="12700" cap="sq">
            <a:noFill/>
            <a:miter lim="800000"/>
            <a:headEnd/>
            <a:tailEnd/>
          </a:ln>
        </p:spPr>
        <p:txBody>
          <a:bodyPr tIns="0" bIns="0">
            <a:spAutoFit/>
          </a:bodyPr>
          <a:lstStyle/>
          <a:p>
            <a:pPr>
              <a:lnSpc>
                <a:spcPct val="120000"/>
              </a:lnSpc>
              <a:spcBef>
                <a:spcPct val="50000"/>
              </a:spcBef>
              <a:buClr>
                <a:srgbClr val="FF3300"/>
              </a:buClr>
            </a:pPr>
            <a:r>
              <a:rPr lang="zh-CN" altLang="en-US" sz="2800" b="1" dirty="0" smtClean="0">
                <a:solidFill>
                  <a:srgbClr val="000066"/>
                </a:solidFill>
                <a:latin typeface="楷体_GB2312" pitchFamily="49" charset="-122"/>
                <a:ea typeface="楷体_GB2312" pitchFamily="49" charset="-122"/>
              </a:rPr>
              <a:t>（</a:t>
            </a:r>
            <a:r>
              <a:rPr lang="en-US" altLang="zh-CN" sz="2800" b="1" dirty="0" smtClean="0">
                <a:solidFill>
                  <a:srgbClr val="000066"/>
                </a:solidFill>
                <a:latin typeface="楷体_GB2312" pitchFamily="49" charset="-122"/>
                <a:ea typeface="楷体_GB2312" pitchFamily="49" charset="-122"/>
              </a:rPr>
              <a:t>2</a:t>
            </a:r>
            <a:r>
              <a:rPr lang="zh-CN" altLang="en-US" sz="2800" b="1" dirty="0" smtClean="0">
                <a:solidFill>
                  <a:srgbClr val="000066"/>
                </a:solidFill>
                <a:latin typeface="楷体_GB2312" pitchFamily="49" charset="-122"/>
                <a:ea typeface="楷体_GB2312" pitchFamily="49" charset="-122"/>
              </a:rPr>
              <a:t>）</a:t>
            </a:r>
            <a:r>
              <a:rPr kumimoji="1" lang="zh-CN" altLang="en-US" sz="2800" b="1" dirty="0" smtClean="0">
                <a:solidFill>
                  <a:srgbClr val="000066"/>
                </a:solidFill>
                <a:latin typeface="楷体_GB2312" pitchFamily="49" charset="-122"/>
                <a:ea typeface="楷体_GB2312" pitchFamily="49" charset="-122"/>
              </a:rPr>
              <a:t>杀虫剂</a:t>
            </a:r>
            <a:r>
              <a:rPr kumimoji="1" lang="zh-CN" altLang="en-US" sz="2800" b="1" dirty="0">
                <a:solidFill>
                  <a:srgbClr val="000066"/>
                </a:solidFill>
                <a:latin typeface="楷体_GB2312" pitchFamily="49" charset="-122"/>
                <a:ea typeface="楷体_GB2312" pitchFamily="49" charset="-122"/>
              </a:rPr>
              <a:t>、洗涤剂和多氯联苯、苯并芘等污染</a:t>
            </a:r>
          </a:p>
          <a:p>
            <a:pPr>
              <a:lnSpc>
                <a:spcPct val="120000"/>
              </a:lnSpc>
              <a:spcBef>
                <a:spcPct val="50000"/>
              </a:spcBef>
            </a:pPr>
            <a:r>
              <a:rPr kumimoji="1" lang="zh-CN" altLang="en-US" sz="2400" dirty="0">
                <a:solidFill>
                  <a:srgbClr val="1C1C1C"/>
                </a:solidFill>
                <a:latin typeface="楷体_GB2312" pitchFamily="49" charset="-122"/>
                <a:ea typeface="楷体_GB2312" pitchFamily="49" charset="-122"/>
              </a:rPr>
              <a:t>    随着现代石油化学工业的高速发展，产生了多种原来自然界没有的有机毒物，如有机氯农药、有机磷农药、合成洗涤剂，多氯联苯</a:t>
            </a:r>
            <a:r>
              <a:rPr kumimoji="1" lang="en-US" altLang="zh-CN" sz="2400" dirty="0">
                <a:solidFill>
                  <a:srgbClr val="1C1C1C"/>
                </a:solidFill>
                <a:latin typeface="楷体_GB2312" pitchFamily="49" charset="-122"/>
                <a:ea typeface="楷体_GB2312" pitchFamily="49" charset="-122"/>
              </a:rPr>
              <a:t>(</a:t>
            </a:r>
            <a:r>
              <a:rPr kumimoji="1" lang="zh-CN" altLang="en-US" sz="2400" dirty="0">
                <a:solidFill>
                  <a:srgbClr val="1C1C1C"/>
                </a:solidFill>
                <a:latin typeface="楷体_GB2312" pitchFamily="49" charset="-122"/>
                <a:ea typeface="楷体_GB2312" pitchFamily="49" charset="-122"/>
              </a:rPr>
              <a:t>工业上用于油漆和油墨的添加剂</a:t>
            </a:r>
            <a:r>
              <a:rPr kumimoji="1" lang="en-US" altLang="zh-CN" sz="2400" dirty="0">
                <a:solidFill>
                  <a:srgbClr val="1C1C1C"/>
                </a:solidFill>
                <a:latin typeface="楷体_GB2312" pitchFamily="49" charset="-122"/>
                <a:ea typeface="楷体_GB2312" pitchFamily="49" charset="-122"/>
              </a:rPr>
              <a:t>,</a:t>
            </a:r>
            <a:r>
              <a:rPr kumimoji="1" lang="zh-CN" altLang="en-US" sz="2400" dirty="0">
                <a:solidFill>
                  <a:srgbClr val="1C1C1C"/>
                </a:solidFill>
                <a:latin typeface="楷体_GB2312" pitchFamily="49" charset="-122"/>
                <a:ea typeface="楷体_GB2312" pitchFamily="49" charset="-122"/>
              </a:rPr>
              <a:t>热交换剂和塑料软化剂等</a:t>
            </a:r>
            <a:r>
              <a:rPr kumimoji="1" lang="en-US" altLang="zh-CN" sz="2400" dirty="0">
                <a:solidFill>
                  <a:srgbClr val="1C1C1C"/>
                </a:solidFill>
                <a:latin typeface="楷体_GB2312" pitchFamily="49" charset="-122"/>
                <a:ea typeface="楷体_GB2312" pitchFamily="49" charset="-122"/>
              </a:rPr>
              <a:t>)</a:t>
            </a:r>
            <a:r>
              <a:rPr kumimoji="1" lang="zh-CN" altLang="en-US" sz="2400" dirty="0">
                <a:solidFill>
                  <a:srgbClr val="1C1C1C"/>
                </a:solidFill>
                <a:latin typeface="楷体_GB2312" pitchFamily="49" charset="-122"/>
                <a:ea typeface="楷体_GB2312" pitchFamily="49" charset="-122"/>
              </a:rPr>
              <a:t>、苯并芘</a:t>
            </a:r>
            <a:r>
              <a:rPr kumimoji="1" lang="en-US" altLang="zh-CN" sz="2400" dirty="0">
                <a:solidFill>
                  <a:srgbClr val="1C1C1C"/>
                </a:solidFill>
                <a:latin typeface="楷体_GB2312" pitchFamily="49" charset="-122"/>
                <a:ea typeface="楷体_GB2312" pitchFamily="49" charset="-122"/>
              </a:rPr>
              <a:t>(</a:t>
            </a:r>
            <a:r>
              <a:rPr kumimoji="1" lang="zh-CN" altLang="en-US" sz="2400" dirty="0">
                <a:solidFill>
                  <a:srgbClr val="1C1C1C"/>
                </a:solidFill>
                <a:latin typeface="楷体_GB2312" pitchFamily="49" charset="-122"/>
                <a:ea typeface="楷体_GB2312" pitchFamily="49" charset="-122"/>
              </a:rPr>
              <a:t>来源于煤焦油、汽油、煤、香烟等的不完全燃烧</a:t>
            </a:r>
            <a:r>
              <a:rPr kumimoji="1" lang="en-US" altLang="zh-CN" sz="2400" dirty="0">
                <a:solidFill>
                  <a:srgbClr val="1C1C1C"/>
                </a:solidFill>
                <a:latin typeface="楷体_GB2312" pitchFamily="49" charset="-122"/>
                <a:ea typeface="楷体_GB2312" pitchFamily="49" charset="-122"/>
              </a:rPr>
              <a:t>)</a:t>
            </a:r>
            <a:r>
              <a:rPr kumimoji="1" lang="zh-CN" altLang="en-US" sz="2400" dirty="0">
                <a:solidFill>
                  <a:srgbClr val="1C1C1C"/>
                </a:solidFill>
                <a:latin typeface="楷体_GB2312" pitchFamily="49" charset="-122"/>
                <a:ea typeface="楷体_GB2312" pitchFamily="49" charset="-122"/>
              </a:rPr>
              <a:t>。这些化合物在水中很难被微生物降解，因而称</a:t>
            </a:r>
            <a:r>
              <a:rPr kumimoji="1" lang="zh-CN" altLang="en-US" sz="2400" dirty="0">
                <a:solidFill>
                  <a:srgbClr val="FF0000"/>
                </a:solidFill>
                <a:latin typeface="楷体_GB2312" pitchFamily="49" charset="-122"/>
                <a:ea typeface="楷体_GB2312" pitchFamily="49" charset="-122"/>
              </a:rPr>
              <a:t>为难降解有机物</a:t>
            </a:r>
            <a:r>
              <a:rPr kumimoji="1" lang="zh-CN" altLang="en-US" sz="2400" dirty="0">
                <a:solidFill>
                  <a:srgbClr val="1C1C1C"/>
                </a:solidFill>
                <a:latin typeface="楷体_GB2312" pitchFamily="49" charset="-122"/>
                <a:ea typeface="楷体_GB2312" pitchFamily="49" charset="-122"/>
              </a:rPr>
              <a:t>。它们被生物吸收后，食物链逐步被浓缩而造成严重危害。其中如苯并芘、多氯联苯等还有</a:t>
            </a:r>
            <a:r>
              <a:rPr kumimoji="1" lang="zh-CN" altLang="en-US" sz="2400" dirty="0">
                <a:solidFill>
                  <a:srgbClr val="FF0000"/>
                </a:solidFill>
                <a:latin typeface="楷体_GB2312" pitchFamily="49" charset="-122"/>
                <a:ea typeface="楷体_GB2312" pitchFamily="49" charset="-122"/>
              </a:rPr>
              <a:t>致癌作用。</a:t>
            </a:r>
          </a:p>
        </p:txBody>
      </p:sp>
    </p:spTree>
  </p:cSld>
  <p:clrMapOvr>
    <a:masterClrMapping/>
  </p:clrMapOvr>
  <p:transition>
    <p:blinds/>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endParaRPr lang="zh-CN" altLang="zh-CN" sz="3200" smtClean="0"/>
          </a:p>
        </p:txBody>
      </p:sp>
      <p:sp>
        <p:nvSpPr>
          <p:cNvPr id="191491" name="Text Box 3"/>
          <p:cNvSpPr txBox="1">
            <a:spLocks noChangeArrowheads="1"/>
          </p:cNvSpPr>
          <p:nvPr/>
        </p:nvSpPr>
        <p:spPr bwMode="auto">
          <a:xfrm>
            <a:off x="571472" y="1285860"/>
            <a:ext cx="8153400" cy="4690515"/>
          </a:xfrm>
          <a:prstGeom prst="rect">
            <a:avLst/>
          </a:prstGeom>
          <a:noFill/>
          <a:ln w="12700" cap="sq">
            <a:noFill/>
            <a:miter lim="800000"/>
            <a:headEnd/>
            <a:tailEnd/>
          </a:ln>
        </p:spPr>
        <p:txBody>
          <a:bodyPr tIns="0" bIns="0">
            <a:spAutoFit/>
          </a:bodyPr>
          <a:lstStyle/>
          <a:p>
            <a:pPr>
              <a:lnSpc>
                <a:spcPct val="120000"/>
              </a:lnSpc>
              <a:spcBef>
                <a:spcPct val="50000"/>
              </a:spcBef>
              <a:buClr>
                <a:srgbClr val="FF3300"/>
              </a:buClr>
            </a:pPr>
            <a:r>
              <a:rPr lang="zh-CN" altLang="en-US" sz="2800" b="1" dirty="0" smtClean="0">
                <a:solidFill>
                  <a:srgbClr val="000066"/>
                </a:solidFill>
                <a:latin typeface="楷体_GB2312" pitchFamily="49" charset="-122"/>
                <a:ea typeface="楷体_GB2312" pitchFamily="49" charset="-122"/>
              </a:rPr>
              <a:t>（</a:t>
            </a:r>
            <a:r>
              <a:rPr lang="en-US" altLang="zh-CN" sz="2800" b="1" dirty="0" smtClean="0">
                <a:solidFill>
                  <a:srgbClr val="000066"/>
                </a:solidFill>
                <a:latin typeface="楷体_GB2312" pitchFamily="49" charset="-122"/>
                <a:ea typeface="楷体_GB2312" pitchFamily="49" charset="-122"/>
              </a:rPr>
              <a:t>3</a:t>
            </a:r>
            <a:r>
              <a:rPr lang="zh-CN" altLang="en-US" sz="2800" b="1" dirty="0" smtClean="0">
                <a:solidFill>
                  <a:srgbClr val="000066"/>
                </a:solidFill>
                <a:latin typeface="楷体_GB2312" pitchFamily="49" charset="-122"/>
                <a:ea typeface="楷体_GB2312" pitchFamily="49" charset="-122"/>
              </a:rPr>
              <a:t>）</a:t>
            </a:r>
            <a:r>
              <a:rPr kumimoji="1" lang="zh-CN" altLang="en-US" sz="2800" b="1" dirty="0" smtClean="0">
                <a:solidFill>
                  <a:srgbClr val="000066"/>
                </a:solidFill>
                <a:latin typeface="楷体_GB2312" pitchFamily="49" charset="-122"/>
                <a:ea typeface="楷体_GB2312" pitchFamily="49" charset="-122"/>
              </a:rPr>
              <a:t>石油</a:t>
            </a:r>
            <a:endParaRPr kumimoji="1" lang="zh-CN" altLang="en-US" sz="2800" b="1" dirty="0">
              <a:solidFill>
                <a:srgbClr val="000066"/>
              </a:solidFill>
              <a:latin typeface="楷体_GB2312" pitchFamily="49" charset="-122"/>
              <a:ea typeface="楷体_GB2312" pitchFamily="49" charset="-122"/>
            </a:endParaRPr>
          </a:p>
          <a:p>
            <a:pPr>
              <a:lnSpc>
                <a:spcPct val="120000"/>
              </a:lnSpc>
              <a:spcBef>
                <a:spcPct val="50000"/>
              </a:spcBef>
            </a:pPr>
            <a:r>
              <a:rPr kumimoji="1" lang="zh-CN" altLang="en-US" sz="2400" dirty="0">
                <a:solidFill>
                  <a:srgbClr val="1C1C1C"/>
                </a:solidFill>
                <a:latin typeface="楷体_GB2312" pitchFamily="49" charset="-122"/>
                <a:ea typeface="楷体_GB2312" pitchFamily="49" charset="-122"/>
              </a:rPr>
              <a:t>石油在开采、炼制、贮运、使用的过程中，原油和各种石油制品进入环境而造成污染可带来严重的后果。这不仅是因为石油的各种成分都有一定的毒性，还因为它具有破坏生物的正常生活环境，造成生物机能障碍的物理作用。石油比水轻又不溶于水，覆盖在水面上形成薄膜层，一方面</a:t>
            </a:r>
            <a:r>
              <a:rPr kumimoji="1" lang="zh-CN" altLang="en-US" sz="2400" dirty="0">
                <a:solidFill>
                  <a:srgbClr val="FF0000"/>
                </a:solidFill>
                <a:latin typeface="楷体_GB2312" pitchFamily="49" charset="-122"/>
                <a:ea typeface="楷体_GB2312" pitchFamily="49" charset="-122"/>
              </a:rPr>
              <a:t>阻止大气中氧在水中溶解</a:t>
            </a:r>
            <a:r>
              <a:rPr kumimoji="1" lang="zh-CN" altLang="en-US" sz="2400" dirty="0">
                <a:solidFill>
                  <a:srgbClr val="1C1C1C"/>
                </a:solidFill>
                <a:latin typeface="楷体_GB2312" pitchFamily="49" charset="-122"/>
                <a:ea typeface="楷体_GB2312" pitchFamily="49" charset="-122"/>
              </a:rPr>
              <a:t>，另一方面因</a:t>
            </a:r>
            <a:r>
              <a:rPr kumimoji="1" lang="zh-CN" altLang="en-US" sz="2400" dirty="0">
                <a:solidFill>
                  <a:srgbClr val="FF0000"/>
                </a:solidFill>
                <a:latin typeface="楷体_GB2312" pitchFamily="49" charset="-122"/>
                <a:ea typeface="楷体_GB2312" pitchFamily="49" charset="-122"/>
              </a:rPr>
              <a:t>石油膜的生物分解和自身的氧化作用，消耗水中大量的溶解氧，致使水体缺氧</a:t>
            </a:r>
            <a:r>
              <a:rPr kumimoji="1" lang="zh-CN" altLang="en-US" sz="2400" dirty="0">
                <a:solidFill>
                  <a:srgbClr val="1C1C1C"/>
                </a:solidFill>
                <a:latin typeface="楷体_GB2312" pitchFamily="49" charset="-122"/>
                <a:ea typeface="楷体_GB2312" pitchFamily="49" charset="-122"/>
              </a:rPr>
              <a:t>。同时，油膜堵塞鱼的鳃部，使鱼呼吸困难，甚至引起鱼死亡。若以含油污水灌田，也可因油粘膜粘附在农作物上而使其枯死。</a:t>
            </a:r>
          </a:p>
        </p:txBody>
      </p:sp>
    </p:spTree>
  </p:cSld>
  <p:clrMapOvr>
    <a:masterClrMapping/>
  </p:clrMapOvr>
  <p:transition>
    <p:blinds/>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pPr eaLnBrk="1" hangingPunct="1"/>
            <a:r>
              <a:rPr lang="en-US" altLang="zh-CN" sz="3200" dirty="0" smtClean="0"/>
              <a:t>3.</a:t>
            </a:r>
            <a:r>
              <a:rPr lang="en-US" altLang="zh-CN" dirty="0" smtClean="0"/>
              <a:t> </a:t>
            </a:r>
            <a:r>
              <a:rPr lang="zh-CN" altLang="en-US" dirty="0" smtClean="0"/>
              <a:t>水的富营养化</a:t>
            </a:r>
          </a:p>
        </p:txBody>
      </p:sp>
      <p:sp>
        <p:nvSpPr>
          <p:cNvPr id="192515" name="Text Box 3"/>
          <p:cNvSpPr txBox="1">
            <a:spLocks noChangeArrowheads="1"/>
          </p:cNvSpPr>
          <p:nvPr/>
        </p:nvSpPr>
        <p:spPr bwMode="auto">
          <a:xfrm>
            <a:off x="430213" y="1214422"/>
            <a:ext cx="8713787" cy="2009775"/>
          </a:xfrm>
          <a:prstGeom prst="rect">
            <a:avLst/>
          </a:prstGeom>
          <a:noFill/>
          <a:ln w="12700" cap="sq">
            <a:noFill/>
            <a:miter lim="800000"/>
            <a:headEnd/>
            <a:tailEnd/>
          </a:ln>
        </p:spPr>
        <p:txBody>
          <a:bodyPr tIns="0" bIns="0">
            <a:spAutoFit/>
          </a:bodyPr>
          <a:lstStyle/>
          <a:p>
            <a:r>
              <a:rPr lang="en-US" altLang="zh-CN" sz="2400" dirty="0">
                <a:ea typeface="楷体_GB2312" pitchFamily="49" charset="-122"/>
              </a:rPr>
              <a:t>       </a:t>
            </a:r>
            <a:r>
              <a:rPr lang="zh-CN" altLang="en-US" sz="2400" dirty="0">
                <a:ea typeface="楷体_GB2312" pitchFamily="49" charset="-122"/>
              </a:rPr>
              <a:t>由于水体中氮磷营养物质的富集，</a:t>
            </a:r>
            <a:r>
              <a:rPr kumimoji="1" lang="zh-CN" altLang="en-US" sz="2400" dirty="0">
                <a:solidFill>
                  <a:srgbClr val="1C1C1C"/>
                </a:solidFill>
                <a:latin typeface="楷体_GB2312" pitchFamily="49" charset="-122"/>
                <a:ea typeface="楷体_GB2312" pitchFamily="49" charset="-122"/>
              </a:rPr>
              <a:t>使藻类及浮游生物大量繁殖</a:t>
            </a:r>
            <a:r>
              <a:rPr kumimoji="1" lang="zh-CN" altLang="en-US" dirty="0">
                <a:solidFill>
                  <a:srgbClr val="1C1C1C"/>
                </a:solidFill>
              </a:rPr>
              <a:t>。</a:t>
            </a:r>
            <a:r>
              <a:rPr kumimoji="1" lang="zh-CN" altLang="en-US" sz="2400" dirty="0">
                <a:solidFill>
                  <a:srgbClr val="1C1C1C"/>
                </a:solidFill>
                <a:ea typeface="楷体_GB2312" pitchFamily="49" charset="-122"/>
              </a:rPr>
              <a:t>由于占优势的浮游生物的颜色不同，水面往往呈现蓝色、红色、棕色或绿色等。这种现象在江河、湖泊中称为</a:t>
            </a:r>
            <a:r>
              <a:rPr kumimoji="1" lang="zh-CN" altLang="en-US" sz="2400" dirty="0">
                <a:solidFill>
                  <a:srgbClr val="1C1C1C"/>
                </a:solidFill>
                <a:latin typeface="宋体" pitchFamily="2" charset="-122"/>
                <a:ea typeface="楷体_GB2312" pitchFamily="49" charset="-122"/>
              </a:rPr>
              <a:t>“</a:t>
            </a:r>
            <a:r>
              <a:rPr kumimoji="1" lang="zh-CN" altLang="en-US" sz="2400" dirty="0">
                <a:solidFill>
                  <a:srgbClr val="1C1C1C"/>
                </a:solidFill>
                <a:ea typeface="楷体_GB2312" pitchFamily="49" charset="-122"/>
              </a:rPr>
              <a:t>水华</a:t>
            </a:r>
            <a:r>
              <a:rPr kumimoji="1" lang="zh-CN" altLang="en-US" sz="2400" dirty="0">
                <a:solidFill>
                  <a:srgbClr val="1C1C1C"/>
                </a:solidFill>
                <a:latin typeface="宋体" pitchFamily="2" charset="-122"/>
                <a:ea typeface="楷体_GB2312" pitchFamily="49" charset="-122"/>
              </a:rPr>
              <a:t>”</a:t>
            </a:r>
            <a:r>
              <a:rPr kumimoji="1" lang="zh-CN" altLang="en-US" sz="2400" dirty="0">
                <a:solidFill>
                  <a:srgbClr val="1C1C1C"/>
                </a:solidFill>
                <a:ea typeface="楷体_GB2312" pitchFamily="49" charset="-122"/>
              </a:rPr>
              <a:t>，在海中则叫做</a:t>
            </a:r>
            <a:r>
              <a:rPr kumimoji="1" lang="zh-CN" altLang="en-US" sz="2400" dirty="0">
                <a:solidFill>
                  <a:srgbClr val="1C1C1C"/>
                </a:solidFill>
                <a:latin typeface="宋体" pitchFamily="2" charset="-122"/>
                <a:ea typeface="楷体_GB2312" pitchFamily="49" charset="-122"/>
              </a:rPr>
              <a:t>“</a:t>
            </a:r>
            <a:r>
              <a:rPr kumimoji="1" lang="zh-CN" altLang="en-US" sz="2400" dirty="0">
                <a:solidFill>
                  <a:srgbClr val="1C1C1C"/>
                </a:solidFill>
                <a:ea typeface="楷体_GB2312" pitchFamily="49" charset="-122"/>
              </a:rPr>
              <a:t>赤潮</a:t>
            </a:r>
            <a:r>
              <a:rPr kumimoji="1" lang="zh-CN" altLang="en-US" sz="2400" dirty="0">
                <a:solidFill>
                  <a:srgbClr val="1C1C1C"/>
                </a:solidFill>
                <a:latin typeface="宋体" pitchFamily="2" charset="-122"/>
                <a:ea typeface="楷体_GB2312" pitchFamily="49" charset="-122"/>
              </a:rPr>
              <a:t>”</a:t>
            </a:r>
            <a:r>
              <a:rPr kumimoji="1" lang="zh-CN" altLang="en-US" sz="2400" dirty="0">
                <a:solidFill>
                  <a:srgbClr val="1C1C1C"/>
                </a:solidFill>
                <a:ea typeface="楷体_GB2312" pitchFamily="49" charset="-122"/>
              </a:rPr>
              <a:t>。</a:t>
            </a:r>
          </a:p>
          <a:p>
            <a:endParaRPr kumimoji="1" lang="en-US" altLang="zh-CN" sz="2400" dirty="0">
              <a:solidFill>
                <a:srgbClr val="1C1C1C"/>
              </a:solidFill>
              <a:latin typeface="楷体_GB2312" pitchFamily="49" charset="-122"/>
              <a:ea typeface="楷体_GB2312" pitchFamily="49" charset="-122"/>
            </a:endParaRPr>
          </a:p>
        </p:txBody>
      </p:sp>
      <p:sp>
        <p:nvSpPr>
          <p:cNvPr id="441349" name="Text Box 5"/>
          <p:cNvSpPr txBox="1">
            <a:spLocks noChangeArrowheads="1"/>
          </p:cNvSpPr>
          <p:nvPr/>
        </p:nvSpPr>
        <p:spPr bwMode="auto">
          <a:xfrm>
            <a:off x="395288" y="2781300"/>
            <a:ext cx="8351837" cy="1716088"/>
          </a:xfrm>
          <a:prstGeom prst="rect">
            <a:avLst/>
          </a:prstGeom>
          <a:noFill/>
          <a:ln w="12700" cap="sq">
            <a:noFill/>
            <a:miter lim="800000"/>
            <a:headEnd/>
            <a:tailEnd/>
          </a:ln>
        </p:spPr>
        <p:txBody>
          <a:bodyPr tIns="0" bIns="0">
            <a:spAutoFit/>
          </a:bodyPr>
          <a:lstStyle/>
          <a:p>
            <a:pPr>
              <a:lnSpc>
                <a:spcPct val="110000"/>
              </a:lnSpc>
              <a:spcBef>
                <a:spcPct val="30000"/>
              </a:spcBef>
            </a:pPr>
            <a:r>
              <a:rPr kumimoji="1" lang="en-US" altLang="zh-CN" sz="2400" dirty="0">
                <a:solidFill>
                  <a:srgbClr val="1C1C1C"/>
                </a:solidFill>
                <a:latin typeface="楷体_GB2312" pitchFamily="49" charset="-122"/>
                <a:ea typeface="楷体_GB2312" pitchFamily="49" charset="-122"/>
              </a:rPr>
              <a:t>    </a:t>
            </a:r>
            <a:r>
              <a:rPr kumimoji="1" lang="zh-CN" altLang="en-US" sz="2400" dirty="0">
                <a:solidFill>
                  <a:srgbClr val="1C1C1C"/>
                </a:solidFill>
                <a:latin typeface="楷体_GB2312" pitchFamily="49" charset="-122"/>
                <a:ea typeface="楷体_GB2312" pitchFamily="49" charset="-122"/>
              </a:rPr>
              <a:t>水体发生</a:t>
            </a:r>
            <a:r>
              <a:rPr kumimoji="1" lang="zh-CN" altLang="en-US" sz="2400" dirty="0">
                <a:solidFill>
                  <a:srgbClr val="1C1C1C"/>
                </a:solidFill>
                <a:latin typeface="Times New Roman" pitchFamily="18" charset="0"/>
                <a:ea typeface="楷体_GB2312" pitchFamily="49" charset="-122"/>
              </a:rPr>
              <a:t>“</a:t>
            </a:r>
            <a:r>
              <a:rPr kumimoji="1" lang="zh-CN" altLang="en-US" sz="2400" dirty="0">
                <a:solidFill>
                  <a:srgbClr val="1C1C1C"/>
                </a:solidFill>
                <a:latin typeface="楷体_GB2312" pitchFamily="49" charset="-122"/>
                <a:ea typeface="楷体_GB2312" pitchFamily="49" charset="-122"/>
              </a:rPr>
              <a:t>富营养化</a:t>
            </a:r>
            <a:r>
              <a:rPr kumimoji="1" lang="zh-CN" altLang="en-US" sz="2400" dirty="0">
                <a:solidFill>
                  <a:srgbClr val="1C1C1C"/>
                </a:solidFill>
                <a:latin typeface="Times New Roman" pitchFamily="18" charset="0"/>
                <a:ea typeface="楷体_GB2312" pitchFamily="49" charset="-122"/>
              </a:rPr>
              <a:t>”</a:t>
            </a:r>
            <a:r>
              <a:rPr kumimoji="1" lang="zh-CN" altLang="en-US" sz="2400" dirty="0">
                <a:solidFill>
                  <a:srgbClr val="1C1C1C"/>
                </a:solidFill>
                <a:latin typeface="楷体_GB2312" pitchFamily="49" charset="-122"/>
                <a:ea typeface="楷体_GB2312" pitchFamily="49" charset="-122"/>
              </a:rPr>
              <a:t>时，还由于缺氧，致使大多数水生动、植物不能生存，致死的动植物遗骸，在水底腐烂沉积，使水质不断恶化。</a:t>
            </a:r>
          </a:p>
          <a:p>
            <a:pPr>
              <a:lnSpc>
                <a:spcPct val="110000"/>
              </a:lnSpc>
              <a:spcBef>
                <a:spcPct val="30000"/>
              </a:spcBef>
            </a:pPr>
            <a:r>
              <a:rPr kumimoji="1" lang="zh-CN" altLang="en-US" sz="2400" dirty="0">
                <a:solidFill>
                  <a:srgbClr val="1C1C1C"/>
                </a:solidFill>
                <a:latin typeface="楷体_GB2312" pitchFamily="49" charset="-122"/>
                <a:ea typeface="楷体_GB2312" pitchFamily="49" charset="-122"/>
              </a:rPr>
              <a:t>绿色洗涤</a:t>
            </a:r>
            <a:r>
              <a:rPr kumimoji="1" lang="en-US" altLang="zh-CN" sz="2400" dirty="0">
                <a:solidFill>
                  <a:srgbClr val="1C1C1C"/>
                </a:solidFill>
                <a:latin typeface="Times New Roman" pitchFamily="18" charset="0"/>
                <a:ea typeface="楷体_GB2312" pitchFamily="49" charset="-122"/>
              </a:rPr>
              <a:t>——</a:t>
            </a:r>
            <a:r>
              <a:rPr kumimoji="1" lang="zh-CN" altLang="en-US" sz="2400" dirty="0">
                <a:solidFill>
                  <a:srgbClr val="1C1C1C"/>
                </a:solidFill>
                <a:latin typeface="楷体_GB2312" pitchFamily="49" charset="-122"/>
                <a:ea typeface="楷体_GB2312" pitchFamily="49" charset="-122"/>
              </a:rPr>
              <a:t>无磷洗涤剂</a:t>
            </a:r>
            <a:endParaRPr kumimoji="1" lang="zh-CN" altLang="en-US" sz="2400" dirty="0">
              <a:latin typeface="Times New Roman" pitchFamily="18" charset="0"/>
            </a:endParaRPr>
          </a:p>
        </p:txBody>
      </p:sp>
      <p:pic>
        <p:nvPicPr>
          <p:cNvPr id="441350" name="Picture 6" descr="hj0043"/>
          <p:cNvPicPr>
            <a:picLocks noChangeAspect="1" noChangeArrowheads="1"/>
          </p:cNvPicPr>
          <p:nvPr/>
        </p:nvPicPr>
        <p:blipFill>
          <a:blip r:embed="rId3"/>
          <a:srcRect/>
          <a:stretch>
            <a:fillRect/>
          </a:stretch>
        </p:blipFill>
        <p:spPr bwMode="auto">
          <a:xfrm>
            <a:off x="395288" y="4572000"/>
            <a:ext cx="3657600" cy="2262188"/>
          </a:xfrm>
          <a:prstGeom prst="rect">
            <a:avLst/>
          </a:prstGeom>
          <a:noFill/>
          <a:ln w="9525">
            <a:noFill/>
            <a:miter lim="800000"/>
            <a:headEnd/>
            <a:tailEnd/>
          </a:ln>
        </p:spPr>
      </p:pic>
      <p:pic>
        <p:nvPicPr>
          <p:cNvPr id="441351" name="Picture 7" descr="hj0040"/>
          <p:cNvPicPr>
            <a:picLocks noChangeAspect="1" noChangeArrowheads="1"/>
          </p:cNvPicPr>
          <p:nvPr/>
        </p:nvPicPr>
        <p:blipFill>
          <a:blip r:embed="rId4"/>
          <a:srcRect/>
          <a:stretch>
            <a:fillRect/>
          </a:stretch>
        </p:blipFill>
        <p:spPr bwMode="auto">
          <a:xfrm>
            <a:off x="4356100" y="4572000"/>
            <a:ext cx="3740150" cy="2286000"/>
          </a:xfrm>
          <a:prstGeom prst="rect">
            <a:avLst/>
          </a:prstGeom>
          <a:noFill/>
          <a:ln w="9525">
            <a:noFill/>
            <a:miter lim="800000"/>
            <a:headEnd/>
            <a:tailEnd/>
          </a:ln>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1349"/>
                                        </p:tgtEl>
                                        <p:attrNameLst>
                                          <p:attrName>style.visibility</p:attrName>
                                        </p:attrNameLst>
                                      </p:cBhvr>
                                      <p:to>
                                        <p:strVal val="visible"/>
                                      </p:to>
                                    </p:set>
                                    <p:animEffect transition="in" filter="dissolve">
                                      <p:cBhvr>
                                        <p:cTn id="7" dur="500"/>
                                        <p:tgtEl>
                                          <p:spTgt spid="441349"/>
                                        </p:tgtEl>
                                      </p:cBhvr>
                                    </p:animEffect>
                                  </p:childTnLst>
                                </p:cTn>
                              </p:par>
                            </p:childTnLst>
                          </p:cTn>
                        </p:par>
                        <p:par>
                          <p:cTn id="8" fill="hold">
                            <p:stCondLst>
                              <p:cond delay="500"/>
                            </p:stCondLst>
                            <p:childTnLst>
                              <p:par>
                                <p:cTn id="9" presetID="4" presetClass="entr" presetSubtype="32" fill="hold" nodeType="afterEffect">
                                  <p:stCondLst>
                                    <p:cond delay="1000"/>
                                  </p:stCondLst>
                                  <p:childTnLst>
                                    <p:set>
                                      <p:cBhvr>
                                        <p:cTn id="10" dur="1" fill="hold">
                                          <p:stCondLst>
                                            <p:cond delay="0"/>
                                          </p:stCondLst>
                                        </p:cTn>
                                        <p:tgtEl>
                                          <p:spTgt spid="441350"/>
                                        </p:tgtEl>
                                        <p:attrNameLst>
                                          <p:attrName>style.visibility</p:attrName>
                                        </p:attrNameLst>
                                      </p:cBhvr>
                                      <p:to>
                                        <p:strVal val="visible"/>
                                      </p:to>
                                    </p:set>
                                    <p:animEffect transition="in" filter="box(out)">
                                      <p:cBhvr>
                                        <p:cTn id="11" dur="500"/>
                                        <p:tgtEl>
                                          <p:spTgt spid="441350"/>
                                        </p:tgtEl>
                                      </p:cBhvr>
                                    </p:animEffect>
                                  </p:childTnLst>
                                  <p:subTnLst>
                                    <p:audio>
                                      <p:cMediaNode>
                                        <p:cTn display="0" masterRel="sameClick">
                                          <p:stCondLst>
                                            <p:cond evt="begin" delay="0">
                                              <p:tn val="9"/>
                                            </p:cond>
                                          </p:stCondLst>
                                          <p:endCondLst>
                                            <p:cond evt="onStopAudio" delay="0">
                                              <p:tgtEl>
                                                <p:sldTgt/>
                                              </p:tgtEl>
                                            </p:cond>
                                          </p:endCondLst>
                                        </p:cTn>
                                        <p:tgtEl>
                                          <p:sndTgt r:embed="rId2" name="CAMERA.WAV" builtIn="1"/>
                                        </p:tgtEl>
                                      </p:cMediaNode>
                                    </p:audio>
                                  </p:subTnLst>
                                </p:cTn>
                              </p:par>
                            </p:childTnLst>
                          </p:cTn>
                        </p:par>
                        <p:par>
                          <p:cTn id="12" fill="hold">
                            <p:stCondLst>
                              <p:cond delay="2000"/>
                            </p:stCondLst>
                            <p:childTnLst>
                              <p:par>
                                <p:cTn id="13" presetID="4" presetClass="entr" presetSubtype="32" fill="hold" nodeType="afterEffect">
                                  <p:stCondLst>
                                    <p:cond delay="1000"/>
                                  </p:stCondLst>
                                  <p:childTnLst>
                                    <p:set>
                                      <p:cBhvr>
                                        <p:cTn id="14" dur="1" fill="hold">
                                          <p:stCondLst>
                                            <p:cond delay="0"/>
                                          </p:stCondLst>
                                        </p:cTn>
                                        <p:tgtEl>
                                          <p:spTgt spid="441351"/>
                                        </p:tgtEl>
                                        <p:attrNameLst>
                                          <p:attrName>style.visibility</p:attrName>
                                        </p:attrNameLst>
                                      </p:cBhvr>
                                      <p:to>
                                        <p:strVal val="visible"/>
                                      </p:to>
                                    </p:set>
                                    <p:animEffect transition="in" filter="box(out)">
                                      <p:cBhvr>
                                        <p:cTn id="15" dur="500"/>
                                        <p:tgtEl>
                                          <p:spTgt spid="441351"/>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49" grpId="0" autoUpdateAnimBg="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pPr eaLnBrk="1" hangingPunct="1"/>
            <a:r>
              <a:rPr lang="en-US" altLang="zh-CN" sz="3200" dirty="0" smtClean="0"/>
              <a:t>2.6.4</a:t>
            </a:r>
            <a:r>
              <a:rPr lang="en-US" altLang="zh-CN" dirty="0" smtClean="0"/>
              <a:t> </a:t>
            </a:r>
            <a:r>
              <a:rPr lang="zh-CN" altLang="en-US" dirty="0" smtClean="0"/>
              <a:t>热污染</a:t>
            </a:r>
          </a:p>
        </p:txBody>
      </p:sp>
      <p:sp>
        <p:nvSpPr>
          <p:cNvPr id="193539" name="Text Box 3"/>
          <p:cNvSpPr txBox="1">
            <a:spLocks noChangeArrowheads="1"/>
          </p:cNvSpPr>
          <p:nvPr/>
        </p:nvSpPr>
        <p:spPr bwMode="auto">
          <a:xfrm>
            <a:off x="1066800" y="1219200"/>
            <a:ext cx="7315200" cy="4102100"/>
          </a:xfrm>
          <a:prstGeom prst="rect">
            <a:avLst/>
          </a:prstGeom>
          <a:noFill/>
          <a:ln w="12700" cap="sq">
            <a:noFill/>
            <a:miter lim="800000"/>
            <a:headEnd/>
            <a:tailEnd/>
          </a:ln>
        </p:spPr>
        <p:txBody>
          <a:bodyPr tIns="0" bIns="0">
            <a:spAutoFit/>
          </a:bodyPr>
          <a:lstStyle/>
          <a:p>
            <a:pPr>
              <a:lnSpc>
                <a:spcPct val="120000"/>
              </a:lnSpc>
              <a:spcBef>
                <a:spcPct val="50000"/>
              </a:spcBef>
            </a:pPr>
            <a:r>
              <a:rPr kumimoji="1" lang="zh-CN" altLang="en-US" sz="2800">
                <a:solidFill>
                  <a:srgbClr val="1C1C1C"/>
                </a:solidFill>
                <a:latin typeface="楷体_GB2312" pitchFamily="49" charset="-122"/>
                <a:ea typeface="楷体_GB2312" pitchFamily="49" charset="-122"/>
              </a:rPr>
              <a:t>一些热电厂、核电站及各种工业过程中的冷却水，若不采取措施而直接排入水体，均可引起热污染。热污染对水体的危害不仅仅是由于温度的提高直接杀死水中某些生物</a:t>
            </a:r>
            <a:r>
              <a:rPr kumimoji="1" lang="en-US" altLang="zh-CN" sz="2800">
                <a:solidFill>
                  <a:srgbClr val="1C1C1C"/>
                </a:solidFill>
                <a:latin typeface="楷体_GB2312" pitchFamily="49" charset="-122"/>
                <a:ea typeface="楷体_GB2312" pitchFamily="49" charset="-122"/>
              </a:rPr>
              <a:t>(</a:t>
            </a:r>
            <a:r>
              <a:rPr kumimoji="1" lang="zh-CN" altLang="en-US" sz="2800">
                <a:solidFill>
                  <a:srgbClr val="1C1C1C"/>
                </a:solidFill>
                <a:latin typeface="楷体_GB2312" pitchFamily="49" charset="-122"/>
                <a:ea typeface="楷体_GB2312" pitchFamily="49" charset="-122"/>
              </a:rPr>
              <a:t>例如鳟鱼在水温</a:t>
            </a:r>
            <a:r>
              <a:rPr kumimoji="1" lang="en-US" altLang="zh-CN" sz="2800">
                <a:solidFill>
                  <a:srgbClr val="1C1C1C"/>
                </a:solidFill>
                <a:latin typeface="楷体_GB2312" pitchFamily="49" charset="-122"/>
                <a:ea typeface="楷体_GB2312" pitchFamily="49" charset="-122"/>
              </a:rPr>
              <a:t>20℃</a:t>
            </a:r>
            <a:r>
              <a:rPr kumimoji="1" lang="zh-CN" altLang="en-US" sz="2800">
                <a:solidFill>
                  <a:srgbClr val="1C1C1C"/>
                </a:solidFill>
                <a:latin typeface="楷体_GB2312" pitchFamily="49" charset="-122"/>
                <a:ea typeface="楷体_GB2312" pitchFamily="49" charset="-122"/>
              </a:rPr>
              <a:t>时，可致死亡</a:t>
            </a:r>
            <a:r>
              <a:rPr kumimoji="1" lang="en-US" altLang="zh-CN" sz="2800">
                <a:solidFill>
                  <a:srgbClr val="1C1C1C"/>
                </a:solidFill>
                <a:latin typeface="楷体_GB2312" pitchFamily="49" charset="-122"/>
                <a:ea typeface="楷体_GB2312" pitchFamily="49" charset="-122"/>
              </a:rPr>
              <a:t>)</a:t>
            </a:r>
            <a:r>
              <a:rPr kumimoji="1" lang="zh-CN" altLang="en-US" sz="2800">
                <a:solidFill>
                  <a:srgbClr val="1C1C1C"/>
                </a:solidFill>
                <a:latin typeface="楷体_GB2312" pitchFamily="49" charset="-122"/>
                <a:ea typeface="楷体_GB2312" pitchFamily="49" charset="-122"/>
              </a:rPr>
              <a:t>，而且，温度升高后，必然降低了水中氧的溶解量。在这样不适宜的温度及缺氧的条件下，对水中生态系统的破坏是严重的。</a:t>
            </a:r>
          </a:p>
        </p:txBody>
      </p:sp>
    </p:spTree>
  </p:cSld>
  <p:clrMapOvr>
    <a:masterClrMapping/>
  </p:clrMapOvr>
  <p:transition>
    <p:blinds/>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ChangeArrowheads="1"/>
          </p:cNvSpPr>
          <p:nvPr/>
        </p:nvSpPr>
        <p:spPr bwMode="auto">
          <a:xfrm>
            <a:off x="684213" y="1350963"/>
            <a:ext cx="5472112" cy="1501775"/>
          </a:xfrm>
          <a:prstGeom prst="rect">
            <a:avLst/>
          </a:prstGeom>
          <a:noFill/>
          <a:ln w="9525">
            <a:noFill/>
            <a:miter lim="800000"/>
            <a:headEnd/>
            <a:tailEnd/>
          </a:ln>
          <a:effectLst/>
        </p:spPr>
        <p:txBody>
          <a:bodyPr>
            <a:spAutoFit/>
          </a:bodyPr>
          <a:lstStyle/>
          <a:p>
            <a:pPr eaLnBrk="0" hangingPunct="0">
              <a:lnSpc>
                <a:spcPct val="110000"/>
              </a:lnSpc>
              <a:spcBef>
                <a:spcPct val="50000"/>
              </a:spcBef>
            </a:pPr>
            <a:r>
              <a:rPr kumimoji="1" lang="zh-CN" altLang="en-US" sz="2800">
                <a:solidFill>
                  <a:schemeClr val="folHlink"/>
                </a:solidFill>
                <a:latin typeface="Times New Roman" pitchFamily="18" charset="0"/>
                <a:ea typeface="黑体" pitchFamily="49" charset="-122"/>
              </a:rPr>
              <a:t>渗透压力</a:t>
            </a:r>
            <a:r>
              <a:rPr kumimoji="1" lang="en-US" altLang="zh-CN" sz="2800" i="1">
                <a:solidFill>
                  <a:srgbClr val="B62689"/>
                </a:solidFill>
                <a:latin typeface="Times New Roman" pitchFamily="18" charset="0"/>
                <a:ea typeface="黑体" pitchFamily="49" charset="-122"/>
              </a:rPr>
              <a:t>Π</a:t>
            </a:r>
            <a:r>
              <a:rPr kumimoji="1" lang="zh-CN" altLang="en-US" sz="2800">
                <a:solidFill>
                  <a:schemeClr val="folHlink"/>
                </a:solidFill>
                <a:latin typeface="Times New Roman" pitchFamily="18" charset="0"/>
                <a:ea typeface="黑体" pitchFamily="49" charset="-122"/>
              </a:rPr>
              <a:t>与浓度</a:t>
            </a:r>
            <a:r>
              <a:rPr kumimoji="1" lang="en-US" altLang="zh-CN" sz="2800" i="1">
                <a:solidFill>
                  <a:schemeClr val="folHlink"/>
                </a:solidFill>
                <a:latin typeface="Times New Roman" pitchFamily="18" charset="0"/>
                <a:ea typeface="黑体" pitchFamily="49" charset="-122"/>
              </a:rPr>
              <a:t>c</a:t>
            </a:r>
            <a:r>
              <a:rPr kumimoji="1" lang="en-US" altLang="zh-CN" sz="2800" baseline="-25000">
                <a:solidFill>
                  <a:schemeClr val="folHlink"/>
                </a:solidFill>
                <a:latin typeface="Times New Roman" pitchFamily="18" charset="0"/>
                <a:ea typeface="黑体" pitchFamily="49" charset="-122"/>
              </a:rPr>
              <a:t>B</a:t>
            </a:r>
            <a:r>
              <a:rPr kumimoji="1" lang="en-US" altLang="zh-CN" sz="2800">
                <a:solidFill>
                  <a:schemeClr val="folHlink"/>
                </a:solidFill>
                <a:latin typeface="Times New Roman" pitchFamily="18" charset="0"/>
                <a:ea typeface="黑体" pitchFamily="49" charset="-122"/>
              </a:rPr>
              <a:t> </a:t>
            </a:r>
            <a:r>
              <a:rPr kumimoji="1" lang="zh-CN" altLang="en-US" sz="2800">
                <a:solidFill>
                  <a:schemeClr val="folHlink"/>
                </a:solidFill>
                <a:latin typeface="Times New Roman" pitchFamily="18" charset="0"/>
                <a:ea typeface="黑体" pitchFamily="49" charset="-122"/>
              </a:rPr>
              <a:t>、温度</a:t>
            </a:r>
            <a:r>
              <a:rPr kumimoji="1" lang="en-US" altLang="zh-CN" sz="2800" i="1">
                <a:solidFill>
                  <a:schemeClr val="folHlink"/>
                </a:solidFill>
                <a:latin typeface="Times New Roman" pitchFamily="18" charset="0"/>
                <a:ea typeface="黑体" pitchFamily="49" charset="-122"/>
              </a:rPr>
              <a:t>T</a:t>
            </a:r>
            <a:r>
              <a:rPr kumimoji="1" lang="zh-CN" altLang="en-US" sz="2800">
                <a:solidFill>
                  <a:schemeClr val="folHlink"/>
                </a:solidFill>
                <a:latin typeface="Times New Roman" pitchFamily="18" charset="0"/>
                <a:ea typeface="黑体" pitchFamily="49" charset="-122"/>
              </a:rPr>
              <a:t>的关系：</a:t>
            </a:r>
            <a:r>
              <a:rPr kumimoji="1" lang="zh-CN" altLang="en-US" sz="2800">
                <a:solidFill>
                  <a:schemeClr val="hlink"/>
                </a:solidFill>
                <a:latin typeface="Times New Roman" pitchFamily="18" charset="0"/>
                <a:ea typeface="黑体" pitchFamily="49" charset="-122"/>
              </a:rPr>
              <a:t> </a:t>
            </a:r>
            <a:r>
              <a:rPr kumimoji="1" lang="en-US" altLang="zh-CN" sz="2800">
                <a:solidFill>
                  <a:schemeClr val="hlink"/>
                </a:solidFill>
                <a:latin typeface="Times New Roman" pitchFamily="18" charset="0"/>
                <a:ea typeface="黑体" pitchFamily="49" charset="-122"/>
              </a:rPr>
              <a:t>1886 </a:t>
            </a:r>
            <a:r>
              <a:rPr kumimoji="1" lang="zh-CN" altLang="en-US" sz="2800">
                <a:solidFill>
                  <a:schemeClr val="hlink"/>
                </a:solidFill>
                <a:latin typeface="Times New Roman" pitchFamily="18" charset="0"/>
                <a:ea typeface="黑体" pitchFamily="49" charset="-122"/>
              </a:rPr>
              <a:t>年，荷兰理论化学家</a:t>
            </a:r>
            <a:r>
              <a:rPr kumimoji="1" lang="en-US" altLang="zh-CN" sz="2800">
                <a:solidFill>
                  <a:schemeClr val="hlink"/>
                </a:solidFill>
                <a:latin typeface="Times New Roman" pitchFamily="18" charset="0"/>
                <a:ea typeface="黑体" pitchFamily="49" charset="-122"/>
              </a:rPr>
              <a:t>van’t Hoff</a:t>
            </a:r>
            <a:r>
              <a:rPr kumimoji="1" lang="zh-CN" altLang="en-US" sz="2800">
                <a:solidFill>
                  <a:schemeClr val="hlink"/>
                </a:solidFill>
                <a:latin typeface="Times New Roman" pitchFamily="18" charset="0"/>
                <a:ea typeface="黑体" pitchFamily="49" charset="-122"/>
              </a:rPr>
              <a:t>总结得 </a:t>
            </a:r>
            <a:r>
              <a:rPr kumimoji="1" lang="en-US" altLang="zh-CN" sz="2800" b="1" i="1">
                <a:solidFill>
                  <a:srgbClr val="FF00FF"/>
                </a:solidFill>
                <a:latin typeface="Times New Roman" pitchFamily="18" charset="0"/>
                <a:ea typeface="黑体" pitchFamily="49" charset="-122"/>
              </a:rPr>
              <a:t>van’t Hoff law</a:t>
            </a:r>
            <a:r>
              <a:rPr kumimoji="1" lang="zh-CN" altLang="en-US" sz="2800">
                <a:solidFill>
                  <a:schemeClr val="hlink"/>
                </a:solidFill>
                <a:latin typeface="Times New Roman" pitchFamily="18" charset="0"/>
                <a:ea typeface="黑体" pitchFamily="49" charset="-122"/>
              </a:rPr>
              <a:t>：</a:t>
            </a:r>
          </a:p>
        </p:txBody>
      </p:sp>
      <p:sp>
        <p:nvSpPr>
          <p:cNvPr id="225283" name="Text Box 3"/>
          <p:cNvSpPr txBox="1">
            <a:spLocks noChangeArrowheads="1"/>
          </p:cNvSpPr>
          <p:nvPr/>
        </p:nvSpPr>
        <p:spPr bwMode="auto">
          <a:xfrm>
            <a:off x="3203575" y="2924175"/>
            <a:ext cx="685800" cy="579438"/>
          </a:xfrm>
          <a:prstGeom prst="rect">
            <a:avLst/>
          </a:prstGeom>
          <a:noFill/>
          <a:ln w="9525">
            <a:noFill/>
            <a:miter lim="800000"/>
            <a:headEnd/>
            <a:tailEnd/>
          </a:ln>
          <a:effectLst/>
        </p:spPr>
        <p:txBody>
          <a:bodyPr>
            <a:spAutoFit/>
          </a:bodyPr>
          <a:lstStyle/>
          <a:p>
            <a:pPr eaLnBrk="0" hangingPunct="0">
              <a:spcBef>
                <a:spcPct val="50000"/>
              </a:spcBef>
            </a:pPr>
            <a:r>
              <a:rPr kumimoji="1" lang="en-US" altLang="zh-CN" sz="3200">
                <a:solidFill>
                  <a:schemeClr val="hlink"/>
                </a:solidFill>
                <a:latin typeface="Times New Roman" pitchFamily="18" charset="0"/>
              </a:rPr>
              <a:t>or</a:t>
            </a:r>
          </a:p>
        </p:txBody>
      </p:sp>
      <p:sp>
        <p:nvSpPr>
          <p:cNvPr id="225284" name="Rectangle 4"/>
          <p:cNvSpPr>
            <a:spLocks noChangeArrowheads="1"/>
          </p:cNvSpPr>
          <p:nvPr/>
        </p:nvSpPr>
        <p:spPr bwMode="auto">
          <a:xfrm>
            <a:off x="755650" y="2924175"/>
            <a:ext cx="2124075" cy="579438"/>
          </a:xfrm>
          <a:prstGeom prst="rect">
            <a:avLst/>
          </a:prstGeom>
          <a:noFill/>
          <a:ln w="9525">
            <a:noFill/>
            <a:miter lim="800000"/>
            <a:headEnd/>
            <a:tailEnd/>
          </a:ln>
          <a:effectLst/>
        </p:spPr>
        <p:txBody>
          <a:bodyPr wrap="none">
            <a:spAutoFit/>
          </a:bodyPr>
          <a:lstStyle/>
          <a:p>
            <a:r>
              <a:rPr kumimoji="1" lang="en-US" altLang="zh-CN" sz="3200" i="1">
                <a:solidFill>
                  <a:srgbClr val="B62689"/>
                </a:solidFill>
                <a:latin typeface="Times New Roman" pitchFamily="18" charset="0"/>
                <a:cs typeface="Times New Roman" pitchFamily="18" charset="0"/>
              </a:rPr>
              <a:t>ΠV</a:t>
            </a:r>
            <a:r>
              <a:rPr kumimoji="1" lang="en-US" altLang="zh-CN" sz="3200">
                <a:solidFill>
                  <a:srgbClr val="B62689"/>
                </a:solidFill>
                <a:latin typeface="Times New Roman" pitchFamily="18" charset="0"/>
                <a:cs typeface="Times New Roman" pitchFamily="18" charset="0"/>
              </a:rPr>
              <a:t> = </a:t>
            </a:r>
            <a:r>
              <a:rPr kumimoji="1" lang="en-US" altLang="zh-CN" sz="3200" i="1">
                <a:solidFill>
                  <a:srgbClr val="B62689"/>
                </a:solidFill>
                <a:latin typeface="Times New Roman" pitchFamily="18" charset="0"/>
                <a:cs typeface="Times New Roman" pitchFamily="18" charset="0"/>
              </a:rPr>
              <a:t>n</a:t>
            </a:r>
            <a:r>
              <a:rPr kumimoji="1" lang="en-US" altLang="zh-CN" sz="3200" baseline="-25000">
                <a:solidFill>
                  <a:schemeClr val="folHlink"/>
                </a:solidFill>
                <a:latin typeface="Times New Roman" pitchFamily="18" charset="0"/>
                <a:ea typeface="黑体" pitchFamily="49" charset="-122"/>
              </a:rPr>
              <a:t>B</a:t>
            </a:r>
            <a:r>
              <a:rPr kumimoji="1" lang="en-US" altLang="zh-CN" sz="3200" i="1">
                <a:solidFill>
                  <a:srgbClr val="B62689"/>
                </a:solidFill>
                <a:latin typeface="Times New Roman" pitchFamily="18" charset="0"/>
                <a:cs typeface="Times New Roman" pitchFamily="18" charset="0"/>
              </a:rPr>
              <a:t>RT</a:t>
            </a:r>
          </a:p>
        </p:txBody>
      </p:sp>
      <p:sp>
        <p:nvSpPr>
          <p:cNvPr id="225285" name="Rectangle 5"/>
          <p:cNvSpPr>
            <a:spLocks noChangeArrowheads="1"/>
          </p:cNvSpPr>
          <p:nvPr/>
        </p:nvSpPr>
        <p:spPr bwMode="auto">
          <a:xfrm>
            <a:off x="4211638" y="2921000"/>
            <a:ext cx="1854200" cy="579438"/>
          </a:xfrm>
          <a:prstGeom prst="rect">
            <a:avLst/>
          </a:prstGeom>
          <a:noFill/>
          <a:ln w="9525">
            <a:noFill/>
            <a:miter lim="800000"/>
            <a:headEnd/>
            <a:tailEnd/>
          </a:ln>
          <a:effectLst/>
        </p:spPr>
        <p:txBody>
          <a:bodyPr wrap="none">
            <a:spAutoFit/>
          </a:bodyPr>
          <a:lstStyle/>
          <a:p>
            <a:r>
              <a:rPr kumimoji="1" lang="en-US" altLang="zh-CN" sz="3200" i="1">
                <a:solidFill>
                  <a:srgbClr val="B62689"/>
                </a:solidFill>
                <a:latin typeface="Times New Roman" pitchFamily="18" charset="0"/>
                <a:cs typeface="Times New Roman" pitchFamily="18" charset="0"/>
              </a:rPr>
              <a:t>Π </a:t>
            </a:r>
            <a:r>
              <a:rPr kumimoji="1" lang="en-US" altLang="zh-CN" sz="3200">
                <a:solidFill>
                  <a:srgbClr val="B62689"/>
                </a:solidFill>
                <a:latin typeface="Times New Roman" pitchFamily="18" charset="0"/>
                <a:cs typeface="Times New Roman" pitchFamily="18" charset="0"/>
              </a:rPr>
              <a:t>= </a:t>
            </a:r>
            <a:r>
              <a:rPr kumimoji="1" lang="en-US" altLang="zh-CN" sz="3200" i="1">
                <a:solidFill>
                  <a:schemeClr val="folHlink"/>
                </a:solidFill>
                <a:latin typeface="Times New Roman" pitchFamily="18" charset="0"/>
                <a:ea typeface="黑体" pitchFamily="49" charset="-122"/>
              </a:rPr>
              <a:t>c</a:t>
            </a:r>
            <a:r>
              <a:rPr kumimoji="1" lang="en-US" altLang="zh-CN" sz="3200" baseline="-25000">
                <a:solidFill>
                  <a:schemeClr val="folHlink"/>
                </a:solidFill>
                <a:latin typeface="Times New Roman" pitchFamily="18" charset="0"/>
                <a:ea typeface="黑体" pitchFamily="49" charset="-122"/>
              </a:rPr>
              <a:t>B</a:t>
            </a:r>
            <a:r>
              <a:rPr kumimoji="1" lang="en-US" altLang="zh-CN" sz="3200" i="1">
                <a:solidFill>
                  <a:srgbClr val="B62689"/>
                </a:solidFill>
                <a:latin typeface="Times New Roman" pitchFamily="18" charset="0"/>
                <a:cs typeface="Times New Roman" pitchFamily="18" charset="0"/>
              </a:rPr>
              <a:t>RT</a:t>
            </a:r>
          </a:p>
        </p:txBody>
      </p:sp>
      <p:sp>
        <p:nvSpPr>
          <p:cNvPr id="225286" name="Rectangle 6"/>
          <p:cNvSpPr>
            <a:spLocks noChangeArrowheads="1"/>
          </p:cNvSpPr>
          <p:nvPr/>
        </p:nvSpPr>
        <p:spPr bwMode="auto">
          <a:xfrm>
            <a:off x="611188" y="3541713"/>
            <a:ext cx="5689600" cy="2911475"/>
          </a:xfrm>
          <a:prstGeom prst="rect">
            <a:avLst/>
          </a:prstGeom>
          <a:noFill/>
          <a:ln w="9525">
            <a:noFill/>
            <a:miter lim="800000"/>
            <a:headEnd/>
            <a:tailEnd/>
          </a:ln>
          <a:effectLst/>
        </p:spPr>
        <p:txBody>
          <a:bodyPr>
            <a:spAutoFit/>
          </a:bodyPr>
          <a:lstStyle/>
          <a:p>
            <a:pPr>
              <a:lnSpc>
                <a:spcPct val="110000"/>
              </a:lnSpc>
              <a:buClr>
                <a:srgbClr val="FF00FF"/>
              </a:buClr>
              <a:buFont typeface="Wingdings" pitchFamily="2" charset="2"/>
              <a:buChar char="v"/>
            </a:pPr>
            <a:r>
              <a:rPr kumimoji="1" lang="zh-CN" altLang="en-US" sz="2800">
                <a:solidFill>
                  <a:schemeClr val="hlink"/>
                </a:solidFill>
                <a:latin typeface="Times New Roman" pitchFamily="18" charset="0"/>
                <a:ea typeface="黑体" pitchFamily="49" charset="-122"/>
              </a:rPr>
              <a:t>该式形式上与理想气体状态方程相似，但气体的压力和溶液的渗透压产生的原因不同。</a:t>
            </a:r>
          </a:p>
          <a:p>
            <a:pPr>
              <a:lnSpc>
                <a:spcPct val="110000"/>
              </a:lnSpc>
              <a:buClr>
                <a:srgbClr val="FF00FF"/>
              </a:buClr>
              <a:buFont typeface="Wingdings" pitchFamily="2" charset="2"/>
              <a:buChar char="v"/>
            </a:pPr>
            <a:r>
              <a:rPr kumimoji="1" lang="zh-CN" altLang="en-US" sz="2800">
                <a:solidFill>
                  <a:schemeClr val="hlink"/>
                </a:solidFill>
                <a:latin typeface="Times New Roman" pitchFamily="18" charset="0"/>
                <a:ea typeface="黑体" pitchFamily="49" charset="-122"/>
              </a:rPr>
              <a:t>气体的压力是由于分子的运动碰撞器壁而产生的，但溶液的渗透压是溶剂分子渗透的结果。</a:t>
            </a:r>
            <a:endParaRPr kumimoji="1" lang="zh-CN" altLang="en-US" sz="2800">
              <a:solidFill>
                <a:schemeClr val="hlink"/>
              </a:solidFill>
              <a:latin typeface="Times New Roman" pitchFamily="18" charset="0"/>
              <a:cs typeface="Times New Roman" pitchFamily="18" charset="0"/>
            </a:endParaRPr>
          </a:p>
        </p:txBody>
      </p:sp>
      <p:pic>
        <p:nvPicPr>
          <p:cNvPr id="225287" name="Picture 7" descr="返回">
            <a:hlinkClick r:id="rId3" action="ppaction://hlinksldjump"/>
          </p:cNvPr>
          <p:cNvPicPr>
            <a:picLocks noChangeAspect="1" noChangeArrowheads="1"/>
          </p:cNvPicPr>
          <p:nvPr/>
        </p:nvPicPr>
        <p:blipFill>
          <a:blip r:embed="rId4"/>
          <a:srcRect/>
          <a:stretch>
            <a:fillRect/>
          </a:stretch>
        </p:blipFill>
        <p:spPr bwMode="auto">
          <a:xfrm>
            <a:off x="7494588" y="6383338"/>
            <a:ext cx="792162" cy="468312"/>
          </a:xfrm>
          <a:prstGeom prst="rect">
            <a:avLst/>
          </a:prstGeom>
          <a:noFill/>
        </p:spPr>
      </p:pic>
      <p:sp>
        <p:nvSpPr>
          <p:cNvPr id="225288" name="Rectangle 8"/>
          <p:cNvSpPr>
            <a:spLocks noGrp="1" noChangeArrowheads="1"/>
          </p:cNvSpPr>
          <p:nvPr>
            <p:ph type="title" idx="4294967295"/>
          </p:nvPr>
        </p:nvSpPr>
        <p:spPr/>
        <p:txBody>
          <a:bodyPr/>
          <a:lstStyle/>
          <a:p>
            <a:r>
              <a:rPr lang="zh-CN" altLang="en-US"/>
              <a:t>范特霍夫公式 </a:t>
            </a:r>
          </a:p>
        </p:txBody>
      </p:sp>
      <p:pic>
        <p:nvPicPr>
          <p:cNvPr id="225289" name="Picture 9" descr="Vant_Hoff"/>
          <p:cNvPicPr>
            <a:picLocks noChangeAspect="1" noChangeArrowheads="1"/>
          </p:cNvPicPr>
          <p:nvPr/>
        </p:nvPicPr>
        <p:blipFill>
          <a:blip r:embed="rId5"/>
          <a:srcRect/>
          <a:stretch>
            <a:fillRect/>
          </a:stretch>
        </p:blipFill>
        <p:spPr bwMode="auto">
          <a:xfrm>
            <a:off x="6538913" y="1341438"/>
            <a:ext cx="2136775" cy="3024187"/>
          </a:xfrm>
          <a:prstGeom prst="rect">
            <a:avLst/>
          </a:prstGeom>
          <a:noFill/>
          <a:ln w="25400">
            <a:solidFill>
              <a:srgbClr val="FF0000"/>
            </a:solidFill>
            <a:miter lim="800000"/>
            <a:headEnd/>
            <a:tailEnd/>
          </a:ln>
        </p:spPr>
      </p:pic>
      <p:sp>
        <p:nvSpPr>
          <p:cNvPr id="225290" name="Rectangle 10"/>
          <p:cNvSpPr>
            <a:spLocks noChangeArrowheads="1"/>
          </p:cNvSpPr>
          <p:nvPr/>
        </p:nvSpPr>
        <p:spPr bwMode="auto">
          <a:xfrm>
            <a:off x="6227763" y="4535488"/>
            <a:ext cx="2808287" cy="1701800"/>
          </a:xfrm>
          <a:prstGeom prst="rect">
            <a:avLst/>
          </a:prstGeom>
          <a:noFill/>
          <a:ln w="9525">
            <a:noFill/>
            <a:miter lim="800000"/>
            <a:headEnd/>
            <a:tailEnd/>
          </a:ln>
          <a:effectLst/>
        </p:spPr>
        <p:txBody>
          <a:bodyPr>
            <a:spAutoFit/>
          </a:bodyPr>
          <a:lstStyle/>
          <a:p>
            <a:pPr>
              <a:lnSpc>
                <a:spcPct val="110000"/>
              </a:lnSpc>
              <a:buClr>
                <a:srgbClr val="FF00FF"/>
              </a:buClr>
              <a:buFont typeface="Wingdings" pitchFamily="2" charset="2"/>
              <a:buNone/>
            </a:pPr>
            <a:r>
              <a:rPr kumimoji="1" lang="zh-CN" altLang="en-US" sz="1600">
                <a:solidFill>
                  <a:schemeClr val="hlink"/>
                </a:solidFill>
                <a:latin typeface="Times New Roman" pitchFamily="18" charset="0"/>
                <a:ea typeface="隶书" pitchFamily="49" charset="-122"/>
              </a:rPr>
              <a:t>荷兰化学家</a:t>
            </a:r>
            <a:r>
              <a:rPr kumimoji="1" lang="en-US" altLang="zh-CN" sz="1600">
                <a:solidFill>
                  <a:schemeClr val="hlink"/>
                </a:solidFill>
                <a:latin typeface="Times New Roman" pitchFamily="18" charset="0"/>
                <a:ea typeface="隶书" pitchFamily="49" charset="-122"/>
              </a:rPr>
              <a:t>Jacobus Hendricus Van’t Hoff</a:t>
            </a:r>
            <a:r>
              <a:rPr kumimoji="1" lang="zh-CN" altLang="en-US" sz="1600">
                <a:solidFill>
                  <a:schemeClr val="hlink"/>
                </a:solidFill>
                <a:latin typeface="Times New Roman" pitchFamily="18" charset="0"/>
                <a:ea typeface="隶书" pitchFamily="49" charset="-122"/>
              </a:rPr>
              <a:t>，因为在化学动力学和化学热力学研究上的贡献，获得</a:t>
            </a:r>
            <a:r>
              <a:rPr kumimoji="1" lang="en-US" altLang="zh-CN" sz="1600">
                <a:solidFill>
                  <a:schemeClr val="hlink"/>
                </a:solidFill>
                <a:latin typeface="Times New Roman" pitchFamily="18" charset="0"/>
                <a:ea typeface="隶书" pitchFamily="49" charset="-122"/>
              </a:rPr>
              <a:t>1901</a:t>
            </a:r>
            <a:r>
              <a:rPr kumimoji="1" lang="zh-CN" altLang="en-US" sz="1600">
                <a:solidFill>
                  <a:schemeClr val="hlink"/>
                </a:solidFill>
                <a:latin typeface="Times New Roman" pitchFamily="18" charset="0"/>
                <a:ea typeface="隶书" pitchFamily="49" charset="-122"/>
              </a:rPr>
              <a:t>年的诺贝尔化学奖，成为第一位获得诺贝尔化学奖的科学家。 </a:t>
            </a:r>
          </a:p>
        </p:txBody>
      </p:sp>
    </p:spTree>
  </p:cSld>
  <p:clrMapOvr>
    <a:masterClrMapping/>
  </p:clrMapOvr>
  <p:transition>
    <p:blinds/>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Rectangle 2"/>
          <p:cNvSpPr>
            <a:spLocks noGrp="1" noChangeArrowheads="1"/>
          </p:cNvSpPr>
          <p:nvPr>
            <p:ph type="title"/>
          </p:nvPr>
        </p:nvSpPr>
        <p:spPr/>
        <p:txBody>
          <a:bodyPr/>
          <a:lstStyle/>
          <a:p>
            <a:pPr eaLnBrk="1" hangingPunct="1"/>
            <a:r>
              <a:rPr lang="zh-CN" altLang="en-US" smtClean="0"/>
              <a:t>本章小结</a:t>
            </a:r>
          </a:p>
        </p:txBody>
      </p:sp>
      <p:sp>
        <p:nvSpPr>
          <p:cNvPr id="448515" name="Text Box 3"/>
          <p:cNvSpPr txBox="1">
            <a:spLocks noChangeArrowheads="1"/>
          </p:cNvSpPr>
          <p:nvPr/>
        </p:nvSpPr>
        <p:spPr bwMode="auto">
          <a:xfrm>
            <a:off x="714348" y="1428736"/>
            <a:ext cx="8077200" cy="1095375"/>
          </a:xfrm>
          <a:prstGeom prst="rect">
            <a:avLst/>
          </a:prstGeom>
          <a:noFill/>
          <a:ln w="12700" cap="sq">
            <a:noFill/>
            <a:miter lim="800000"/>
            <a:headEnd/>
            <a:tailEnd/>
          </a:ln>
        </p:spPr>
        <p:txBody>
          <a:bodyPr tIns="0" bIns="0">
            <a:spAutoFit/>
          </a:bodyPr>
          <a:lstStyle/>
          <a:p>
            <a:pPr>
              <a:spcBef>
                <a:spcPct val="50000"/>
              </a:spcBef>
              <a:buClr>
                <a:srgbClr val="FF3300"/>
              </a:buClr>
              <a:buFont typeface="Wingdings" pitchFamily="2" charset="2"/>
              <a:buChar char="v"/>
            </a:pPr>
            <a:r>
              <a:rPr kumimoji="1" lang="en-US" altLang="zh-CN" sz="2400" dirty="0">
                <a:latin typeface="Times New Roman" pitchFamily="18" charset="0"/>
                <a:ea typeface="楷体_GB2312" pitchFamily="49" charset="-122"/>
              </a:rPr>
              <a:t> </a:t>
            </a:r>
            <a:r>
              <a:rPr kumimoji="1" lang="zh-CN" altLang="en-US" sz="2400" dirty="0">
                <a:latin typeface="Times New Roman" pitchFamily="18" charset="0"/>
                <a:ea typeface="楷体_GB2312" pitchFamily="49" charset="-122"/>
              </a:rPr>
              <a:t>非电解质稀溶液的蒸气压下降、沸点升高、凝固点下降以及渗透压等与溶液的质量摩尔浓度成正比，而与溶质的本性无关。</a:t>
            </a:r>
          </a:p>
        </p:txBody>
      </p:sp>
      <p:sp>
        <p:nvSpPr>
          <p:cNvPr id="448516" name="Text Box 4"/>
          <p:cNvSpPr txBox="1">
            <a:spLocks noChangeArrowheads="1"/>
          </p:cNvSpPr>
          <p:nvPr/>
        </p:nvSpPr>
        <p:spPr bwMode="auto">
          <a:xfrm>
            <a:off x="642910" y="2571744"/>
            <a:ext cx="8077200" cy="1107996"/>
          </a:xfrm>
          <a:prstGeom prst="rect">
            <a:avLst/>
          </a:prstGeom>
          <a:noFill/>
          <a:ln w="12700" cap="sq">
            <a:noFill/>
            <a:miter lim="800000"/>
            <a:headEnd/>
            <a:tailEnd/>
          </a:ln>
        </p:spPr>
        <p:txBody>
          <a:bodyPr tIns="0" bIns="0">
            <a:spAutoFit/>
          </a:bodyPr>
          <a:lstStyle/>
          <a:p>
            <a:pPr>
              <a:spcBef>
                <a:spcPct val="50000"/>
              </a:spcBef>
              <a:buClr>
                <a:srgbClr val="FF3300"/>
              </a:buClr>
              <a:buFont typeface="Wingdings" pitchFamily="2" charset="2"/>
              <a:buChar char="v"/>
            </a:pPr>
            <a:r>
              <a:rPr kumimoji="1" lang="en-US" altLang="zh-CN" sz="2400" dirty="0">
                <a:latin typeface="Times New Roman" pitchFamily="18" charset="0"/>
                <a:ea typeface="楷体_GB2312" pitchFamily="49" charset="-122"/>
              </a:rPr>
              <a:t> </a:t>
            </a:r>
            <a:r>
              <a:rPr kumimoji="1" lang="zh-CN" altLang="en-US" sz="2400" dirty="0">
                <a:latin typeface="Times New Roman" pitchFamily="18" charset="0"/>
                <a:ea typeface="楷体_GB2312" pitchFamily="49" charset="-122"/>
              </a:rPr>
              <a:t>酸碱质子理论认为凡能给出质子的物质都是酸；凡能结合质子的物质都是碱。并提出了共轭酸碱的概念：</a:t>
            </a:r>
            <a:br>
              <a:rPr kumimoji="1" lang="zh-CN" altLang="en-US" sz="2400" dirty="0">
                <a:latin typeface="Times New Roman" pitchFamily="18" charset="0"/>
                <a:ea typeface="楷体_GB2312" pitchFamily="49" charset="-122"/>
              </a:rPr>
            </a:br>
            <a:r>
              <a:rPr kumimoji="1" lang="zh-CN" altLang="en-US" sz="2400" dirty="0">
                <a:latin typeface="Times New Roman" pitchFamily="18" charset="0"/>
                <a:ea typeface="楷体_GB2312" pitchFamily="49" charset="-122"/>
              </a:rPr>
              <a:t>	共轭酸 </a:t>
            </a:r>
            <a:r>
              <a:rPr kumimoji="1" lang="en-US" altLang="zh-CN" sz="2400" dirty="0">
                <a:latin typeface="Times New Roman" pitchFamily="18" charset="0"/>
                <a:ea typeface="楷体_GB2312" pitchFamily="49" charset="-122"/>
              </a:rPr>
              <a:t>= </a:t>
            </a:r>
            <a:r>
              <a:rPr kumimoji="1" lang="zh-CN" altLang="en-US" sz="2400" dirty="0">
                <a:latin typeface="Times New Roman" pitchFamily="18" charset="0"/>
                <a:ea typeface="楷体_GB2312" pitchFamily="49" charset="-122"/>
              </a:rPr>
              <a:t>共轭碱</a:t>
            </a:r>
            <a:r>
              <a:rPr kumimoji="1" lang="en-US" altLang="zh-CN" sz="2400" dirty="0">
                <a:latin typeface="Times New Roman" pitchFamily="18" charset="0"/>
                <a:ea typeface="楷体_GB2312" pitchFamily="49" charset="-122"/>
              </a:rPr>
              <a:t>+ H</a:t>
            </a:r>
            <a:r>
              <a:rPr kumimoji="1" lang="en-US" altLang="zh-CN" sz="2400" baseline="30000" dirty="0">
                <a:latin typeface="Times New Roman" pitchFamily="18" charset="0"/>
                <a:ea typeface="楷体_GB2312" pitchFamily="49" charset="-122"/>
              </a:rPr>
              <a:t>+</a:t>
            </a:r>
            <a:r>
              <a:rPr kumimoji="1" lang="en-US" altLang="zh-CN" sz="2400" dirty="0">
                <a:latin typeface="Times New Roman" pitchFamily="18" charset="0"/>
                <a:ea typeface="楷体_GB2312" pitchFamily="49" charset="-122"/>
              </a:rPr>
              <a:t> </a:t>
            </a:r>
            <a:r>
              <a:rPr kumimoji="1" lang="zh-CN" altLang="en-US" sz="2400" dirty="0" smtClean="0">
                <a:latin typeface="Times New Roman" pitchFamily="18" charset="0"/>
                <a:ea typeface="楷体_GB2312" pitchFamily="49" charset="-122"/>
              </a:rPr>
              <a:t>，</a:t>
            </a:r>
            <a:endParaRPr kumimoji="1" lang="en-US" altLang="zh-CN" sz="2400" dirty="0">
              <a:latin typeface="Times New Roman" pitchFamily="18" charset="0"/>
              <a:ea typeface="楷体_GB2312" pitchFamily="49" charset="-122"/>
            </a:endParaRPr>
          </a:p>
        </p:txBody>
      </p:sp>
      <p:grpSp>
        <p:nvGrpSpPr>
          <p:cNvPr id="2" name="Group 5"/>
          <p:cNvGrpSpPr>
            <a:grpSpLocks/>
          </p:cNvGrpSpPr>
          <p:nvPr/>
        </p:nvGrpSpPr>
        <p:grpSpPr bwMode="auto">
          <a:xfrm>
            <a:off x="785786" y="3643318"/>
            <a:ext cx="3756025" cy="873126"/>
            <a:chOff x="480" y="2077"/>
            <a:chExt cx="2366" cy="550"/>
          </a:xfrm>
        </p:grpSpPr>
        <p:sp>
          <p:nvSpPr>
            <p:cNvPr id="76818" name="Text Box 6"/>
            <p:cNvSpPr txBox="1">
              <a:spLocks noChangeArrowheads="1"/>
            </p:cNvSpPr>
            <p:nvPr/>
          </p:nvSpPr>
          <p:spPr bwMode="auto">
            <a:xfrm>
              <a:off x="1992" y="2362"/>
              <a:ext cx="576" cy="230"/>
            </a:xfrm>
            <a:prstGeom prst="rect">
              <a:avLst/>
            </a:prstGeom>
            <a:noFill/>
            <a:ln w="12700" cap="sq">
              <a:noFill/>
              <a:miter lim="800000"/>
              <a:headEnd/>
              <a:tailEnd/>
            </a:ln>
          </p:spPr>
          <p:txBody>
            <a:bodyPr tIns="0" bIns="0">
              <a:spAutoFit/>
            </a:bodyPr>
            <a:lstStyle/>
            <a:p>
              <a:pPr>
                <a:spcBef>
                  <a:spcPct val="50000"/>
                </a:spcBef>
              </a:pPr>
              <a:endParaRPr kumimoji="1" lang="zh-CN" altLang="zh-CN" sz="2400">
                <a:latin typeface="Times New Roman" pitchFamily="18" charset="0"/>
                <a:ea typeface="楷体_GB2312" pitchFamily="49" charset="-122"/>
              </a:endParaRPr>
            </a:p>
          </p:txBody>
        </p:sp>
        <p:graphicFrame>
          <p:nvGraphicFramePr>
            <p:cNvPr id="76804" name="Object 7"/>
            <p:cNvGraphicFramePr>
              <a:graphicFrameLocks noChangeAspect="1"/>
            </p:cNvGraphicFramePr>
            <p:nvPr/>
          </p:nvGraphicFramePr>
          <p:xfrm>
            <a:off x="1717" y="2239"/>
            <a:ext cx="1129" cy="388"/>
          </p:xfrm>
          <a:graphic>
            <a:graphicData uri="http://schemas.openxmlformats.org/presentationml/2006/ole">
              <p:oleObj spid="_x0000_s675844" name="Equation" r:id="rId3" imgW="850680" imgH="291960" progId="Equation.DSMT4">
                <p:embed/>
              </p:oleObj>
            </a:graphicData>
          </a:graphic>
        </p:graphicFrame>
        <p:sp>
          <p:nvSpPr>
            <p:cNvPr id="76819" name="Rectangle 8"/>
            <p:cNvSpPr>
              <a:spLocks noChangeArrowheads="1"/>
            </p:cNvSpPr>
            <p:nvPr/>
          </p:nvSpPr>
          <p:spPr bwMode="auto">
            <a:xfrm>
              <a:off x="480" y="2077"/>
              <a:ext cx="1295" cy="230"/>
            </a:xfrm>
            <a:prstGeom prst="rect">
              <a:avLst/>
            </a:prstGeom>
            <a:noFill/>
            <a:ln w="12700" cap="sq">
              <a:noFill/>
              <a:miter lim="800000"/>
              <a:headEnd/>
              <a:tailEnd/>
            </a:ln>
          </p:spPr>
          <p:txBody>
            <a:bodyPr wrap="none" tIns="0" bIns="0">
              <a:spAutoFit/>
            </a:bodyPr>
            <a:lstStyle/>
            <a:p>
              <a:pPr>
                <a:buClr>
                  <a:srgbClr val="FF3300"/>
                </a:buClr>
                <a:buFont typeface="Wingdings" pitchFamily="2" charset="2"/>
                <a:buChar char="v"/>
              </a:pPr>
              <a:r>
                <a:rPr kumimoji="1" lang="en-US" altLang="zh-CN" sz="2400">
                  <a:latin typeface="Times New Roman" pitchFamily="18" charset="0"/>
                  <a:ea typeface="楷体_GB2312" pitchFamily="49" charset="-122"/>
                </a:rPr>
                <a:t> </a:t>
              </a:r>
              <a:r>
                <a:rPr kumimoji="1" lang="zh-CN" altLang="en-US" sz="2400">
                  <a:latin typeface="Times New Roman" pitchFamily="18" charset="0"/>
                  <a:ea typeface="楷体_GB2312" pitchFamily="49" charset="-122"/>
                </a:rPr>
                <a:t>稀释定律：</a:t>
              </a:r>
            </a:p>
          </p:txBody>
        </p:sp>
      </p:grpSp>
      <p:grpSp>
        <p:nvGrpSpPr>
          <p:cNvPr id="4" name="Group 12"/>
          <p:cNvGrpSpPr>
            <a:grpSpLocks/>
          </p:cNvGrpSpPr>
          <p:nvPr/>
        </p:nvGrpSpPr>
        <p:grpSpPr bwMode="auto">
          <a:xfrm>
            <a:off x="714348" y="4500570"/>
            <a:ext cx="8077200" cy="863600"/>
            <a:chOff x="432" y="2688"/>
            <a:chExt cx="5088" cy="544"/>
          </a:xfrm>
        </p:grpSpPr>
        <p:sp>
          <p:nvSpPr>
            <p:cNvPr id="76811" name="Text Box 13"/>
            <p:cNvSpPr txBox="1">
              <a:spLocks noChangeArrowheads="1"/>
            </p:cNvSpPr>
            <p:nvPr/>
          </p:nvSpPr>
          <p:spPr bwMode="auto">
            <a:xfrm>
              <a:off x="432" y="2688"/>
              <a:ext cx="5088" cy="506"/>
            </a:xfrm>
            <a:prstGeom prst="rect">
              <a:avLst/>
            </a:prstGeom>
            <a:noFill/>
            <a:ln w="12700" cap="sq">
              <a:noFill/>
              <a:miter lim="800000"/>
              <a:headEnd/>
              <a:tailEnd/>
            </a:ln>
          </p:spPr>
          <p:txBody>
            <a:bodyPr tIns="0" bIns="0">
              <a:spAutoFit/>
            </a:bodyPr>
            <a:lstStyle/>
            <a:p>
              <a:pPr>
                <a:lnSpc>
                  <a:spcPct val="110000"/>
                </a:lnSpc>
                <a:spcBef>
                  <a:spcPct val="50000"/>
                </a:spcBef>
                <a:buClr>
                  <a:srgbClr val="FF3300"/>
                </a:buClr>
                <a:buFont typeface="Wingdings" pitchFamily="2" charset="2"/>
                <a:buChar char="v"/>
              </a:pPr>
              <a:r>
                <a:rPr kumimoji="1" lang="en-US" altLang="zh-CN" sz="2400">
                  <a:latin typeface="Times New Roman" pitchFamily="18" charset="0"/>
                  <a:ea typeface="楷体_GB2312" pitchFamily="49" charset="-122"/>
                </a:rPr>
                <a:t> </a:t>
              </a:r>
              <a:r>
                <a:rPr kumimoji="1" lang="zh-CN" altLang="en-US" sz="2400">
                  <a:latin typeface="Times New Roman" pitchFamily="18" charset="0"/>
                  <a:ea typeface="楷体_GB2312" pitchFamily="49" charset="-122"/>
                </a:rPr>
                <a:t>一元酸碱溶液</a:t>
              </a:r>
              <a:r>
                <a:rPr kumimoji="1" lang="en-US" altLang="zh-CN" sz="2400">
                  <a:latin typeface="Times New Roman" pitchFamily="18" charset="0"/>
                  <a:ea typeface="楷体_GB2312" pitchFamily="49" charset="-122"/>
                </a:rPr>
                <a:t>pH</a:t>
              </a:r>
              <a:r>
                <a:rPr kumimoji="1" lang="zh-CN" altLang="en-US" sz="2400">
                  <a:latin typeface="Times New Roman" pitchFamily="18" charset="0"/>
                  <a:ea typeface="楷体_GB2312" pitchFamily="49" charset="-122"/>
                </a:rPr>
                <a:t>的近似计算：</a:t>
              </a:r>
              <a:br>
                <a:rPr kumimoji="1" lang="zh-CN" altLang="en-US" sz="2400">
                  <a:latin typeface="Times New Roman" pitchFamily="18" charset="0"/>
                  <a:ea typeface="楷体_GB2312" pitchFamily="49" charset="-122"/>
                </a:rPr>
              </a:br>
              <a:r>
                <a:rPr kumimoji="1" lang="zh-CN" altLang="en-US" sz="2400">
                  <a:latin typeface="Times New Roman" pitchFamily="18" charset="0"/>
                  <a:ea typeface="楷体_GB2312" pitchFamily="49" charset="-122"/>
                </a:rPr>
                <a:t>	                         或</a:t>
              </a:r>
            </a:p>
          </p:txBody>
        </p:sp>
        <p:graphicFrame>
          <p:nvGraphicFramePr>
            <p:cNvPr id="76802" name="Object 14"/>
            <p:cNvGraphicFramePr>
              <a:graphicFrameLocks noChangeAspect="1"/>
            </p:cNvGraphicFramePr>
            <p:nvPr/>
          </p:nvGraphicFramePr>
          <p:xfrm>
            <a:off x="847" y="2864"/>
            <a:ext cx="1352" cy="367"/>
          </p:xfrm>
          <a:graphic>
            <a:graphicData uri="http://schemas.openxmlformats.org/presentationml/2006/ole">
              <p:oleObj spid="_x0000_s675842" name="Equation" r:id="rId4" imgW="1079280" imgH="291960" progId="Equation.DSMT4">
                <p:embed/>
              </p:oleObj>
            </a:graphicData>
          </a:graphic>
        </p:graphicFrame>
        <p:graphicFrame>
          <p:nvGraphicFramePr>
            <p:cNvPr id="76803" name="Object 15"/>
            <p:cNvGraphicFramePr>
              <a:graphicFrameLocks noChangeAspect="1"/>
            </p:cNvGraphicFramePr>
            <p:nvPr/>
          </p:nvGraphicFramePr>
          <p:xfrm>
            <a:off x="2505" y="2865"/>
            <a:ext cx="1490" cy="367"/>
          </p:xfrm>
          <a:graphic>
            <a:graphicData uri="http://schemas.openxmlformats.org/presentationml/2006/ole">
              <p:oleObj spid="_x0000_s675843" name="Equation" r:id="rId5" imgW="1193760" imgH="291960" progId="Equation.DSMT4">
                <p:embed/>
              </p:oleObj>
            </a:graphicData>
          </a:graphic>
        </p:graphicFrame>
        <p:grpSp>
          <p:nvGrpSpPr>
            <p:cNvPr id="5" name="Group 16"/>
            <p:cNvGrpSpPr>
              <a:grpSpLocks/>
            </p:cNvGrpSpPr>
            <p:nvPr/>
          </p:nvGrpSpPr>
          <p:grpSpPr bwMode="auto">
            <a:xfrm>
              <a:off x="2160" y="2976"/>
              <a:ext cx="48" cy="48"/>
              <a:chOff x="1488" y="3264"/>
              <a:chExt cx="288" cy="288"/>
            </a:xfrm>
          </p:grpSpPr>
          <p:sp>
            <p:nvSpPr>
              <p:cNvPr id="76816" name="Oval 17"/>
              <p:cNvSpPr>
                <a:spLocks noChangeArrowheads="1"/>
              </p:cNvSpPr>
              <p:nvPr/>
            </p:nvSpPr>
            <p:spPr bwMode="auto">
              <a:xfrm>
                <a:off x="1488" y="3264"/>
                <a:ext cx="288" cy="288"/>
              </a:xfrm>
              <a:prstGeom prst="ellipse">
                <a:avLst/>
              </a:prstGeom>
              <a:noFill/>
              <a:ln w="15875">
                <a:solidFill>
                  <a:schemeClr val="tx1"/>
                </a:solidFill>
                <a:round/>
                <a:headEnd/>
                <a:tailEnd/>
              </a:ln>
            </p:spPr>
            <p:txBody>
              <a:bodyPr anchor="ctr">
                <a:spAutoFit/>
              </a:bodyPr>
              <a:lstStyle/>
              <a:p>
                <a:endParaRPr lang="zh-CN" altLang="en-US"/>
              </a:p>
            </p:txBody>
          </p:sp>
          <p:sp>
            <p:nvSpPr>
              <p:cNvPr id="76817" name="Line 18"/>
              <p:cNvSpPr>
                <a:spLocks noChangeShapeType="1"/>
              </p:cNvSpPr>
              <p:nvPr/>
            </p:nvSpPr>
            <p:spPr bwMode="auto">
              <a:xfrm>
                <a:off x="1488" y="3408"/>
                <a:ext cx="288" cy="0"/>
              </a:xfrm>
              <a:prstGeom prst="line">
                <a:avLst/>
              </a:prstGeom>
              <a:noFill/>
              <a:ln w="15875">
                <a:solidFill>
                  <a:schemeClr val="tx1"/>
                </a:solidFill>
                <a:round/>
                <a:headEnd/>
                <a:tailEnd/>
              </a:ln>
            </p:spPr>
            <p:txBody>
              <a:bodyPr anchor="ctr">
                <a:spAutoFit/>
              </a:bodyPr>
              <a:lstStyle/>
              <a:p>
                <a:endParaRPr lang="zh-CN" altLang="en-US"/>
              </a:p>
            </p:txBody>
          </p:sp>
        </p:grpSp>
        <p:grpSp>
          <p:nvGrpSpPr>
            <p:cNvPr id="6" name="Group 19"/>
            <p:cNvGrpSpPr>
              <a:grpSpLocks/>
            </p:cNvGrpSpPr>
            <p:nvPr/>
          </p:nvGrpSpPr>
          <p:grpSpPr bwMode="auto">
            <a:xfrm>
              <a:off x="3936" y="2976"/>
              <a:ext cx="48" cy="48"/>
              <a:chOff x="1488" y="3264"/>
              <a:chExt cx="288" cy="288"/>
            </a:xfrm>
          </p:grpSpPr>
          <p:sp>
            <p:nvSpPr>
              <p:cNvPr id="76814" name="Oval 20"/>
              <p:cNvSpPr>
                <a:spLocks noChangeArrowheads="1"/>
              </p:cNvSpPr>
              <p:nvPr/>
            </p:nvSpPr>
            <p:spPr bwMode="auto">
              <a:xfrm>
                <a:off x="1488" y="3264"/>
                <a:ext cx="288" cy="288"/>
              </a:xfrm>
              <a:prstGeom prst="ellipse">
                <a:avLst/>
              </a:prstGeom>
              <a:noFill/>
              <a:ln w="15875">
                <a:solidFill>
                  <a:schemeClr val="tx1"/>
                </a:solidFill>
                <a:round/>
                <a:headEnd/>
                <a:tailEnd/>
              </a:ln>
            </p:spPr>
            <p:txBody>
              <a:bodyPr anchor="ctr">
                <a:spAutoFit/>
              </a:bodyPr>
              <a:lstStyle/>
              <a:p>
                <a:endParaRPr lang="zh-CN" altLang="en-US"/>
              </a:p>
            </p:txBody>
          </p:sp>
          <p:sp>
            <p:nvSpPr>
              <p:cNvPr id="76815" name="Line 21"/>
              <p:cNvSpPr>
                <a:spLocks noChangeShapeType="1"/>
              </p:cNvSpPr>
              <p:nvPr/>
            </p:nvSpPr>
            <p:spPr bwMode="auto">
              <a:xfrm>
                <a:off x="1488" y="3408"/>
                <a:ext cx="288" cy="0"/>
              </a:xfrm>
              <a:prstGeom prst="line">
                <a:avLst/>
              </a:prstGeom>
              <a:noFill/>
              <a:ln w="15875">
                <a:solidFill>
                  <a:schemeClr val="tx1"/>
                </a:solidFill>
                <a:round/>
                <a:headEnd/>
                <a:tailEnd/>
              </a:ln>
            </p:spPr>
            <p:txBody>
              <a:bodyPr anchor="ctr">
                <a:spAutoFit/>
              </a:bodyPr>
              <a:lstStyle/>
              <a:p>
                <a:endParaRPr lang="zh-CN" altLang="en-US"/>
              </a:p>
            </p:txBody>
          </p:sp>
        </p:grpSp>
      </p:grpSp>
      <p:sp>
        <p:nvSpPr>
          <p:cNvPr id="448534" name="Text Box 22"/>
          <p:cNvSpPr txBox="1">
            <a:spLocks noChangeArrowheads="1"/>
          </p:cNvSpPr>
          <p:nvPr/>
        </p:nvSpPr>
        <p:spPr bwMode="auto">
          <a:xfrm>
            <a:off x="714348" y="5286388"/>
            <a:ext cx="8077200" cy="1107996"/>
          </a:xfrm>
          <a:prstGeom prst="rect">
            <a:avLst/>
          </a:prstGeom>
          <a:noFill/>
          <a:ln w="12700" cap="sq">
            <a:noFill/>
            <a:miter lim="800000"/>
            <a:headEnd/>
            <a:tailEnd/>
          </a:ln>
        </p:spPr>
        <p:txBody>
          <a:bodyPr tIns="0" bIns="0">
            <a:spAutoFit/>
          </a:bodyPr>
          <a:lstStyle/>
          <a:p>
            <a:pPr>
              <a:spcBef>
                <a:spcPct val="50000"/>
              </a:spcBef>
              <a:buClr>
                <a:srgbClr val="FF3300"/>
              </a:buClr>
              <a:buFont typeface="Wingdings" pitchFamily="2" charset="2"/>
              <a:buChar char="v"/>
            </a:pPr>
            <a:r>
              <a:rPr kumimoji="1" lang="en-US" altLang="zh-CN" sz="2400" dirty="0">
                <a:latin typeface="楷体_GB2312" pitchFamily="49" charset="-122"/>
                <a:ea typeface="楷体_GB2312" pitchFamily="49" charset="-122"/>
              </a:rPr>
              <a:t> </a:t>
            </a:r>
            <a:r>
              <a:rPr kumimoji="1" lang="zh-CN" altLang="en-US" sz="2400" dirty="0">
                <a:latin typeface="楷体_GB2312" pitchFamily="49" charset="-122"/>
                <a:ea typeface="楷体_GB2312" pitchFamily="49" charset="-122"/>
              </a:rPr>
              <a:t>多元弱酸</a:t>
            </a:r>
            <a:r>
              <a:rPr kumimoji="1" lang="en-US" altLang="zh-CN" sz="2400" dirty="0">
                <a:latin typeface="楷体_GB2312" pitchFamily="49" charset="-122"/>
                <a:ea typeface="楷体_GB2312" pitchFamily="49" charset="-122"/>
              </a:rPr>
              <a:t>(</a:t>
            </a:r>
            <a:r>
              <a:rPr kumimoji="1" lang="zh-CN" altLang="en-US" sz="2400" dirty="0">
                <a:latin typeface="楷体_GB2312" pitchFamily="49" charset="-122"/>
                <a:ea typeface="楷体_GB2312" pitchFamily="49" charset="-122"/>
              </a:rPr>
              <a:t>碱</a:t>
            </a:r>
            <a:r>
              <a:rPr kumimoji="1" lang="en-US" altLang="zh-CN" sz="2400" dirty="0">
                <a:latin typeface="楷体_GB2312" pitchFamily="49" charset="-122"/>
                <a:ea typeface="楷体_GB2312" pitchFamily="49" charset="-122"/>
              </a:rPr>
              <a:t>)</a:t>
            </a:r>
            <a:r>
              <a:rPr kumimoji="1" lang="zh-CN" altLang="en-US" sz="2400" dirty="0">
                <a:latin typeface="楷体_GB2312" pitchFamily="49" charset="-122"/>
                <a:ea typeface="楷体_GB2312" pitchFamily="49" charset="-122"/>
              </a:rPr>
              <a:t>的解离是分级进行的，每一级解离都有一个解离常数。一般情况</a:t>
            </a:r>
            <a:r>
              <a:rPr kumimoji="1" lang="zh-CN" altLang="en-US" sz="2400" dirty="0" smtClean="0">
                <a:latin typeface="楷体_GB2312" pitchFamily="49" charset="-122"/>
                <a:ea typeface="楷体_GB2312" pitchFamily="49" charset="-122"/>
              </a:rPr>
              <a:t>下   </a:t>
            </a:r>
            <a:r>
              <a:rPr kumimoji="1" lang="en-US" altLang="zh-CN" sz="2400" dirty="0" smtClean="0">
                <a:latin typeface="Times New Roman" pitchFamily="18" charset="0"/>
                <a:cs typeface="Times New Roman" pitchFamily="18" charset="0"/>
              </a:rPr>
              <a:t>&gt;&gt;      &gt;&gt;        </a:t>
            </a:r>
            <a:r>
              <a:rPr kumimoji="1" lang="zh-CN" altLang="en-US" sz="2400" dirty="0" smtClean="0">
                <a:latin typeface="Times New Roman" pitchFamily="18" charset="0"/>
              </a:rPr>
              <a:t>，</a:t>
            </a:r>
            <a:r>
              <a:rPr kumimoji="1" lang="zh-CN" altLang="en-US" sz="2400" dirty="0">
                <a:latin typeface="Times New Roman" pitchFamily="18" charset="0"/>
                <a:ea typeface="楷体_GB2312" pitchFamily="49" charset="-122"/>
              </a:rPr>
              <a:t>以一级解离为主。因此以处理一元酸碱溶液的方法来计算其</a:t>
            </a:r>
            <a:r>
              <a:rPr kumimoji="1" lang="en-US" altLang="zh-CN" sz="2400" dirty="0">
                <a:latin typeface="Times New Roman" pitchFamily="18" charset="0"/>
                <a:ea typeface="楷体_GB2312" pitchFamily="49" charset="-122"/>
              </a:rPr>
              <a:t>pH</a:t>
            </a:r>
            <a:r>
              <a:rPr kumimoji="1" lang="zh-CN" altLang="en-US" sz="2400" dirty="0">
                <a:latin typeface="Times New Roman" pitchFamily="18" charset="0"/>
                <a:ea typeface="楷体_GB2312" pitchFamily="49" charset="-122"/>
              </a:rPr>
              <a:t>值。</a:t>
            </a:r>
          </a:p>
        </p:txBody>
      </p:sp>
      <p:graphicFrame>
        <p:nvGraphicFramePr>
          <p:cNvPr id="675845" name="Object 5"/>
          <p:cNvGraphicFramePr>
            <a:graphicFrameLocks noChangeAspect="1"/>
          </p:cNvGraphicFramePr>
          <p:nvPr/>
        </p:nvGraphicFramePr>
        <p:xfrm>
          <a:off x="4714876" y="3286124"/>
          <a:ext cx="2000854" cy="944560"/>
        </p:xfrm>
        <a:graphic>
          <a:graphicData uri="http://schemas.openxmlformats.org/presentationml/2006/ole">
            <p:oleObj spid="_x0000_s675845" name="Equation" r:id="rId6" imgW="914400" imgH="431640" progId="Equation.DSMT4">
              <p:embed/>
            </p:oleObj>
          </a:graphicData>
        </a:graphic>
      </p:graphicFrame>
      <p:graphicFrame>
        <p:nvGraphicFramePr>
          <p:cNvPr id="24" name="Object 7"/>
          <p:cNvGraphicFramePr>
            <a:graphicFrameLocks noChangeAspect="1"/>
          </p:cNvGraphicFramePr>
          <p:nvPr/>
        </p:nvGraphicFramePr>
        <p:xfrm>
          <a:off x="5715008" y="5572140"/>
          <a:ext cx="536575" cy="508000"/>
        </p:xfrm>
        <a:graphic>
          <a:graphicData uri="http://schemas.openxmlformats.org/presentationml/2006/ole">
            <p:oleObj spid="_x0000_s675846" name="Equation" r:id="rId7" imgW="253800" imgH="241200" progId="Equation.DSMT4">
              <p:embed/>
            </p:oleObj>
          </a:graphicData>
        </a:graphic>
      </p:graphicFrame>
      <p:graphicFrame>
        <p:nvGraphicFramePr>
          <p:cNvPr id="675847" name="Object 7"/>
          <p:cNvGraphicFramePr>
            <a:graphicFrameLocks noChangeAspect="1"/>
          </p:cNvGraphicFramePr>
          <p:nvPr/>
        </p:nvGraphicFramePr>
        <p:xfrm>
          <a:off x="4929190" y="5572140"/>
          <a:ext cx="563562" cy="508000"/>
        </p:xfrm>
        <a:graphic>
          <a:graphicData uri="http://schemas.openxmlformats.org/presentationml/2006/ole">
            <p:oleObj spid="_x0000_s675847" name="Equation" r:id="rId8" imgW="266400" imgH="241200" progId="Equation.DSMT4">
              <p:embed/>
            </p:oleObj>
          </a:graphicData>
        </a:graphic>
      </p:graphicFrame>
      <p:graphicFrame>
        <p:nvGraphicFramePr>
          <p:cNvPr id="675848" name="Object 7"/>
          <p:cNvGraphicFramePr>
            <a:graphicFrameLocks noChangeAspect="1"/>
          </p:cNvGraphicFramePr>
          <p:nvPr/>
        </p:nvGraphicFramePr>
        <p:xfrm>
          <a:off x="4071934" y="5643578"/>
          <a:ext cx="509588" cy="508000"/>
        </p:xfrm>
        <a:graphic>
          <a:graphicData uri="http://schemas.openxmlformats.org/presentationml/2006/ole">
            <p:oleObj spid="_x0000_s675848" name="Equation" r:id="rId9" imgW="241200" imgH="241200" progId="Equation.DSMT4">
              <p:embed/>
            </p:oleObj>
          </a:graphicData>
        </a:graphic>
      </p:graphicFrame>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8515"/>
                                        </p:tgtEl>
                                        <p:attrNameLst>
                                          <p:attrName>style.visibility</p:attrName>
                                        </p:attrNameLst>
                                      </p:cBhvr>
                                      <p:to>
                                        <p:strVal val="visible"/>
                                      </p:to>
                                    </p:set>
                                    <p:anim calcmode="lin" valueType="num">
                                      <p:cBhvr additive="base">
                                        <p:cTn id="7" dur="500" fill="hold"/>
                                        <p:tgtEl>
                                          <p:spTgt spid="448515"/>
                                        </p:tgtEl>
                                        <p:attrNameLst>
                                          <p:attrName>ppt_x</p:attrName>
                                        </p:attrNameLst>
                                      </p:cBhvr>
                                      <p:tavLst>
                                        <p:tav tm="0">
                                          <p:val>
                                            <p:strVal val="#ppt_x"/>
                                          </p:val>
                                        </p:tav>
                                        <p:tav tm="100000">
                                          <p:val>
                                            <p:strVal val="#ppt_x"/>
                                          </p:val>
                                        </p:tav>
                                      </p:tavLst>
                                    </p:anim>
                                    <p:anim calcmode="lin" valueType="num">
                                      <p:cBhvr additive="base">
                                        <p:cTn id="8" dur="500" fill="hold"/>
                                        <p:tgtEl>
                                          <p:spTgt spid="4485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8516"/>
                                        </p:tgtEl>
                                        <p:attrNameLst>
                                          <p:attrName>style.visibility</p:attrName>
                                        </p:attrNameLst>
                                      </p:cBhvr>
                                      <p:to>
                                        <p:strVal val="visible"/>
                                      </p:to>
                                    </p:set>
                                    <p:anim calcmode="lin" valueType="num">
                                      <p:cBhvr additive="base">
                                        <p:cTn id="13" dur="500" fill="hold"/>
                                        <p:tgtEl>
                                          <p:spTgt spid="448516"/>
                                        </p:tgtEl>
                                        <p:attrNameLst>
                                          <p:attrName>ppt_x</p:attrName>
                                        </p:attrNameLst>
                                      </p:cBhvr>
                                      <p:tavLst>
                                        <p:tav tm="0">
                                          <p:val>
                                            <p:strVal val="#ppt_x"/>
                                          </p:val>
                                        </p:tav>
                                        <p:tav tm="100000">
                                          <p:val>
                                            <p:strVal val="#ppt_x"/>
                                          </p:val>
                                        </p:tav>
                                      </p:tavLst>
                                    </p:anim>
                                    <p:anim calcmode="lin" valueType="num">
                                      <p:cBhvr additive="base">
                                        <p:cTn id="14" dur="500" fill="hold"/>
                                        <p:tgtEl>
                                          <p:spTgt spid="4485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48534"/>
                                        </p:tgtEl>
                                        <p:attrNameLst>
                                          <p:attrName>style.visibility</p:attrName>
                                        </p:attrNameLst>
                                      </p:cBhvr>
                                      <p:to>
                                        <p:strVal val="visible"/>
                                      </p:to>
                                    </p:set>
                                    <p:anim calcmode="lin" valueType="num">
                                      <p:cBhvr additive="base">
                                        <p:cTn id="31" dur="500" fill="hold"/>
                                        <p:tgtEl>
                                          <p:spTgt spid="448534"/>
                                        </p:tgtEl>
                                        <p:attrNameLst>
                                          <p:attrName>ppt_x</p:attrName>
                                        </p:attrNameLst>
                                      </p:cBhvr>
                                      <p:tavLst>
                                        <p:tav tm="0">
                                          <p:val>
                                            <p:strVal val="#ppt_x"/>
                                          </p:val>
                                        </p:tav>
                                        <p:tav tm="100000">
                                          <p:val>
                                            <p:strVal val="#ppt_x"/>
                                          </p:val>
                                        </p:tav>
                                      </p:tavLst>
                                    </p:anim>
                                    <p:anim calcmode="lin" valueType="num">
                                      <p:cBhvr additive="base">
                                        <p:cTn id="32" dur="500" fill="hold"/>
                                        <p:tgtEl>
                                          <p:spTgt spid="44853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75845"/>
                                        </p:tgtEl>
                                        <p:attrNameLst>
                                          <p:attrName>style.visibility</p:attrName>
                                        </p:attrNameLst>
                                      </p:cBhvr>
                                      <p:to>
                                        <p:strVal val="visible"/>
                                      </p:to>
                                    </p:set>
                                    <p:animEffect transition="in" filter="blinds(horizontal)">
                                      <p:cBhvr>
                                        <p:cTn id="37" dur="500"/>
                                        <p:tgtEl>
                                          <p:spTgt spid="675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5" grpId="0" autoUpdateAnimBg="0"/>
      <p:bldP spid="448516" grpId="0" autoUpdateAnimBg="0"/>
      <p:bldP spid="448534" grpId="0" autoUpdateAnimBg="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pPr eaLnBrk="1" hangingPunct="1"/>
            <a:endParaRPr lang="zh-CN" altLang="zh-CN" smtClean="0"/>
          </a:p>
        </p:txBody>
      </p:sp>
      <p:sp>
        <p:nvSpPr>
          <p:cNvPr id="449539" name="Text Box 3"/>
          <p:cNvSpPr txBox="1">
            <a:spLocks noChangeArrowheads="1"/>
          </p:cNvSpPr>
          <p:nvPr/>
        </p:nvSpPr>
        <p:spPr bwMode="auto">
          <a:xfrm>
            <a:off x="762000" y="1219200"/>
            <a:ext cx="7543800" cy="1643063"/>
          </a:xfrm>
          <a:prstGeom prst="rect">
            <a:avLst/>
          </a:prstGeom>
          <a:noFill/>
          <a:ln w="12700" cap="sq">
            <a:noFill/>
            <a:miter lim="800000"/>
            <a:headEnd/>
            <a:tailEnd/>
          </a:ln>
        </p:spPr>
        <p:txBody>
          <a:bodyPr tIns="0" bIns="0">
            <a:spAutoFit/>
          </a:bodyPr>
          <a:lstStyle/>
          <a:p>
            <a:pPr>
              <a:spcBef>
                <a:spcPct val="50000"/>
              </a:spcBef>
              <a:buClr>
                <a:srgbClr val="FF3300"/>
              </a:buClr>
              <a:buFont typeface="Wingdings" pitchFamily="2" charset="2"/>
              <a:buChar char="v"/>
            </a:pPr>
            <a:r>
              <a:rPr kumimoji="1" lang="en-US" altLang="zh-CN" sz="2400">
                <a:latin typeface="Times New Roman" pitchFamily="18" charset="0"/>
                <a:ea typeface="楷体_GB2312" pitchFamily="49" charset="-122"/>
              </a:rPr>
              <a:t> </a:t>
            </a:r>
            <a:r>
              <a:rPr kumimoji="1" lang="zh-CN" altLang="en-US" sz="2400">
                <a:latin typeface="Times New Roman" pitchFamily="18" charset="0"/>
                <a:ea typeface="楷体_GB2312" pitchFamily="49" charset="-122"/>
              </a:rPr>
              <a:t>同离子效应</a:t>
            </a:r>
          </a:p>
          <a:p>
            <a:pPr algn="just">
              <a:spcBef>
                <a:spcPct val="50000"/>
              </a:spcBef>
            </a:pPr>
            <a:r>
              <a:rPr kumimoji="1" lang="zh-CN" altLang="en-US" sz="2400">
                <a:latin typeface="Times New Roman" pitchFamily="18" charset="0"/>
                <a:ea typeface="楷体_GB2312" pitchFamily="49" charset="-122"/>
              </a:rPr>
              <a:t>在弱酸的溶液中加入该酸的共轭碱，或在弱碱的溶液中加入该碱的共轭酸，使得弱酸或弱碱的解离度大大下降的现象，称为同离子效应。</a:t>
            </a:r>
          </a:p>
        </p:txBody>
      </p:sp>
      <p:sp>
        <p:nvSpPr>
          <p:cNvPr id="449540" name="Text Box 4"/>
          <p:cNvSpPr txBox="1">
            <a:spLocks noChangeArrowheads="1"/>
          </p:cNvSpPr>
          <p:nvPr/>
        </p:nvSpPr>
        <p:spPr bwMode="auto">
          <a:xfrm>
            <a:off x="762000" y="3081338"/>
            <a:ext cx="7696200" cy="1643062"/>
          </a:xfrm>
          <a:prstGeom prst="rect">
            <a:avLst/>
          </a:prstGeom>
          <a:noFill/>
          <a:ln w="12700" cap="sq">
            <a:noFill/>
            <a:miter lim="800000"/>
            <a:headEnd/>
            <a:tailEnd/>
          </a:ln>
        </p:spPr>
        <p:txBody>
          <a:bodyPr tIns="0" bIns="0">
            <a:spAutoFit/>
          </a:bodyPr>
          <a:lstStyle/>
          <a:p>
            <a:pPr>
              <a:spcBef>
                <a:spcPct val="50000"/>
              </a:spcBef>
              <a:buClr>
                <a:srgbClr val="FF3300"/>
              </a:buClr>
              <a:buFont typeface="Wingdings" pitchFamily="2" charset="2"/>
              <a:buChar char="v"/>
            </a:pPr>
            <a:r>
              <a:rPr kumimoji="1" lang="en-US" altLang="zh-CN" sz="2400">
                <a:latin typeface="Times New Roman" pitchFamily="18" charset="0"/>
                <a:ea typeface="楷体_GB2312" pitchFamily="49" charset="-122"/>
              </a:rPr>
              <a:t> </a:t>
            </a:r>
            <a:r>
              <a:rPr kumimoji="1" lang="zh-CN" altLang="en-US" sz="2400">
                <a:latin typeface="Times New Roman" pitchFamily="18" charset="0"/>
                <a:ea typeface="楷体_GB2312" pitchFamily="49" charset="-122"/>
              </a:rPr>
              <a:t>缓冲溶液</a:t>
            </a:r>
          </a:p>
          <a:p>
            <a:pPr>
              <a:spcBef>
                <a:spcPct val="50000"/>
              </a:spcBef>
              <a:buClr>
                <a:srgbClr val="FF3300"/>
              </a:buClr>
              <a:buFont typeface="Wingdings" pitchFamily="2" charset="2"/>
              <a:buNone/>
            </a:pPr>
            <a:r>
              <a:rPr kumimoji="1" lang="zh-CN" altLang="en-US" sz="2400">
                <a:latin typeface="Times New Roman" pitchFamily="18" charset="0"/>
                <a:ea typeface="楷体_GB2312" pitchFamily="49" charset="-122"/>
              </a:rPr>
              <a:t>弱酸及其共轭碱或弱碱及其共轭酸所组成的溶液对外加的酸和碱具有缓冲能力。当溶液的</a:t>
            </a:r>
            <a:r>
              <a:rPr kumimoji="1" lang="en-US" altLang="zh-CN" sz="2400">
                <a:latin typeface="Times New Roman" pitchFamily="18" charset="0"/>
                <a:ea typeface="楷体_GB2312" pitchFamily="49" charset="-122"/>
              </a:rPr>
              <a:t>pH</a:t>
            </a:r>
            <a:r>
              <a:rPr kumimoji="1" lang="zh-CN" altLang="en-US" sz="2400">
                <a:latin typeface="Times New Roman" pitchFamily="18" charset="0"/>
                <a:ea typeface="楷体_GB2312" pitchFamily="49" charset="-122"/>
              </a:rPr>
              <a:t>值在</a:t>
            </a:r>
            <a:r>
              <a:rPr kumimoji="1" lang="en-US" altLang="zh-CN" sz="2400">
                <a:latin typeface="Times New Roman" pitchFamily="18" charset="0"/>
                <a:ea typeface="楷体_GB2312" pitchFamily="49" charset="-122"/>
              </a:rPr>
              <a:t>p</a:t>
            </a:r>
            <a:r>
              <a:rPr kumimoji="1" lang="en-US" altLang="zh-CN" sz="2400" i="1">
                <a:latin typeface="Times New Roman" pitchFamily="18" charset="0"/>
                <a:ea typeface="楷体_GB2312" pitchFamily="49" charset="-122"/>
              </a:rPr>
              <a:t>K</a:t>
            </a:r>
            <a:r>
              <a:rPr kumimoji="1" lang="en-US" altLang="zh-CN" sz="2400" baseline="-25000">
                <a:latin typeface="Times New Roman" pitchFamily="18" charset="0"/>
                <a:ea typeface="楷体_GB2312" pitchFamily="49" charset="-122"/>
              </a:rPr>
              <a:t>a</a:t>
            </a:r>
            <a:r>
              <a:rPr kumimoji="1" lang="zh-CN" altLang="en-US" sz="2400">
                <a:latin typeface="Times New Roman" pitchFamily="18" charset="0"/>
                <a:ea typeface="楷体_GB2312" pitchFamily="49" charset="-122"/>
              </a:rPr>
              <a:t>附近时，具有最强的缓冲能力。</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9539"/>
                                        </p:tgtEl>
                                        <p:attrNameLst>
                                          <p:attrName>style.visibility</p:attrName>
                                        </p:attrNameLst>
                                      </p:cBhvr>
                                      <p:to>
                                        <p:strVal val="visible"/>
                                      </p:to>
                                    </p:set>
                                    <p:anim calcmode="lin" valueType="num">
                                      <p:cBhvr additive="base">
                                        <p:cTn id="7" dur="500" fill="hold"/>
                                        <p:tgtEl>
                                          <p:spTgt spid="449539"/>
                                        </p:tgtEl>
                                        <p:attrNameLst>
                                          <p:attrName>ppt_x</p:attrName>
                                        </p:attrNameLst>
                                      </p:cBhvr>
                                      <p:tavLst>
                                        <p:tav tm="0">
                                          <p:val>
                                            <p:strVal val="#ppt_x"/>
                                          </p:val>
                                        </p:tav>
                                        <p:tav tm="100000">
                                          <p:val>
                                            <p:strVal val="#ppt_x"/>
                                          </p:val>
                                        </p:tav>
                                      </p:tavLst>
                                    </p:anim>
                                    <p:anim calcmode="lin" valueType="num">
                                      <p:cBhvr additive="base">
                                        <p:cTn id="8" dur="500" fill="hold"/>
                                        <p:tgtEl>
                                          <p:spTgt spid="4495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9540"/>
                                        </p:tgtEl>
                                        <p:attrNameLst>
                                          <p:attrName>style.visibility</p:attrName>
                                        </p:attrNameLst>
                                      </p:cBhvr>
                                      <p:to>
                                        <p:strVal val="visible"/>
                                      </p:to>
                                    </p:set>
                                    <p:anim calcmode="lin" valueType="num">
                                      <p:cBhvr additive="base">
                                        <p:cTn id="13" dur="500" fill="hold"/>
                                        <p:tgtEl>
                                          <p:spTgt spid="449540"/>
                                        </p:tgtEl>
                                        <p:attrNameLst>
                                          <p:attrName>ppt_x</p:attrName>
                                        </p:attrNameLst>
                                      </p:cBhvr>
                                      <p:tavLst>
                                        <p:tav tm="0">
                                          <p:val>
                                            <p:strVal val="#ppt_x"/>
                                          </p:val>
                                        </p:tav>
                                        <p:tav tm="100000">
                                          <p:val>
                                            <p:strVal val="#ppt_x"/>
                                          </p:val>
                                        </p:tav>
                                      </p:tavLst>
                                    </p:anim>
                                    <p:anim calcmode="lin" valueType="num">
                                      <p:cBhvr additive="base">
                                        <p:cTn id="14" dur="500" fill="hold"/>
                                        <p:tgtEl>
                                          <p:spTgt spid="4495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39" grpId="0" autoUpdateAnimBg="0"/>
      <p:bldP spid="449540" grpId="0" autoUpdateAnimBg="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pPr eaLnBrk="1" hangingPunct="1"/>
            <a:r>
              <a:rPr lang="zh-CN" altLang="en-US" smtClean="0"/>
              <a:t>续</a:t>
            </a:r>
          </a:p>
        </p:txBody>
      </p:sp>
      <p:sp>
        <p:nvSpPr>
          <p:cNvPr id="450563" name="Text Box 3"/>
          <p:cNvSpPr txBox="1">
            <a:spLocks noChangeArrowheads="1"/>
          </p:cNvSpPr>
          <p:nvPr/>
        </p:nvSpPr>
        <p:spPr bwMode="auto">
          <a:xfrm>
            <a:off x="714348" y="1142984"/>
            <a:ext cx="8077200" cy="2373313"/>
          </a:xfrm>
          <a:prstGeom prst="rect">
            <a:avLst/>
          </a:prstGeom>
          <a:noFill/>
          <a:ln w="12700" cap="sq">
            <a:noFill/>
            <a:miter lim="800000"/>
            <a:headEnd/>
            <a:tailEnd/>
          </a:ln>
        </p:spPr>
        <p:txBody>
          <a:bodyPr tIns="0" bIns="0">
            <a:spAutoFit/>
          </a:bodyPr>
          <a:lstStyle/>
          <a:p>
            <a:pPr>
              <a:spcBef>
                <a:spcPct val="50000"/>
              </a:spcBef>
              <a:buClr>
                <a:srgbClr val="FF3300"/>
              </a:buClr>
              <a:buFont typeface="Wingdings" pitchFamily="2" charset="2"/>
              <a:buChar char="v"/>
            </a:pPr>
            <a:r>
              <a:rPr kumimoji="1" lang="en-US" altLang="zh-CN" sz="2400" dirty="0">
                <a:latin typeface="Times New Roman" pitchFamily="18" charset="0"/>
                <a:ea typeface="楷体_GB2312" pitchFamily="49" charset="-122"/>
              </a:rPr>
              <a:t> </a:t>
            </a:r>
            <a:r>
              <a:rPr kumimoji="1" lang="zh-CN" altLang="en-US" sz="2400" dirty="0">
                <a:latin typeface="Times New Roman" pitchFamily="18" charset="0"/>
                <a:ea typeface="楷体_GB2312" pitchFamily="49" charset="-122"/>
              </a:rPr>
              <a:t>配离子解离平衡</a:t>
            </a:r>
          </a:p>
          <a:p>
            <a:pPr>
              <a:spcBef>
                <a:spcPct val="50000"/>
              </a:spcBef>
              <a:buClr>
                <a:srgbClr val="FF3300"/>
              </a:buClr>
              <a:buFont typeface="Wingdings" pitchFamily="2" charset="2"/>
              <a:buNone/>
            </a:pPr>
            <a:r>
              <a:rPr kumimoji="1" lang="zh-CN" altLang="en-US" sz="2400" dirty="0">
                <a:latin typeface="Times New Roman" pitchFamily="18" charset="0"/>
                <a:ea typeface="楷体_GB2312" pitchFamily="49" charset="-122"/>
              </a:rPr>
              <a:t>配离子是由中心离子或中心原子和若干个中性分子或它种离子所组成的复杂离子，在水溶液中存在解离平衡。稳定常数和不稳定常数之间存在互为倒数的关系。改变溶液的酸度</a:t>
            </a:r>
            <a:r>
              <a:rPr kumimoji="1" lang="en-US" altLang="zh-CN" sz="2400" dirty="0">
                <a:latin typeface="Times New Roman" pitchFamily="18" charset="0"/>
                <a:ea typeface="楷体_GB2312" pitchFamily="49" charset="-122"/>
              </a:rPr>
              <a:t>,</a:t>
            </a:r>
            <a:r>
              <a:rPr kumimoji="1" lang="zh-CN" altLang="en-US" sz="2400" dirty="0">
                <a:latin typeface="Times New Roman" pitchFamily="18" charset="0"/>
                <a:ea typeface="楷体_GB2312" pitchFamily="49" charset="-122"/>
              </a:rPr>
              <a:t>会引起配离子解离平衡的移动。一种配离子可以转化为更稳定的配离子。</a:t>
            </a:r>
          </a:p>
        </p:txBody>
      </p:sp>
      <p:sp>
        <p:nvSpPr>
          <p:cNvPr id="450564" name="Text Box 4"/>
          <p:cNvSpPr txBox="1">
            <a:spLocks noChangeArrowheads="1"/>
          </p:cNvSpPr>
          <p:nvPr/>
        </p:nvSpPr>
        <p:spPr bwMode="auto">
          <a:xfrm>
            <a:off x="642910" y="3643314"/>
            <a:ext cx="8077200" cy="2738438"/>
          </a:xfrm>
          <a:prstGeom prst="rect">
            <a:avLst/>
          </a:prstGeom>
          <a:noFill/>
          <a:ln w="12700" cap="sq">
            <a:noFill/>
            <a:miter lim="800000"/>
            <a:headEnd/>
            <a:tailEnd/>
          </a:ln>
        </p:spPr>
        <p:txBody>
          <a:bodyPr tIns="0" bIns="0">
            <a:spAutoFit/>
          </a:bodyPr>
          <a:lstStyle/>
          <a:p>
            <a:pPr>
              <a:spcBef>
                <a:spcPct val="50000"/>
              </a:spcBef>
              <a:buClr>
                <a:srgbClr val="FF3300"/>
              </a:buClr>
              <a:buFont typeface="Wingdings" pitchFamily="2" charset="2"/>
              <a:buChar char="v"/>
            </a:pPr>
            <a:r>
              <a:rPr kumimoji="1" lang="en-US" altLang="zh-CN" sz="2400" dirty="0">
                <a:latin typeface="Times New Roman" pitchFamily="18" charset="0"/>
                <a:ea typeface="楷体_GB2312" pitchFamily="49" charset="-122"/>
              </a:rPr>
              <a:t> </a:t>
            </a:r>
            <a:r>
              <a:rPr kumimoji="1" lang="zh-CN" altLang="en-US" sz="2400" dirty="0">
                <a:latin typeface="Times New Roman" pitchFamily="18" charset="0"/>
                <a:ea typeface="楷体_GB2312" pitchFamily="49" charset="-122"/>
              </a:rPr>
              <a:t>多相离子平衡</a:t>
            </a:r>
          </a:p>
          <a:p>
            <a:pPr>
              <a:spcBef>
                <a:spcPct val="50000"/>
              </a:spcBef>
              <a:buClr>
                <a:srgbClr val="FF3300"/>
              </a:buClr>
              <a:buFont typeface="Wingdings" pitchFamily="2" charset="2"/>
              <a:buNone/>
            </a:pPr>
            <a:r>
              <a:rPr kumimoji="1" lang="zh-CN" altLang="en-US" sz="2400" dirty="0">
                <a:latin typeface="Times New Roman" pitchFamily="18" charset="0"/>
                <a:ea typeface="楷体_GB2312" pitchFamily="49" charset="-122"/>
              </a:rPr>
              <a:t>难溶电解质在水溶液中，存在固体和溶液中离子之间的的多相离子平衡。当溶液中浓度商大于溶度积常数时生成难溶盐，反之难溶盐溶解。因加入含有共同离子的强电解质，而使难溶电解质溶解度降低的现象也叫同离子效应。一种难溶的电解质可以转化为更难溶的电解质。利用酸碱反应，配位反应，氧化还原反应可以使沉淀溶解。</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50563"/>
                                        </p:tgtEl>
                                        <p:attrNameLst>
                                          <p:attrName>style.visibility</p:attrName>
                                        </p:attrNameLst>
                                      </p:cBhvr>
                                      <p:to>
                                        <p:strVal val="visible"/>
                                      </p:to>
                                    </p:set>
                                    <p:animEffect transition="in" filter="strips(downRight)">
                                      <p:cBhvr>
                                        <p:cTn id="7" dur="500"/>
                                        <p:tgtEl>
                                          <p:spTgt spid="45056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50564"/>
                                        </p:tgtEl>
                                        <p:attrNameLst>
                                          <p:attrName>style.visibility</p:attrName>
                                        </p:attrNameLst>
                                      </p:cBhvr>
                                      <p:to>
                                        <p:strVal val="visible"/>
                                      </p:to>
                                    </p:set>
                                    <p:animEffect transition="in" filter="strips(downRight)">
                                      <p:cBhvr>
                                        <p:cTn id="12" dur="500"/>
                                        <p:tgtEl>
                                          <p:spTgt spid="450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63" grpId="0" autoUpdateAnimBg="0"/>
      <p:bldP spid="450564" grpId="0" autoUpdateAnimBg="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endParaRPr lang="zh-CN" altLang="zh-CN" smtClean="0"/>
          </a:p>
        </p:txBody>
      </p:sp>
      <p:sp>
        <p:nvSpPr>
          <p:cNvPr id="451587" name="Text Box 3"/>
          <p:cNvSpPr txBox="1">
            <a:spLocks noChangeArrowheads="1"/>
          </p:cNvSpPr>
          <p:nvPr/>
        </p:nvSpPr>
        <p:spPr bwMode="auto">
          <a:xfrm>
            <a:off x="762000" y="1143000"/>
            <a:ext cx="7772400" cy="1095375"/>
          </a:xfrm>
          <a:prstGeom prst="rect">
            <a:avLst/>
          </a:prstGeom>
          <a:noFill/>
          <a:ln w="12700" cap="sq">
            <a:noFill/>
            <a:miter lim="800000"/>
            <a:headEnd/>
            <a:tailEnd/>
          </a:ln>
        </p:spPr>
        <p:txBody>
          <a:bodyPr tIns="0" bIns="0">
            <a:spAutoFit/>
          </a:bodyPr>
          <a:lstStyle/>
          <a:p>
            <a:pPr>
              <a:spcBef>
                <a:spcPct val="50000"/>
              </a:spcBef>
              <a:buClr>
                <a:srgbClr val="FF3300"/>
              </a:buClr>
              <a:buFont typeface="Wingdings" pitchFamily="2" charset="2"/>
              <a:buChar char="v"/>
            </a:pPr>
            <a:r>
              <a:rPr kumimoji="1" lang="en-US" altLang="zh-CN" sz="2400">
                <a:latin typeface="Times New Roman" pitchFamily="18" charset="0"/>
                <a:ea typeface="楷体_GB2312" pitchFamily="49" charset="-122"/>
              </a:rPr>
              <a:t>  </a:t>
            </a:r>
            <a:r>
              <a:rPr kumimoji="1" lang="zh-CN" altLang="en-US" sz="2400">
                <a:latin typeface="Times New Roman" pitchFamily="18" charset="0"/>
                <a:ea typeface="楷体_GB2312" pitchFamily="49" charset="-122"/>
              </a:rPr>
              <a:t>胶体粒子由胶粒和带相反电荷的离子组成，胶体属于热力学不稳定的高分散系统，加入大量与胶粒带相反电荷的离子或加热、离心等均可使胶体聚沉。</a:t>
            </a:r>
            <a:endParaRPr kumimoji="1" lang="zh-CN" altLang="en-US" sz="2400">
              <a:latin typeface="Tahoma" pitchFamily="34" charset="0"/>
              <a:ea typeface="楷体_GB2312" pitchFamily="49" charset="-122"/>
            </a:endParaRPr>
          </a:p>
        </p:txBody>
      </p:sp>
      <p:sp>
        <p:nvSpPr>
          <p:cNvPr id="451588" name="Text Box 4"/>
          <p:cNvSpPr txBox="1">
            <a:spLocks noChangeArrowheads="1"/>
          </p:cNvSpPr>
          <p:nvPr/>
        </p:nvSpPr>
        <p:spPr bwMode="auto">
          <a:xfrm>
            <a:off x="762000" y="2336800"/>
            <a:ext cx="7924800" cy="1095375"/>
          </a:xfrm>
          <a:prstGeom prst="rect">
            <a:avLst/>
          </a:prstGeom>
          <a:noFill/>
          <a:ln w="12700" cap="sq">
            <a:noFill/>
            <a:miter lim="800000"/>
            <a:headEnd/>
            <a:tailEnd/>
          </a:ln>
        </p:spPr>
        <p:txBody>
          <a:bodyPr tIns="0" bIns="0">
            <a:spAutoFit/>
          </a:bodyPr>
          <a:lstStyle/>
          <a:p>
            <a:pPr>
              <a:spcBef>
                <a:spcPct val="50000"/>
              </a:spcBef>
              <a:buClr>
                <a:srgbClr val="FF3300"/>
              </a:buClr>
              <a:buFont typeface="Wingdings" pitchFamily="2" charset="2"/>
              <a:buChar char="v"/>
            </a:pPr>
            <a:r>
              <a:rPr kumimoji="1" lang="en-US" altLang="zh-CN" sz="2400">
                <a:latin typeface="Times New Roman" pitchFamily="18" charset="0"/>
                <a:ea typeface="楷体_GB2312" pitchFamily="49" charset="-122"/>
              </a:rPr>
              <a:t> </a:t>
            </a:r>
            <a:r>
              <a:rPr kumimoji="1" lang="zh-CN" altLang="en-US" sz="2400">
                <a:latin typeface="Times New Roman" pitchFamily="18" charset="0"/>
                <a:ea typeface="楷体_GB2312" pitchFamily="49" charset="-122"/>
              </a:rPr>
              <a:t>表面活性剂分子中同时存在亲水基团和亲油基团，它能起到降低表面张力的作用。由于加入表面活性物质而形成稳定的乳状液的作用叫做乳化作用。</a:t>
            </a:r>
            <a:endParaRPr kumimoji="1" lang="zh-CN" altLang="en-US" sz="2400">
              <a:latin typeface="Tahoma" pitchFamily="34" charset="0"/>
              <a:ea typeface="楷体_GB2312" pitchFamily="49" charset="-122"/>
            </a:endParaRPr>
          </a:p>
        </p:txBody>
      </p:sp>
      <p:sp>
        <p:nvSpPr>
          <p:cNvPr id="451589" name="Rectangle 5"/>
          <p:cNvSpPr>
            <a:spLocks noChangeArrowheads="1"/>
          </p:cNvSpPr>
          <p:nvPr/>
        </p:nvSpPr>
        <p:spPr bwMode="auto">
          <a:xfrm>
            <a:off x="762000" y="3581400"/>
            <a:ext cx="7848600" cy="730250"/>
          </a:xfrm>
          <a:prstGeom prst="rect">
            <a:avLst/>
          </a:prstGeom>
          <a:noFill/>
          <a:ln w="12700" cap="sq">
            <a:noFill/>
            <a:miter lim="800000"/>
            <a:headEnd/>
            <a:tailEnd/>
          </a:ln>
        </p:spPr>
        <p:txBody>
          <a:bodyPr tIns="0" bIns="0">
            <a:spAutoFit/>
          </a:bodyPr>
          <a:lstStyle/>
          <a:p>
            <a:pPr>
              <a:spcBef>
                <a:spcPct val="50000"/>
              </a:spcBef>
              <a:buClr>
                <a:srgbClr val="FF3300"/>
              </a:buClr>
              <a:buFont typeface="Wingdings" pitchFamily="2" charset="2"/>
              <a:buChar char="v"/>
            </a:pPr>
            <a:r>
              <a:rPr kumimoji="1" lang="en-US" altLang="zh-CN" sz="2400">
                <a:latin typeface="Times New Roman" pitchFamily="18" charset="0"/>
                <a:ea typeface="楷体_GB2312" pitchFamily="49" charset="-122"/>
              </a:rPr>
              <a:t> </a:t>
            </a:r>
            <a:r>
              <a:rPr kumimoji="1" lang="zh-CN" altLang="en-US" sz="2400">
                <a:latin typeface="Times New Roman" pitchFamily="18" charset="0"/>
                <a:ea typeface="楷体_GB2312" pitchFamily="49" charset="-122"/>
              </a:rPr>
              <a:t>膜是一种重要的功能性材料，可用于分离、生物模拟、能量转化等目的。</a:t>
            </a:r>
            <a:endParaRPr kumimoji="1" lang="zh-CN" altLang="en-US" sz="2400">
              <a:latin typeface="Tahoma" pitchFamily="34" charset="0"/>
              <a:ea typeface="楷体_GB2312" pitchFamily="49" charset="-122"/>
            </a:endParaRPr>
          </a:p>
        </p:txBody>
      </p:sp>
      <p:sp>
        <p:nvSpPr>
          <p:cNvPr id="451590" name="Rectangle 6"/>
          <p:cNvSpPr>
            <a:spLocks noChangeArrowheads="1"/>
          </p:cNvSpPr>
          <p:nvPr/>
        </p:nvSpPr>
        <p:spPr bwMode="auto">
          <a:xfrm>
            <a:off x="698500" y="4495800"/>
            <a:ext cx="7912100" cy="730250"/>
          </a:xfrm>
          <a:prstGeom prst="rect">
            <a:avLst/>
          </a:prstGeom>
          <a:noFill/>
          <a:ln w="12700" cap="sq">
            <a:noFill/>
            <a:miter lim="800000"/>
            <a:headEnd/>
            <a:tailEnd/>
          </a:ln>
        </p:spPr>
        <p:txBody>
          <a:bodyPr tIns="0" bIns="0">
            <a:spAutoFit/>
          </a:bodyPr>
          <a:lstStyle/>
          <a:p>
            <a:pPr>
              <a:buClr>
                <a:srgbClr val="FF3300"/>
              </a:buClr>
              <a:buFont typeface="Wingdings" pitchFamily="2" charset="2"/>
              <a:buChar char="v"/>
            </a:pPr>
            <a:r>
              <a:rPr kumimoji="1" lang="en-US" altLang="zh-CN" sz="2400">
                <a:latin typeface="Tahoma" pitchFamily="34" charset="0"/>
                <a:ea typeface="楷体_GB2312" pitchFamily="49" charset="-122"/>
              </a:rPr>
              <a:t> </a:t>
            </a:r>
            <a:r>
              <a:rPr kumimoji="1" lang="zh-CN" altLang="en-US" sz="2400">
                <a:latin typeface="Tahoma" pitchFamily="34" charset="0"/>
                <a:ea typeface="楷体_GB2312" pitchFamily="49" charset="-122"/>
              </a:rPr>
              <a:t>水是宝贵的自然资源。威胁水资源的主要是人为污染。重金属、碳氢化物污染和水的富营养化是全球性的问题。</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1587"/>
                                        </p:tgtEl>
                                        <p:attrNameLst>
                                          <p:attrName>style.visibility</p:attrName>
                                        </p:attrNameLst>
                                      </p:cBhvr>
                                      <p:to>
                                        <p:strVal val="visible"/>
                                      </p:to>
                                    </p:set>
                                    <p:anim calcmode="lin" valueType="num">
                                      <p:cBhvr additive="base">
                                        <p:cTn id="7" dur="500" fill="hold"/>
                                        <p:tgtEl>
                                          <p:spTgt spid="451587"/>
                                        </p:tgtEl>
                                        <p:attrNameLst>
                                          <p:attrName>ppt_x</p:attrName>
                                        </p:attrNameLst>
                                      </p:cBhvr>
                                      <p:tavLst>
                                        <p:tav tm="0">
                                          <p:val>
                                            <p:strVal val="#ppt_x"/>
                                          </p:val>
                                        </p:tav>
                                        <p:tav tm="100000">
                                          <p:val>
                                            <p:strVal val="#ppt_x"/>
                                          </p:val>
                                        </p:tav>
                                      </p:tavLst>
                                    </p:anim>
                                    <p:anim calcmode="lin" valueType="num">
                                      <p:cBhvr additive="base">
                                        <p:cTn id="8" dur="500" fill="hold"/>
                                        <p:tgtEl>
                                          <p:spTgt spid="45158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51588"/>
                                        </p:tgtEl>
                                        <p:attrNameLst>
                                          <p:attrName>style.visibility</p:attrName>
                                        </p:attrNameLst>
                                      </p:cBhvr>
                                      <p:to>
                                        <p:strVal val="visible"/>
                                      </p:to>
                                    </p:set>
                                    <p:anim calcmode="lin" valueType="num">
                                      <p:cBhvr additive="base">
                                        <p:cTn id="13" dur="500" fill="hold"/>
                                        <p:tgtEl>
                                          <p:spTgt spid="451588"/>
                                        </p:tgtEl>
                                        <p:attrNameLst>
                                          <p:attrName>ppt_x</p:attrName>
                                        </p:attrNameLst>
                                      </p:cBhvr>
                                      <p:tavLst>
                                        <p:tav tm="0">
                                          <p:val>
                                            <p:strVal val="#ppt_x"/>
                                          </p:val>
                                        </p:tav>
                                        <p:tav tm="100000">
                                          <p:val>
                                            <p:strVal val="#ppt_x"/>
                                          </p:val>
                                        </p:tav>
                                      </p:tavLst>
                                    </p:anim>
                                    <p:anim calcmode="lin" valueType="num">
                                      <p:cBhvr additive="base">
                                        <p:cTn id="14" dur="500" fill="hold"/>
                                        <p:tgtEl>
                                          <p:spTgt spid="45158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51589"/>
                                        </p:tgtEl>
                                        <p:attrNameLst>
                                          <p:attrName>style.visibility</p:attrName>
                                        </p:attrNameLst>
                                      </p:cBhvr>
                                      <p:to>
                                        <p:strVal val="visible"/>
                                      </p:to>
                                    </p:set>
                                    <p:anim calcmode="lin" valueType="num">
                                      <p:cBhvr additive="base">
                                        <p:cTn id="19" dur="500" fill="hold"/>
                                        <p:tgtEl>
                                          <p:spTgt spid="451589"/>
                                        </p:tgtEl>
                                        <p:attrNameLst>
                                          <p:attrName>ppt_x</p:attrName>
                                        </p:attrNameLst>
                                      </p:cBhvr>
                                      <p:tavLst>
                                        <p:tav tm="0">
                                          <p:val>
                                            <p:strVal val="#ppt_x"/>
                                          </p:val>
                                        </p:tav>
                                        <p:tav tm="100000">
                                          <p:val>
                                            <p:strVal val="#ppt_x"/>
                                          </p:val>
                                        </p:tav>
                                      </p:tavLst>
                                    </p:anim>
                                    <p:anim calcmode="lin" valueType="num">
                                      <p:cBhvr additive="base">
                                        <p:cTn id="20" dur="500" fill="hold"/>
                                        <p:tgtEl>
                                          <p:spTgt spid="45158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51590"/>
                                        </p:tgtEl>
                                        <p:attrNameLst>
                                          <p:attrName>style.visibility</p:attrName>
                                        </p:attrNameLst>
                                      </p:cBhvr>
                                      <p:to>
                                        <p:strVal val="visible"/>
                                      </p:to>
                                    </p:set>
                                    <p:anim calcmode="lin" valueType="num">
                                      <p:cBhvr additive="base">
                                        <p:cTn id="25" dur="500" fill="hold"/>
                                        <p:tgtEl>
                                          <p:spTgt spid="451590"/>
                                        </p:tgtEl>
                                        <p:attrNameLst>
                                          <p:attrName>ppt_x</p:attrName>
                                        </p:attrNameLst>
                                      </p:cBhvr>
                                      <p:tavLst>
                                        <p:tav tm="0">
                                          <p:val>
                                            <p:strVal val="#ppt_x"/>
                                          </p:val>
                                        </p:tav>
                                        <p:tav tm="100000">
                                          <p:val>
                                            <p:strVal val="#ppt_x"/>
                                          </p:val>
                                        </p:tav>
                                      </p:tavLst>
                                    </p:anim>
                                    <p:anim calcmode="lin" valueType="num">
                                      <p:cBhvr additive="base">
                                        <p:cTn id="26" dur="500" fill="hold"/>
                                        <p:tgtEl>
                                          <p:spTgt spid="4515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587" grpId="0" autoUpdateAnimBg="0"/>
      <p:bldP spid="451588" grpId="0" autoUpdateAnimBg="0"/>
      <p:bldP spid="451589" grpId="0" autoUpdateAnimBg="0"/>
      <p:bldP spid="451590"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2" name="Rectangle 4"/>
          <p:cNvSpPr>
            <a:spLocks noChangeArrowheads="1"/>
          </p:cNvSpPr>
          <p:nvPr/>
        </p:nvSpPr>
        <p:spPr bwMode="auto">
          <a:xfrm>
            <a:off x="814388" y="346075"/>
            <a:ext cx="7772400" cy="685800"/>
          </a:xfrm>
          <a:prstGeom prst="rect">
            <a:avLst/>
          </a:prstGeom>
          <a:noFill/>
          <a:ln w="9525">
            <a:noFill/>
            <a:miter lim="800000"/>
            <a:headEnd/>
            <a:tailEnd/>
          </a:ln>
          <a:effectLst/>
        </p:spPr>
        <p:txBody>
          <a:bodyPr anchor="ctr"/>
          <a:lstStyle/>
          <a:p>
            <a:pPr algn="ctr"/>
            <a:r>
              <a:rPr lang="zh-CN" altLang="en-US" sz="4000" b="1">
                <a:solidFill>
                  <a:srgbClr val="FF0066"/>
                </a:solidFill>
                <a:latin typeface="华文新魏" pitchFamily="2" charset="-122"/>
              </a:rPr>
              <a:t>渗透压的应用</a:t>
            </a:r>
            <a:endParaRPr lang="zh-CN" altLang="en-US" sz="4000" b="1">
              <a:solidFill>
                <a:srgbClr val="FF0066"/>
              </a:solidFill>
            </a:endParaRPr>
          </a:p>
        </p:txBody>
      </p:sp>
      <p:sp>
        <p:nvSpPr>
          <p:cNvPr id="227333" name="Text Box 5"/>
          <p:cNvSpPr txBox="1">
            <a:spLocks noChangeArrowheads="1"/>
          </p:cNvSpPr>
          <p:nvPr/>
        </p:nvSpPr>
        <p:spPr bwMode="auto">
          <a:xfrm>
            <a:off x="1042988" y="1412875"/>
            <a:ext cx="7086600" cy="1431925"/>
          </a:xfrm>
          <a:prstGeom prst="rect">
            <a:avLst/>
          </a:prstGeom>
          <a:noFill/>
          <a:ln w="9525">
            <a:noFill/>
            <a:miter lim="800000"/>
            <a:headEnd/>
            <a:tailEnd/>
          </a:ln>
          <a:effectLst/>
        </p:spPr>
        <p:txBody>
          <a:bodyPr>
            <a:spAutoFit/>
          </a:bodyPr>
          <a:lstStyle/>
          <a:p>
            <a:pPr>
              <a:spcBef>
                <a:spcPct val="50000"/>
              </a:spcBef>
            </a:pPr>
            <a:r>
              <a:rPr kumimoji="1" lang="en-US" altLang="zh-CN" sz="2800" b="1">
                <a:solidFill>
                  <a:srgbClr val="000066"/>
                </a:solidFill>
                <a:latin typeface="Book Antiqua" pitchFamily="18" charset="0"/>
                <a:ea typeface="楷体_GB2312" pitchFamily="49" charset="-122"/>
              </a:rPr>
              <a:t>1.</a:t>
            </a:r>
            <a:r>
              <a:rPr kumimoji="1" lang="zh-CN" altLang="en-US" sz="2800" b="1">
                <a:solidFill>
                  <a:srgbClr val="000066"/>
                </a:solidFill>
                <a:latin typeface="Book Antiqua" pitchFamily="18" charset="0"/>
                <a:ea typeface="楷体_GB2312" pitchFamily="49" charset="-122"/>
              </a:rPr>
              <a:t>测定分子的相对摩尔质量</a:t>
            </a:r>
          </a:p>
          <a:p>
            <a:pPr algn="just">
              <a:spcBef>
                <a:spcPct val="50000"/>
              </a:spcBef>
            </a:pPr>
            <a:r>
              <a:rPr kumimoji="1" lang="zh-CN" altLang="en-US" sz="2400">
                <a:latin typeface="Book Antiqua" pitchFamily="18" charset="0"/>
                <a:ea typeface="楷体_GB2312" pitchFamily="49" charset="-122"/>
              </a:rPr>
              <a:t>渗透压有较大数值，容易测定，因此可以准确测定化合物的相对摩尔质量。</a:t>
            </a:r>
            <a:endParaRPr kumimoji="1" lang="zh-CN" altLang="en-US" sz="2400">
              <a:latin typeface="Tahoma" pitchFamily="34" charset="0"/>
            </a:endParaRPr>
          </a:p>
        </p:txBody>
      </p:sp>
      <p:sp>
        <p:nvSpPr>
          <p:cNvPr id="227334" name="Text Box 6"/>
          <p:cNvSpPr txBox="1">
            <a:spLocks noChangeArrowheads="1"/>
          </p:cNvSpPr>
          <p:nvPr/>
        </p:nvSpPr>
        <p:spPr bwMode="auto">
          <a:xfrm>
            <a:off x="1092200" y="2974975"/>
            <a:ext cx="7086600" cy="1066800"/>
          </a:xfrm>
          <a:prstGeom prst="rect">
            <a:avLst/>
          </a:prstGeom>
          <a:noFill/>
          <a:ln w="9525">
            <a:noFill/>
            <a:miter lim="800000"/>
            <a:headEnd/>
            <a:tailEnd/>
          </a:ln>
          <a:effectLst/>
        </p:spPr>
        <p:txBody>
          <a:bodyPr>
            <a:spAutoFit/>
          </a:bodyPr>
          <a:lstStyle/>
          <a:p>
            <a:pPr>
              <a:spcBef>
                <a:spcPct val="50000"/>
              </a:spcBef>
            </a:pPr>
            <a:r>
              <a:rPr kumimoji="1" lang="en-US" altLang="zh-CN" sz="2800" b="1" dirty="0">
                <a:solidFill>
                  <a:srgbClr val="000066"/>
                </a:solidFill>
                <a:latin typeface="Book Antiqua" pitchFamily="18" charset="0"/>
                <a:ea typeface="楷体_GB2312" pitchFamily="49" charset="-122"/>
              </a:rPr>
              <a:t>2.</a:t>
            </a:r>
            <a:r>
              <a:rPr kumimoji="1" lang="zh-CN" altLang="en-US" sz="2800" b="1" dirty="0">
                <a:solidFill>
                  <a:srgbClr val="000066"/>
                </a:solidFill>
                <a:latin typeface="Book Antiqua" pitchFamily="18" charset="0"/>
                <a:ea typeface="楷体_GB2312" pitchFamily="49" charset="-122"/>
              </a:rPr>
              <a:t>人体注射或静脉输液用</a:t>
            </a:r>
            <a:r>
              <a:rPr kumimoji="1" lang="zh-CN" altLang="en-US" sz="2800" b="1" u="sng" dirty="0">
                <a:solidFill>
                  <a:srgbClr val="000066"/>
                </a:solidFill>
                <a:latin typeface="Book Antiqua" pitchFamily="18" charset="0"/>
                <a:ea typeface="楷体_GB2312" pitchFamily="49" charset="-122"/>
              </a:rPr>
              <a:t>等渗溶液</a:t>
            </a:r>
            <a:r>
              <a:rPr kumimoji="1" lang="zh-CN" altLang="en-US" sz="2800" b="1" dirty="0">
                <a:solidFill>
                  <a:srgbClr val="000066"/>
                </a:solidFill>
                <a:latin typeface="Book Antiqua" pitchFamily="18" charset="0"/>
                <a:ea typeface="楷体_GB2312" pitchFamily="49" charset="-122"/>
              </a:rPr>
              <a:t>。</a:t>
            </a:r>
          </a:p>
          <a:p>
            <a:pPr algn="just">
              <a:spcBef>
                <a:spcPct val="50000"/>
              </a:spcBef>
            </a:pPr>
            <a:r>
              <a:rPr kumimoji="1" lang="zh-CN" altLang="en-US" sz="2400" dirty="0">
                <a:latin typeface="Book Antiqua" pitchFamily="18" charset="0"/>
                <a:ea typeface="楷体_GB2312" pitchFamily="49" charset="-122"/>
              </a:rPr>
              <a:t>人体血液：</a:t>
            </a:r>
            <a:r>
              <a:rPr kumimoji="1" lang="en-US" altLang="zh-CN" sz="2400" dirty="0">
                <a:latin typeface="Book Antiqua" pitchFamily="18" charset="0"/>
                <a:ea typeface="楷体_GB2312" pitchFamily="49" charset="-122"/>
              </a:rPr>
              <a:t>780kPa</a:t>
            </a:r>
            <a:endParaRPr kumimoji="1" lang="en-US" altLang="zh-CN" sz="2400" dirty="0">
              <a:latin typeface="Tahoma" pitchFamily="34" charset="0"/>
            </a:endParaRPr>
          </a:p>
        </p:txBody>
      </p:sp>
      <p:sp>
        <p:nvSpPr>
          <p:cNvPr id="227335" name="Text Box 7"/>
          <p:cNvSpPr txBox="1">
            <a:spLocks noChangeArrowheads="1"/>
          </p:cNvSpPr>
          <p:nvPr/>
        </p:nvSpPr>
        <p:spPr bwMode="auto">
          <a:xfrm>
            <a:off x="1163638" y="4198938"/>
            <a:ext cx="7086600" cy="1431925"/>
          </a:xfrm>
          <a:prstGeom prst="rect">
            <a:avLst/>
          </a:prstGeom>
          <a:noFill/>
          <a:ln w="9525">
            <a:noFill/>
            <a:miter lim="800000"/>
            <a:headEnd/>
            <a:tailEnd/>
          </a:ln>
          <a:effectLst/>
        </p:spPr>
        <p:txBody>
          <a:bodyPr>
            <a:spAutoFit/>
          </a:bodyPr>
          <a:lstStyle/>
          <a:p>
            <a:pPr>
              <a:spcBef>
                <a:spcPct val="50000"/>
              </a:spcBef>
            </a:pPr>
            <a:r>
              <a:rPr kumimoji="1" lang="en-US" altLang="zh-CN" sz="2800" b="1">
                <a:solidFill>
                  <a:srgbClr val="000066"/>
                </a:solidFill>
                <a:latin typeface="Book Antiqua" pitchFamily="18" charset="0"/>
                <a:ea typeface="楷体_GB2312" pitchFamily="49" charset="-122"/>
              </a:rPr>
              <a:t>3.</a:t>
            </a:r>
            <a:r>
              <a:rPr kumimoji="1" lang="zh-CN" altLang="en-US" sz="2800" b="1">
                <a:solidFill>
                  <a:srgbClr val="000066"/>
                </a:solidFill>
                <a:latin typeface="Book Antiqua" pitchFamily="18" charset="0"/>
                <a:ea typeface="楷体_GB2312" pitchFamily="49" charset="-122"/>
              </a:rPr>
              <a:t>渗透压是水在生物体中运动的推动力。</a:t>
            </a:r>
          </a:p>
          <a:p>
            <a:pPr algn="just">
              <a:spcBef>
                <a:spcPct val="50000"/>
              </a:spcBef>
            </a:pPr>
            <a:r>
              <a:rPr kumimoji="1" lang="zh-CN" altLang="en-US" sz="2400">
                <a:latin typeface="Book Antiqua" pitchFamily="18" charset="0"/>
                <a:ea typeface="楷体_GB2312" pitchFamily="49" charset="-122"/>
              </a:rPr>
              <a:t>一般植物细胞的渗透压可达</a:t>
            </a:r>
            <a:r>
              <a:rPr kumimoji="1" lang="en-US" altLang="zh-CN" sz="2400">
                <a:latin typeface="Book Antiqua" pitchFamily="18" charset="0"/>
                <a:ea typeface="楷体_GB2312" pitchFamily="49" charset="-122"/>
              </a:rPr>
              <a:t>2000kPa</a:t>
            </a:r>
            <a:r>
              <a:rPr kumimoji="1" lang="zh-CN" altLang="en-US" sz="2400">
                <a:latin typeface="Book Antiqua" pitchFamily="18" charset="0"/>
                <a:ea typeface="楷体_GB2312" pitchFamily="49" charset="-122"/>
              </a:rPr>
              <a:t>，所以水分可以从根部运到数十米高的顶端。</a:t>
            </a:r>
            <a:endParaRPr kumimoji="1" lang="zh-CN" altLang="en-US" sz="2400">
              <a:latin typeface="Tahoma" pitchFamily="34" charset="0"/>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73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73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7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3" grpId="0" autoUpdateAnimBg="0"/>
      <p:bldP spid="227334" grpId="0" autoUpdateAnimBg="0"/>
      <p:bldP spid="227335"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6" name="Rectangle 4"/>
          <p:cNvSpPr>
            <a:spLocks noChangeArrowheads="1"/>
          </p:cNvSpPr>
          <p:nvPr/>
        </p:nvSpPr>
        <p:spPr bwMode="auto">
          <a:xfrm>
            <a:off x="838200" y="152400"/>
            <a:ext cx="7772400" cy="685800"/>
          </a:xfrm>
          <a:prstGeom prst="rect">
            <a:avLst/>
          </a:prstGeom>
          <a:noFill/>
          <a:ln w="9525">
            <a:noFill/>
            <a:miter lim="800000"/>
            <a:headEnd/>
            <a:tailEnd/>
          </a:ln>
          <a:effectLst/>
        </p:spPr>
        <p:txBody>
          <a:bodyPr anchor="ctr"/>
          <a:lstStyle/>
          <a:p>
            <a:pPr algn="ctr"/>
            <a:r>
              <a:rPr lang="zh-CN" altLang="en-US" sz="4000" b="1">
                <a:solidFill>
                  <a:srgbClr val="FF0066"/>
                </a:solidFill>
                <a:latin typeface="华文新魏" pitchFamily="2" charset="-122"/>
              </a:rPr>
              <a:t>等渗溶液与反渗透</a:t>
            </a:r>
            <a:endParaRPr lang="zh-CN" altLang="en-US" sz="4000" b="1">
              <a:solidFill>
                <a:srgbClr val="FF0066"/>
              </a:solidFill>
            </a:endParaRPr>
          </a:p>
        </p:txBody>
      </p:sp>
      <p:sp>
        <p:nvSpPr>
          <p:cNvPr id="228357" name="Text Box 5"/>
          <p:cNvSpPr txBox="1">
            <a:spLocks noChangeArrowheads="1"/>
          </p:cNvSpPr>
          <p:nvPr/>
        </p:nvSpPr>
        <p:spPr bwMode="auto">
          <a:xfrm>
            <a:off x="838200" y="1219200"/>
            <a:ext cx="7467600" cy="2162175"/>
          </a:xfrm>
          <a:prstGeom prst="rect">
            <a:avLst/>
          </a:prstGeom>
          <a:noFill/>
          <a:ln w="9525">
            <a:noFill/>
            <a:miter lim="800000"/>
            <a:headEnd/>
            <a:tailEnd/>
          </a:ln>
          <a:effectLst/>
        </p:spPr>
        <p:txBody>
          <a:bodyPr>
            <a:spAutoFit/>
          </a:bodyPr>
          <a:lstStyle/>
          <a:p>
            <a:pPr>
              <a:spcBef>
                <a:spcPct val="50000"/>
              </a:spcBef>
            </a:pPr>
            <a:r>
              <a:rPr kumimoji="1" lang="zh-CN" altLang="en-US" sz="2800" b="1">
                <a:solidFill>
                  <a:srgbClr val="000066"/>
                </a:solidFill>
                <a:latin typeface="Times New Roman" pitchFamily="18" charset="0"/>
                <a:ea typeface="楷体_GB2312" pitchFamily="49" charset="-122"/>
              </a:rPr>
              <a:t>等渗溶液</a:t>
            </a:r>
          </a:p>
          <a:p>
            <a:pPr algn="just">
              <a:spcBef>
                <a:spcPct val="50000"/>
              </a:spcBef>
            </a:pPr>
            <a:r>
              <a:rPr kumimoji="1" lang="zh-CN" altLang="en-US" sz="2400">
                <a:latin typeface="Times New Roman" pitchFamily="18" charset="0"/>
                <a:ea typeface="楷体_GB2312" pitchFamily="49" charset="-122"/>
              </a:rPr>
              <a:t>人体血液的渗透压约为</a:t>
            </a:r>
            <a:r>
              <a:rPr kumimoji="1" lang="en-US" altLang="zh-CN" sz="2400">
                <a:latin typeface="Times New Roman" pitchFamily="18" charset="0"/>
                <a:ea typeface="楷体_GB2312" pitchFamily="49" charset="-122"/>
              </a:rPr>
              <a:t>780kPa</a:t>
            </a:r>
            <a:r>
              <a:rPr kumimoji="1" lang="zh-CN" altLang="en-US" sz="2400">
                <a:latin typeface="Times New Roman" pitchFamily="18" charset="0"/>
                <a:ea typeface="楷体_GB2312" pitchFamily="49" charset="-122"/>
              </a:rPr>
              <a:t>，病人注射或输液时，使用</a:t>
            </a:r>
            <a:r>
              <a:rPr kumimoji="1" lang="en-US" altLang="zh-CN" sz="2400">
                <a:latin typeface="Times New Roman" pitchFamily="18" charset="0"/>
                <a:ea typeface="楷体_GB2312" pitchFamily="49" charset="-122"/>
              </a:rPr>
              <a:t>0.9%</a:t>
            </a:r>
            <a:r>
              <a:rPr kumimoji="1" lang="zh-CN" altLang="en-US" sz="2400">
                <a:latin typeface="Times New Roman" pitchFamily="18" charset="0"/>
                <a:ea typeface="楷体_GB2312" pitchFamily="49" charset="-122"/>
              </a:rPr>
              <a:t>的</a:t>
            </a:r>
            <a:r>
              <a:rPr kumimoji="1" lang="en-US" altLang="zh-CN" sz="2400">
                <a:latin typeface="Times New Roman" pitchFamily="18" charset="0"/>
                <a:ea typeface="楷体_GB2312" pitchFamily="49" charset="-122"/>
              </a:rPr>
              <a:t>NaCl</a:t>
            </a:r>
            <a:r>
              <a:rPr kumimoji="1" lang="zh-CN" altLang="en-US" sz="2400">
                <a:latin typeface="Times New Roman" pitchFamily="18" charset="0"/>
                <a:ea typeface="楷体_GB2312" pitchFamily="49" charset="-122"/>
              </a:rPr>
              <a:t>溶液（</a:t>
            </a:r>
            <a:r>
              <a:rPr kumimoji="1" lang="en-US" altLang="zh-CN" sz="2400">
                <a:latin typeface="Times New Roman" pitchFamily="18" charset="0"/>
                <a:ea typeface="楷体_GB2312" pitchFamily="49" charset="-122"/>
              </a:rPr>
              <a:t>0.16 mol·dm</a:t>
            </a:r>
            <a:r>
              <a:rPr kumimoji="1" lang="en-US" altLang="zh-CN" sz="2400" baseline="30000">
                <a:latin typeface="Times New Roman" pitchFamily="18" charset="0"/>
                <a:ea typeface="楷体_GB2312" pitchFamily="49" charset="-122"/>
              </a:rPr>
              <a:t>-3</a:t>
            </a:r>
            <a:r>
              <a:rPr kumimoji="1" lang="zh-CN" altLang="en-US" sz="2400">
                <a:latin typeface="Times New Roman" pitchFamily="18" charset="0"/>
                <a:ea typeface="楷体_GB2312" pitchFamily="49" charset="-122"/>
              </a:rPr>
              <a:t>）或</a:t>
            </a:r>
            <a:r>
              <a:rPr kumimoji="1" lang="en-US" altLang="zh-CN" sz="2400">
                <a:latin typeface="Times New Roman" pitchFamily="18" charset="0"/>
                <a:ea typeface="楷体_GB2312" pitchFamily="49" charset="-122"/>
              </a:rPr>
              <a:t>5%</a:t>
            </a:r>
            <a:r>
              <a:rPr kumimoji="1" lang="zh-CN" altLang="en-US" sz="2400">
                <a:latin typeface="Times New Roman" pitchFamily="18" charset="0"/>
                <a:ea typeface="楷体_GB2312" pitchFamily="49" charset="-122"/>
              </a:rPr>
              <a:t>的葡萄糖溶液</a:t>
            </a:r>
            <a:r>
              <a:rPr kumimoji="1" lang="en-US" altLang="zh-CN" sz="2400">
                <a:latin typeface="Times New Roman" pitchFamily="18" charset="0"/>
                <a:ea typeface="楷体_GB2312" pitchFamily="49" charset="-122"/>
              </a:rPr>
              <a:t>(0.28mol·dm</a:t>
            </a:r>
            <a:r>
              <a:rPr kumimoji="1" lang="en-US" altLang="zh-CN" sz="2400" baseline="30000">
                <a:latin typeface="Times New Roman" pitchFamily="18" charset="0"/>
                <a:ea typeface="楷体_GB2312" pitchFamily="49" charset="-122"/>
              </a:rPr>
              <a:t>-3</a:t>
            </a:r>
            <a:r>
              <a:rPr kumimoji="1" lang="en-US" altLang="zh-CN" sz="2400">
                <a:latin typeface="Times New Roman" pitchFamily="18" charset="0"/>
                <a:ea typeface="楷体_GB2312" pitchFamily="49" charset="-122"/>
              </a:rPr>
              <a:t>)</a:t>
            </a:r>
            <a:r>
              <a:rPr kumimoji="1" lang="zh-CN" altLang="en-US" sz="2400">
                <a:latin typeface="Times New Roman" pitchFamily="18" charset="0"/>
                <a:ea typeface="楷体_GB2312" pitchFamily="49" charset="-122"/>
              </a:rPr>
              <a:t>，这两种溶液与红细胞和血浆都是等渗溶液（即渗透压相等）。</a:t>
            </a:r>
          </a:p>
        </p:txBody>
      </p:sp>
      <p:sp>
        <p:nvSpPr>
          <p:cNvPr id="228358" name="Text Box 6"/>
          <p:cNvSpPr txBox="1">
            <a:spLocks noChangeArrowheads="1"/>
          </p:cNvSpPr>
          <p:nvPr/>
        </p:nvSpPr>
        <p:spPr bwMode="auto">
          <a:xfrm>
            <a:off x="838200" y="3429000"/>
            <a:ext cx="7696200" cy="2162175"/>
          </a:xfrm>
          <a:prstGeom prst="rect">
            <a:avLst/>
          </a:prstGeom>
          <a:noFill/>
          <a:ln w="9525">
            <a:noFill/>
            <a:miter lim="800000"/>
            <a:headEnd/>
            <a:tailEnd/>
          </a:ln>
          <a:effectLst/>
        </p:spPr>
        <p:txBody>
          <a:bodyPr>
            <a:spAutoFit/>
          </a:bodyPr>
          <a:lstStyle/>
          <a:p>
            <a:pPr>
              <a:spcBef>
                <a:spcPct val="50000"/>
              </a:spcBef>
            </a:pPr>
            <a:r>
              <a:rPr kumimoji="1" lang="zh-CN" altLang="en-US" sz="2800" b="1">
                <a:solidFill>
                  <a:srgbClr val="000066"/>
                </a:solidFill>
                <a:latin typeface="Times New Roman" pitchFamily="18" charset="0"/>
                <a:ea typeface="楷体_GB2312" pitchFamily="49" charset="-122"/>
              </a:rPr>
              <a:t>反渗透</a:t>
            </a:r>
            <a:endParaRPr kumimoji="1" lang="zh-CN" altLang="en-US" sz="2800">
              <a:solidFill>
                <a:srgbClr val="000066"/>
              </a:solidFill>
              <a:latin typeface="Tahoma" pitchFamily="34" charset="0"/>
              <a:ea typeface="楷体_GB2312" pitchFamily="49" charset="-122"/>
            </a:endParaRPr>
          </a:p>
          <a:p>
            <a:pPr>
              <a:spcBef>
                <a:spcPct val="50000"/>
              </a:spcBef>
            </a:pPr>
            <a:r>
              <a:rPr kumimoji="1" lang="zh-CN" altLang="en-US" sz="2400">
                <a:latin typeface="宋体" pitchFamily="2" charset="-122"/>
                <a:ea typeface="楷体_GB2312" pitchFamily="49" charset="-122"/>
              </a:rPr>
              <a:t>若外加在溶液上的压力大于渗透压，则会使溶液中的溶剂向纯溶剂方向流动，使纯溶剂体积增加，该过程叫</a:t>
            </a:r>
            <a:r>
              <a:rPr kumimoji="1" lang="zh-CN" altLang="en-US" sz="2400" b="1">
                <a:latin typeface="宋体" pitchFamily="2" charset="-122"/>
                <a:ea typeface="楷体_GB2312" pitchFamily="49" charset="-122"/>
              </a:rPr>
              <a:t>反渗透</a:t>
            </a:r>
            <a:r>
              <a:rPr kumimoji="1" lang="zh-CN" altLang="en-US" sz="2400">
                <a:latin typeface="宋体" pitchFamily="2" charset="-122"/>
                <a:ea typeface="楷体_GB2312" pitchFamily="49" charset="-122"/>
              </a:rPr>
              <a:t>。广泛用于海水淡化、工业废水的处理及溶液的浓缩等，关键在于耐高压半透膜的制备。</a:t>
            </a:r>
            <a:r>
              <a:rPr kumimoji="1" lang="zh-CN" altLang="en-US" sz="2400">
                <a:latin typeface="Tahoma" pitchFamily="34" charset="0"/>
              </a:rPr>
              <a:t> </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83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8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7" grpId="0" autoUpdateAnimBg="0"/>
      <p:bldP spid="228358"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80" name="Text Box 4"/>
          <p:cNvSpPr txBox="1">
            <a:spLocks noChangeArrowheads="1"/>
          </p:cNvSpPr>
          <p:nvPr/>
        </p:nvSpPr>
        <p:spPr bwMode="auto">
          <a:xfrm>
            <a:off x="684213" y="1322388"/>
            <a:ext cx="7924800" cy="1384995"/>
          </a:xfrm>
          <a:prstGeom prst="rect">
            <a:avLst/>
          </a:prstGeom>
          <a:noFill/>
          <a:ln w="9525">
            <a:noFill/>
            <a:miter lim="800000"/>
            <a:headEnd/>
            <a:tailEnd/>
          </a:ln>
          <a:effectLst/>
        </p:spPr>
        <p:txBody>
          <a:bodyPr>
            <a:spAutoFit/>
          </a:bodyPr>
          <a:lstStyle/>
          <a:p>
            <a:pPr>
              <a:spcBef>
                <a:spcPct val="50000"/>
              </a:spcBef>
            </a:pPr>
            <a:r>
              <a:rPr kumimoji="1" lang="zh-CN" altLang="en-US" sz="2800" dirty="0">
                <a:solidFill>
                  <a:srgbClr val="000066"/>
                </a:solidFill>
                <a:latin typeface="楷体_GB2312" pitchFamily="49" charset="-122"/>
                <a:ea typeface="楷体_GB2312" pitchFamily="49" charset="-122"/>
              </a:rPr>
              <a:t>难挥发非电解质稀溶液的性质</a:t>
            </a:r>
            <a:r>
              <a:rPr kumimoji="1" lang="en-US" altLang="zh-CN" sz="2800" dirty="0">
                <a:solidFill>
                  <a:srgbClr val="000066"/>
                </a:solidFill>
                <a:latin typeface="楷体_GB2312" pitchFamily="49" charset="-122"/>
                <a:ea typeface="楷体_GB2312" pitchFamily="49" charset="-122"/>
              </a:rPr>
              <a:t>(</a:t>
            </a:r>
            <a:r>
              <a:rPr kumimoji="1" lang="zh-CN" altLang="en-US" sz="2800" dirty="0">
                <a:solidFill>
                  <a:srgbClr val="FF3300"/>
                </a:solidFill>
                <a:latin typeface="楷体_GB2312" pitchFamily="49" charset="-122"/>
                <a:ea typeface="楷体_GB2312" pitchFamily="49" charset="-122"/>
              </a:rPr>
              <a:t>蒸气压下降，沸点上升和凝固点下降，以及溶液渗透压</a:t>
            </a:r>
            <a:r>
              <a:rPr kumimoji="1" lang="en-US" altLang="zh-CN" sz="2800" dirty="0" smtClean="0">
                <a:solidFill>
                  <a:srgbClr val="000066"/>
                </a:solidFill>
                <a:latin typeface="楷体_GB2312" pitchFamily="49" charset="-122"/>
                <a:ea typeface="楷体_GB2312" pitchFamily="49" charset="-122"/>
              </a:rPr>
              <a:t>)</a:t>
            </a:r>
            <a:r>
              <a:rPr kumimoji="1" lang="zh-CN" altLang="en-US" sz="2800" dirty="0" smtClean="0">
                <a:solidFill>
                  <a:srgbClr val="000066"/>
                </a:solidFill>
                <a:latin typeface="楷体_GB2312" pitchFamily="49" charset="-122"/>
                <a:ea typeface="楷体_GB2312" pitchFamily="49" charset="-122"/>
              </a:rPr>
              <a:t>遵循拉乌尔定律，浓溶液和电解质溶液又如何呢？</a:t>
            </a:r>
            <a:endParaRPr kumimoji="1" lang="zh-CN" altLang="en-US" sz="2400" dirty="0">
              <a:latin typeface="楷体_GB2312" pitchFamily="49" charset="-122"/>
              <a:ea typeface="楷体_GB2312" pitchFamily="49" charset="-122"/>
            </a:endParaRPr>
          </a:p>
        </p:txBody>
      </p:sp>
      <p:sp>
        <p:nvSpPr>
          <p:cNvPr id="229381" name="Text Box 5"/>
          <p:cNvSpPr txBox="1">
            <a:spLocks noChangeArrowheads="1"/>
          </p:cNvSpPr>
          <p:nvPr/>
        </p:nvSpPr>
        <p:spPr bwMode="auto">
          <a:xfrm>
            <a:off x="714348" y="2786058"/>
            <a:ext cx="7924800" cy="2246769"/>
          </a:xfrm>
          <a:prstGeom prst="rect">
            <a:avLst/>
          </a:prstGeom>
          <a:noFill/>
          <a:ln w="9525">
            <a:noFill/>
            <a:miter lim="800000"/>
            <a:headEnd/>
            <a:tailEnd/>
          </a:ln>
          <a:effectLst/>
        </p:spPr>
        <p:txBody>
          <a:bodyPr>
            <a:spAutoFit/>
          </a:bodyPr>
          <a:lstStyle/>
          <a:p>
            <a:pPr algn="just">
              <a:spcBef>
                <a:spcPct val="50000"/>
              </a:spcBef>
            </a:pPr>
            <a:r>
              <a:rPr kumimoji="1" lang="zh-CN" altLang="en-US" sz="2800" dirty="0">
                <a:solidFill>
                  <a:srgbClr val="FF0000"/>
                </a:solidFill>
                <a:latin typeface="Times New Roman" pitchFamily="18" charset="0"/>
                <a:ea typeface="楷体_GB2312" pitchFamily="49" charset="-122"/>
              </a:rPr>
              <a:t>浓溶液</a:t>
            </a:r>
            <a:r>
              <a:rPr kumimoji="1" lang="zh-CN" altLang="en-US" sz="2800" dirty="0">
                <a:latin typeface="Times New Roman" pitchFamily="18" charset="0"/>
                <a:ea typeface="楷体_GB2312" pitchFamily="49" charset="-122"/>
              </a:rPr>
              <a:t>中溶质的微粒数较多，溶质微粒间的相互作用及溶质微粒与溶剂分子间的相互作用复杂，使稀溶液定律的定量关系产生偏差。而在电解质溶液中，由于电解质的解离，使得稀溶液定律的定量关系不适用。</a:t>
            </a:r>
            <a:endParaRPr kumimoji="1" lang="zh-CN" altLang="en-US" sz="2800" dirty="0">
              <a:latin typeface="Tahoma" pitchFamily="34" charset="0"/>
            </a:endParaRPr>
          </a:p>
        </p:txBody>
      </p:sp>
      <p:sp>
        <p:nvSpPr>
          <p:cNvPr id="229383" name="Text Box 7"/>
          <p:cNvSpPr txBox="1">
            <a:spLocks noChangeArrowheads="1"/>
          </p:cNvSpPr>
          <p:nvPr/>
        </p:nvSpPr>
        <p:spPr bwMode="auto">
          <a:xfrm>
            <a:off x="642910" y="5072074"/>
            <a:ext cx="7848600" cy="1292662"/>
          </a:xfrm>
          <a:prstGeom prst="rect">
            <a:avLst/>
          </a:prstGeom>
          <a:noFill/>
          <a:ln w="12700" cap="sq">
            <a:noFill/>
            <a:miter lim="800000"/>
            <a:headEnd/>
            <a:tailEnd/>
          </a:ln>
          <a:effectLst/>
        </p:spPr>
        <p:txBody>
          <a:bodyPr tIns="0" bIns="0">
            <a:spAutoFit/>
          </a:bodyPr>
          <a:lstStyle/>
          <a:p>
            <a:pPr>
              <a:spcBef>
                <a:spcPct val="50000"/>
              </a:spcBef>
            </a:pPr>
            <a:r>
              <a:rPr kumimoji="1" lang="zh-CN" altLang="en-US" sz="2800" b="1" dirty="0" smtClean="0">
                <a:solidFill>
                  <a:srgbClr val="FF0000"/>
                </a:solidFill>
                <a:latin typeface="宋体" pitchFamily="2" charset="-122"/>
                <a:ea typeface="楷体_GB2312" pitchFamily="49" charset="-122"/>
              </a:rPr>
              <a:t>电解质</a:t>
            </a:r>
            <a:r>
              <a:rPr kumimoji="1" lang="zh-CN" altLang="en-US" sz="2800" b="1" dirty="0" smtClean="0">
                <a:solidFill>
                  <a:srgbClr val="000066"/>
                </a:solidFill>
                <a:latin typeface="宋体" pitchFamily="2" charset="-122"/>
                <a:ea typeface="楷体_GB2312" pitchFamily="49" charset="-122"/>
              </a:rPr>
              <a:t>溶液蒸气压下降</a:t>
            </a:r>
            <a:r>
              <a:rPr kumimoji="1" lang="zh-CN" altLang="en-US" sz="2800" b="1" dirty="0">
                <a:solidFill>
                  <a:srgbClr val="000066"/>
                </a:solidFill>
                <a:latin typeface="宋体" pitchFamily="2" charset="-122"/>
                <a:ea typeface="楷体_GB2312" pitchFamily="49" charset="-122"/>
              </a:rPr>
              <a:t>，沸点上升和凝固点下降，以及溶液渗透压的数值变化</a:t>
            </a:r>
            <a:r>
              <a:rPr kumimoji="1" lang="zh-CN" altLang="en-US" sz="2800" b="1" u="sng" dirty="0">
                <a:solidFill>
                  <a:srgbClr val="000066"/>
                </a:solidFill>
                <a:latin typeface="宋体" pitchFamily="2" charset="-122"/>
                <a:ea typeface="楷体_GB2312" pitchFamily="49" charset="-122"/>
              </a:rPr>
              <a:t>均比同浓度的非电解质大</a:t>
            </a:r>
            <a:r>
              <a:rPr kumimoji="1" lang="zh-CN" altLang="en-US" sz="2800" b="1" dirty="0">
                <a:solidFill>
                  <a:srgbClr val="000066"/>
                </a:solidFill>
                <a:latin typeface="宋体" pitchFamily="2" charset="-122"/>
                <a:ea typeface="楷体_GB2312" pitchFamily="49" charset="-122"/>
              </a:rPr>
              <a:t>。</a:t>
            </a:r>
          </a:p>
        </p:txBody>
      </p:sp>
      <p:sp>
        <p:nvSpPr>
          <p:cNvPr id="229384" name="Rectangle 8"/>
          <p:cNvSpPr>
            <a:spLocks noChangeArrowheads="1"/>
          </p:cNvSpPr>
          <p:nvPr/>
        </p:nvSpPr>
        <p:spPr bwMode="auto">
          <a:xfrm>
            <a:off x="838200" y="152400"/>
            <a:ext cx="7772400" cy="685800"/>
          </a:xfrm>
          <a:prstGeom prst="rect">
            <a:avLst/>
          </a:prstGeom>
          <a:noFill/>
          <a:ln w="9525">
            <a:noFill/>
            <a:miter lim="800000"/>
            <a:headEnd/>
            <a:tailEnd/>
          </a:ln>
          <a:effectLst/>
        </p:spPr>
        <p:txBody>
          <a:bodyPr anchor="ctr"/>
          <a:lstStyle/>
          <a:p>
            <a:pPr algn="ctr"/>
            <a:r>
              <a:rPr lang="zh-CN" altLang="en-US" sz="4000" b="1">
                <a:solidFill>
                  <a:srgbClr val="FF0066"/>
                </a:solidFill>
              </a:rPr>
              <a:t>稀溶液的依数性</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29381"/>
                                        </p:tgtEl>
                                        <p:attrNameLst>
                                          <p:attrName>style.visibility</p:attrName>
                                        </p:attrNameLst>
                                      </p:cBhvr>
                                      <p:to>
                                        <p:strVal val="visible"/>
                                      </p:to>
                                    </p:set>
                                    <p:animEffect transition="in" filter="strips(downLeft)">
                                      <p:cBhvr>
                                        <p:cTn id="7" dur="500"/>
                                        <p:tgtEl>
                                          <p:spTgt spid="22938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29383"/>
                                        </p:tgtEl>
                                        <p:attrNameLst>
                                          <p:attrName>style.visibility</p:attrName>
                                        </p:attrNameLst>
                                      </p:cBhvr>
                                      <p:to>
                                        <p:strVal val="visible"/>
                                      </p:to>
                                    </p:set>
                                    <p:animEffect transition="in" filter="strips(downLeft)">
                                      <p:cBhvr>
                                        <p:cTn id="12" dur="500"/>
                                        <p:tgtEl>
                                          <p:spTgt spid="229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81" grpId="0" autoUpdateAnimBg="0"/>
      <p:bldP spid="229383"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4" name="Rectangle 4"/>
          <p:cNvSpPr>
            <a:spLocks noChangeArrowheads="1"/>
          </p:cNvSpPr>
          <p:nvPr/>
        </p:nvSpPr>
        <p:spPr bwMode="auto">
          <a:xfrm>
            <a:off x="838200" y="152400"/>
            <a:ext cx="7772400" cy="685800"/>
          </a:xfrm>
          <a:prstGeom prst="rect">
            <a:avLst/>
          </a:prstGeom>
          <a:noFill/>
          <a:ln w="9525">
            <a:noFill/>
            <a:miter lim="800000"/>
            <a:headEnd/>
            <a:tailEnd/>
          </a:ln>
          <a:effectLst/>
        </p:spPr>
        <p:txBody>
          <a:bodyPr anchor="ctr"/>
          <a:lstStyle/>
          <a:p>
            <a:pPr algn="ctr"/>
            <a:r>
              <a:rPr lang="en-US" altLang="zh-CN" sz="3200" b="1" dirty="0" smtClean="0">
                <a:solidFill>
                  <a:srgbClr val="000000"/>
                </a:solidFill>
              </a:rPr>
              <a:t>2.1.2</a:t>
            </a:r>
            <a:r>
              <a:rPr lang="en-US" altLang="zh-CN" sz="4000" b="1" dirty="0" smtClean="0">
                <a:solidFill>
                  <a:srgbClr val="000000"/>
                </a:solidFill>
              </a:rPr>
              <a:t> </a:t>
            </a:r>
            <a:r>
              <a:rPr lang="zh-CN" altLang="en-US" sz="4000" b="1" dirty="0">
                <a:solidFill>
                  <a:srgbClr val="000000"/>
                </a:solidFill>
                <a:latin typeface="华文新魏" pitchFamily="2" charset="-122"/>
              </a:rPr>
              <a:t>电解质溶液的通性</a:t>
            </a:r>
            <a:endParaRPr lang="zh-CN" altLang="en-US" sz="4000" b="1" dirty="0">
              <a:solidFill>
                <a:srgbClr val="FF0066"/>
              </a:solidFill>
            </a:endParaRPr>
          </a:p>
        </p:txBody>
      </p:sp>
      <p:sp>
        <p:nvSpPr>
          <p:cNvPr id="230405" name="Text Box 5"/>
          <p:cNvSpPr txBox="1">
            <a:spLocks noChangeArrowheads="1"/>
          </p:cNvSpPr>
          <p:nvPr/>
        </p:nvSpPr>
        <p:spPr bwMode="auto">
          <a:xfrm>
            <a:off x="179388" y="1196975"/>
            <a:ext cx="8785225" cy="1552575"/>
          </a:xfrm>
          <a:prstGeom prst="rect">
            <a:avLst/>
          </a:prstGeom>
          <a:noFill/>
          <a:ln w="9525">
            <a:noFill/>
            <a:miter lim="800000"/>
            <a:headEnd/>
            <a:tailEnd/>
          </a:ln>
          <a:effectLst/>
        </p:spPr>
        <p:txBody>
          <a:bodyPr>
            <a:spAutoFit/>
          </a:bodyPr>
          <a:lstStyle/>
          <a:p>
            <a:pPr>
              <a:spcBef>
                <a:spcPct val="50000"/>
              </a:spcBef>
            </a:pPr>
            <a:r>
              <a:rPr kumimoji="1" lang="en-US" altLang="zh-CN" sz="2400">
                <a:solidFill>
                  <a:srgbClr val="000000"/>
                </a:solidFill>
                <a:latin typeface="楷体_GB2312" pitchFamily="49" charset="-122"/>
                <a:ea typeface="楷体_GB2312" pitchFamily="49" charset="-122"/>
              </a:rPr>
              <a:t>     </a:t>
            </a:r>
            <a:r>
              <a:rPr kumimoji="1" lang="zh-CN" altLang="en-US" sz="2400">
                <a:solidFill>
                  <a:srgbClr val="000000"/>
                </a:solidFill>
                <a:latin typeface="楷体_GB2312" pitchFamily="49" charset="-122"/>
                <a:ea typeface="楷体_GB2312" pitchFamily="49" charset="-122"/>
              </a:rPr>
              <a:t>阿仑尼乌斯根据电解质溶液不服从稀溶液定律的现象，提出了电离理论。</a:t>
            </a:r>
            <a:r>
              <a:rPr kumimoji="1" lang="en-US" altLang="zh-CN" sz="2400">
                <a:solidFill>
                  <a:srgbClr val="000000"/>
                </a:solidFill>
                <a:latin typeface="楷体_GB2312" pitchFamily="49" charset="-122"/>
                <a:ea typeface="楷体_GB2312" pitchFamily="49" charset="-122"/>
              </a:rPr>
              <a:t>1903</a:t>
            </a:r>
            <a:r>
              <a:rPr kumimoji="1" lang="zh-CN" altLang="en-US" sz="2400">
                <a:solidFill>
                  <a:srgbClr val="000000"/>
                </a:solidFill>
                <a:latin typeface="楷体_GB2312" pitchFamily="49" charset="-122"/>
                <a:ea typeface="楷体_GB2312" pitchFamily="49" charset="-122"/>
              </a:rPr>
              <a:t>年他获得了诺贝尔化学奖。电离理论认为电解质分子在水溶液中解离成离子，</a:t>
            </a:r>
            <a:r>
              <a:rPr kumimoji="1" lang="zh-CN" altLang="en-US" sz="2400" u="sng">
                <a:solidFill>
                  <a:srgbClr val="000000"/>
                </a:solidFill>
                <a:latin typeface="楷体_GB2312" pitchFamily="49" charset="-122"/>
                <a:ea typeface="楷体_GB2312" pitchFamily="49" charset="-122"/>
              </a:rPr>
              <a:t>使得溶液中的微粒数增大</a:t>
            </a:r>
            <a:r>
              <a:rPr kumimoji="1" lang="zh-CN" altLang="en-US" sz="2400">
                <a:solidFill>
                  <a:srgbClr val="000000"/>
                </a:solidFill>
                <a:latin typeface="楷体_GB2312" pitchFamily="49" charset="-122"/>
                <a:ea typeface="楷体_GB2312" pitchFamily="49" charset="-122"/>
              </a:rPr>
              <a:t>，故它们的蒸汽压、沸点、熔点的改变和渗透压数值都比非电解质大。</a:t>
            </a:r>
          </a:p>
        </p:txBody>
      </p:sp>
      <p:sp>
        <p:nvSpPr>
          <p:cNvPr id="230406" name="Text Box 6"/>
          <p:cNvSpPr txBox="1">
            <a:spLocks noChangeArrowheads="1"/>
          </p:cNvSpPr>
          <p:nvPr/>
        </p:nvSpPr>
        <p:spPr bwMode="auto">
          <a:xfrm>
            <a:off x="468313" y="2852738"/>
            <a:ext cx="7924800" cy="730250"/>
          </a:xfrm>
          <a:prstGeom prst="rect">
            <a:avLst/>
          </a:prstGeom>
          <a:noFill/>
          <a:ln w="12700" cap="sq">
            <a:noFill/>
            <a:miter lim="800000"/>
            <a:headEnd/>
            <a:tailEnd/>
          </a:ln>
          <a:effectLst/>
        </p:spPr>
        <p:txBody>
          <a:bodyPr tIns="0" bIns="0">
            <a:spAutoFit/>
          </a:bodyPr>
          <a:lstStyle/>
          <a:p>
            <a:pPr>
              <a:spcBef>
                <a:spcPct val="50000"/>
              </a:spcBef>
            </a:pPr>
            <a:r>
              <a:rPr kumimoji="1" lang="zh-CN" altLang="en-US" sz="2400">
                <a:latin typeface="Times New Roman" pitchFamily="18" charset="0"/>
                <a:ea typeface="楷体_GB2312" pitchFamily="49" charset="-122"/>
              </a:rPr>
              <a:t>从部分电解质的</a:t>
            </a:r>
            <a:r>
              <a:rPr kumimoji="1" lang="en-US" altLang="zh-CN" sz="2400">
                <a:latin typeface="Times New Roman" pitchFamily="18" charset="0"/>
                <a:ea typeface="楷体_GB2312" pitchFamily="49" charset="-122"/>
              </a:rPr>
              <a:t>0.1mol·kg</a:t>
            </a:r>
            <a:r>
              <a:rPr kumimoji="1" lang="en-US" altLang="zh-CN" sz="2400" baseline="30000">
                <a:latin typeface="Times New Roman" pitchFamily="18" charset="0"/>
                <a:ea typeface="楷体_GB2312" pitchFamily="49" charset="-122"/>
              </a:rPr>
              <a:t>-1</a:t>
            </a:r>
            <a:r>
              <a:rPr kumimoji="1" lang="zh-CN" altLang="en-US" sz="2400">
                <a:latin typeface="Times New Roman" pitchFamily="18" charset="0"/>
                <a:ea typeface="楷体_GB2312" pitchFamily="49" charset="-122"/>
              </a:rPr>
              <a:t>溶液的凝固点下降数值与理论值的比较可以得到电解质溶液的偏差 </a:t>
            </a:r>
            <a:r>
              <a:rPr kumimoji="1" lang="en-US" altLang="zh-CN" sz="2400" i="1">
                <a:latin typeface="Times New Roman" pitchFamily="18" charset="0"/>
                <a:ea typeface="楷体_GB2312" pitchFamily="49" charset="-122"/>
              </a:rPr>
              <a:t>i</a:t>
            </a:r>
            <a:r>
              <a:rPr kumimoji="1" lang="en-US" altLang="zh-CN" sz="2400">
                <a:latin typeface="Times New Roman" pitchFamily="18" charset="0"/>
                <a:ea typeface="楷体_GB2312" pitchFamily="49" charset="-122"/>
              </a:rPr>
              <a:t> </a:t>
            </a:r>
            <a:r>
              <a:rPr kumimoji="1" lang="zh-CN" altLang="en-US" sz="2400">
                <a:latin typeface="Times New Roman" pitchFamily="18" charset="0"/>
                <a:ea typeface="楷体_GB2312" pitchFamily="49" charset="-122"/>
              </a:rPr>
              <a:t>值</a:t>
            </a:r>
          </a:p>
        </p:txBody>
      </p:sp>
      <p:sp>
        <p:nvSpPr>
          <p:cNvPr id="230407" name="Text Box 7"/>
          <p:cNvSpPr txBox="1">
            <a:spLocks noChangeArrowheads="1"/>
          </p:cNvSpPr>
          <p:nvPr/>
        </p:nvSpPr>
        <p:spPr bwMode="auto">
          <a:xfrm>
            <a:off x="471488" y="3819525"/>
            <a:ext cx="7696200" cy="1971675"/>
          </a:xfrm>
          <a:prstGeom prst="rect">
            <a:avLst/>
          </a:prstGeom>
          <a:noFill/>
          <a:ln w="12700" cap="sq">
            <a:noFill/>
            <a:miter lim="800000"/>
            <a:headEnd/>
            <a:tailEnd/>
          </a:ln>
          <a:effectLst/>
        </p:spPr>
        <p:txBody>
          <a:bodyPr tIns="0" bIns="0">
            <a:spAutoFit/>
          </a:bodyPr>
          <a:lstStyle/>
          <a:p>
            <a:pPr>
              <a:spcBef>
                <a:spcPct val="20000"/>
              </a:spcBef>
            </a:pPr>
            <a:r>
              <a:rPr kumimoji="1" lang="zh-CN" altLang="en-US" sz="2400" dirty="0">
                <a:latin typeface="Times New Roman" pitchFamily="18" charset="0"/>
                <a:ea typeface="楷体_GB2312" pitchFamily="49" charset="-122"/>
              </a:rPr>
              <a:t>电解质    实测</a:t>
            </a:r>
            <a:r>
              <a:rPr kumimoji="1" lang="en-US" altLang="zh-CN" sz="2400" dirty="0" err="1">
                <a:latin typeface="Times New Roman" pitchFamily="18" charset="0"/>
                <a:cs typeface="Times New Roman" pitchFamily="18" charset="0"/>
              </a:rPr>
              <a:t>Δ</a:t>
            </a:r>
            <a:r>
              <a:rPr kumimoji="1" lang="en-US" altLang="zh-CN" sz="2400" i="1" dirty="0" err="1">
                <a:latin typeface="Times New Roman" pitchFamily="18" charset="0"/>
                <a:ea typeface="楷体_GB2312" pitchFamily="49" charset="-122"/>
              </a:rPr>
              <a:t>T’</a:t>
            </a:r>
            <a:r>
              <a:rPr kumimoji="1" lang="en-US" altLang="zh-CN" sz="2400" baseline="-25000" dirty="0" err="1">
                <a:latin typeface="Times New Roman" pitchFamily="18" charset="0"/>
                <a:ea typeface="楷体_GB2312" pitchFamily="49" charset="-122"/>
              </a:rPr>
              <a:t>f</a:t>
            </a:r>
            <a:r>
              <a:rPr kumimoji="1" lang="en-US" altLang="zh-CN" sz="2400" baseline="-25000" dirty="0">
                <a:latin typeface="Times New Roman" pitchFamily="18" charset="0"/>
                <a:ea typeface="楷体_GB2312" pitchFamily="49" charset="-122"/>
              </a:rPr>
              <a:t> </a:t>
            </a:r>
            <a:r>
              <a:rPr kumimoji="1" lang="en-US" altLang="zh-CN" sz="2400" dirty="0">
                <a:latin typeface="Times New Roman" pitchFamily="18" charset="0"/>
                <a:ea typeface="楷体_GB2312" pitchFamily="49" charset="-122"/>
              </a:rPr>
              <a:t>/ K     </a:t>
            </a:r>
            <a:r>
              <a:rPr kumimoji="1" lang="zh-CN" altLang="en-US" sz="2400" dirty="0">
                <a:latin typeface="Times New Roman" pitchFamily="18" charset="0"/>
                <a:ea typeface="楷体_GB2312" pitchFamily="49" charset="-122"/>
              </a:rPr>
              <a:t>计算</a:t>
            </a:r>
            <a:r>
              <a:rPr kumimoji="1" lang="en-US" altLang="zh-CN" sz="2400" dirty="0">
                <a:latin typeface="Times New Roman" pitchFamily="18" charset="0"/>
                <a:cs typeface="Times New Roman" pitchFamily="18" charset="0"/>
              </a:rPr>
              <a:t>Δ</a:t>
            </a:r>
            <a:r>
              <a:rPr kumimoji="1" lang="en-US" altLang="zh-CN" sz="2400" dirty="0">
                <a:latin typeface="Times New Roman" pitchFamily="18" charset="0"/>
                <a:ea typeface="楷体_GB2312" pitchFamily="49" charset="-122"/>
              </a:rPr>
              <a:t> </a:t>
            </a:r>
            <a:r>
              <a:rPr kumimoji="1" lang="en-US" altLang="zh-CN" sz="2400" i="1" dirty="0" err="1">
                <a:latin typeface="Times New Roman" pitchFamily="18" charset="0"/>
                <a:ea typeface="楷体_GB2312" pitchFamily="49" charset="-122"/>
              </a:rPr>
              <a:t>T</a:t>
            </a:r>
            <a:r>
              <a:rPr kumimoji="1" lang="en-US" altLang="zh-CN" sz="2400" baseline="-25000" dirty="0" err="1">
                <a:latin typeface="Times New Roman" pitchFamily="18" charset="0"/>
                <a:ea typeface="楷体_GB2312" pitchFamily="49" charset="-122"/>
              </a:rPr>
              <a:t>f</a:t>
            </a:r>
            <a:r>
              <a:rPr kumimoji="1" lang="en-US" altLang="zh-CN" sz="2400" baseline="-25000" dirty="0">
                <a:latin typeface="Times New Roman" pitchFamily="18" charset="0"/>
                <a:ea typeface="楷体_GB2312" pitchFamily="49" charset="-122"/>
              </a:rPr>
              <a:t> </a:t>
            </a:r>
            <a:r>
              <a:rPr kumimoji="1" lang="en-US" altLang="zh-CN" sz="2400" dirty="0">
                <a:latin typeface="Times New Roman" pitchFamily="18" charset="0"/>
                <a:ea typeface="楷体_GB2312" pitchFamily="49" charset="-122"/>
              </a:rPr>
              <a:t>/ K	 </a:t>
            </a:r>
            <a:r>
              <a:rPr kumimoji="1" lang="en-US" altLang="zh-CN" sz="2400" i="1" dirty="0" err="1">
                <a:latin typeface="Times New Roman" pitchFamily="18" charset="0"/>
                <a:ea typeface="楷体_GB2312" pitchFamily="49" charset="-122"/>
              </a:rPr>
              <a:t>i</a:t>
            </a:r>
            <a:r>
              <a:rPr kumimoji="1" lang="en-US" altLang="zh-CN" sz="2400" i="1" dirty="0">
                <a:latin typeface="Times New Roman" pitchFamily="18" charset="0"/>
                <a:ea typeface="楷体_GB2312" pitchFamily="49" charset="-122"/>
              </a:rPr>
              <a:t>= </a:t>
            </a:r>
            <a:r>
              <a:rPr kumimoji="1" lang="en-US" altLang="zh-CN" sz="2400" dirty="0" err="1">
                <a:latin typeface="Times New Roman" pitchFamily="18" charset="0"/>
                <a:cs typeface="Times New Roman" pitchFamily="18" charset="0"/>
              </a:rPr>
              <a:t>Δ</a:t>
            </a:r>
            <a:r>
              <a:rPr kumimoji="1" lang="en-US" altLang="zh-CN" sz="2400" i="1" dirty="0" err="1">
                <a:latin typeface="Times New Roman" pitchFamily="18" charset="0"/>
                <a:ea typeface="楷体_GB2312" pitchFamily="49" charset="-122"/>
              </a:rPr>
              <a:t>T’</a:t>
            </a:r>
            <a:r>
              <a:rPr kumimoji="1" lang="en-US" altLang="zh-CN" sz="2400" baseline="-25000" dirty="0" err="1">
                <a:latin typeface="Times New Roman" pitchFamily="18" charset="0"/>
                <a:ea typeface="楷体_GB2312" pitchFamily="49" charset="-122"/>
              </a:rPr>
              <a:t>f</a:t>
            </a:r>
            <a:r>
              <a:rPr kumimoji="1" lang="en-US" altLang="zh-CN" sz="2400" baseline="-25000" dirty="0">
                <a:latin typeface="Times New Roman" pitchFamily="18" charset="0"/>
                <a:ea typeface="楷体_GB2312" pitchFamily="49" charset="-122"/>
              </a:rPr>
              <a:t> </a:t>
            </a:r>
            <a:r>
              <a:rPr kumimoji="1" lang="en-US" altLang="zh-CN" sz="2400" dirty="0">
                <a:latin typeface="Times New Roman" pitchFamily="18" charset="0"/>
                <a:ea typeface="楷体_GB2312" pitchFamily="49" charset="-122"/>
              </a:rPr>
              <a:t>/ </a:t>
            </a:r>
            <a:r>
              <a:rPr kumimoji="1" lang="en-US" altLang="zh-CN" sz="2400" dirty="0">
                <a:latin typeface="Times New Roman" pitchFamily="18" charset="0"/>
                <a:cs typeface="Times New Roman" pitchFamily="18" charset="0"/>
              </a:rPr>
              <a:t>Δ</a:t>
            </a:r>
            <a:r>
              <a:rPr kumimoji="1" lang="en-US" altLang="zh-CN" sz="2400" dirty="0">
                <a:latin typeface="Times New Roman" pitchFamily="18" charset="0"/>
                <a:ea typeface="楷体_GB2312" pitchFamily="49" charset="-122"/>
              </a:rPr>
              <a:t> </a:t>
            </a:r>
            <a:r>
              <a:rPr kumimoji="1" lang="en-US" altLang="zh-CN" sz="2400" i="1" dirty="0" err="1">
                <a:latin typeface="Times New Roman" pitchFamily="18" charset="0"/>
                <a:ea typeface="楷体_GB2312" pitchFamily="49" charset="-122"/>
              </a:rPr>
              <a:t>T</a:t>
            </a:r>
            <a:r>
              <a:rPr kumimoji="1" lang="en-US" altLang="zh-CN" sz="2400" baseline="-25000" dirty="0" err="1">
                <a:latin typeface="Times New Roman" pitchFamily="18" charset="0"/>
                <a:ea typeface="楷体_GB2312" pitchFamily="49" charset="-122"/>
              </a:rPr>
              <a:t>f</a:t>
            </a:r>
            <a:r>
              <a:rPr kumimoji="1" lang="en-US" altLang="zh-CN" sz="2400" baseline="-25000" dirty="0">
                <a:latin typeface="Times New Roman" pitchFamily="18" charset="0"/>
                <a:ea typeface="楷体_GB2312" pitchFamily="49" charset="-122"/>
              </a:rPr>
              <a:t> </a:t>
            </a:r>
            <a:endParaRPr kumimoji="1" lang="en-US" altLang="zh-CN" sz="2400" i="1" dirty="0">
              <a:latin typeface="Times New Roman" pitchFamily="18" charset="0"/>
              <a:ea typeface="楷体_GB2312" pitchFamily="49" charset="-122"/>
            </a:endParaRPr>
          </a:p>
          <a:p>
            <a:pPr>
              <a:spcBef>
                <a:spcPct val="10000"/>
              </a:spcBef>
            </a:pPr>
            <a:r>
              <a:rPr kumimoji="1" lang="en-US" altLang="zh-CN" sz="2400" dirty="0" err="1">
                <a:latin typeface="Times New Roman" pitchFamily="18" charset="0"/>
                <a:ea typeface="楷体_GB2312" pitchFamily="49" charset="-122"/>
              </a:rPr>
              <a:t>NaCl</a:t>
            </a:r>
            <a:r>
              <a:rPr kumimoji="1" lang="en-US" altLang="zh-CN" sz="2400" dirty="0">
                <a:latin typeface="Times New Roman" pitchFamily="18" charset="0"/>
                <a:ea typeface="楷体_GB2312" pitchFamily="49" charset="-122"/>
              </a:rPr>
              <a:t>		0.348		0.186		  1.87</a:t>
            </a:r>
          </a:p>
          <a:p>
            <a:pPr>
              <a:spcBef>
                <a:spcPct val="10000"/>
              </a:spcBef>
            </a:pPr>
            <a:r>
              <a:rPr kumimoji="1" lang="en-US" altLang="zh-CN" sz="2400" dirty="0" err="1">
                <a:latin typeface="Times New Roman" pitchFamily="18" charset="0"/>
                <a:ea typeface="楷体_GB2312" pitchFamily="49" charset="-122"/>
              </a:rPr>
              <a:t>HCl</a:t>
            </a:r>
            <a:r>
              <a:rPr kumimoji="1" lang="en-US" altLang="zh-CN" sz="2400" dirty="0">
                <a:latin typeface="Times New Roman" pitchFamily="18" charset="0"/>
                <a:ea typeface="楷体_GB2312" pitchFamily="49" charset="-122"/>
              </a:rPr>
              <a:t>		0.355		0.186		  1.91</a:t>
            </a:r>
          </a:p>
          <a:p>
            <a:pPr>
              <a:spcBef>
                <a:spcPct val="10000"/>
              </a:spcBef>
            </a:pPr>
            <a:r>
              <a:rPr kumimoji="1" lang="en-US" altLang="zh-CN" sz="2400" dirty="0">
                <a:latin typeface="Times New Roman" pitchFamily="18" charset="0"/>
                <a:ea typeface="楷体_GB2312" pitchFamily="49" charset="-122"/>
              </a:rPr>
              <a:t>K</a:t>
            </a:r>
            <a:r>
              <a:rPr kumimoji="1" lang="en-US" altLang="zh-CN" sz="2400" baseline="-25000" dirty="0">
                <a:latin typeface="Times New Roman" pitchFamily="18" charset="0"/>
                <a:ea typeface="楷体_GB2312" pitchFamily="49" charset="-122"/>
              </a:rPr>
              <a:t>2</a:t>
            </a:r>
            <a:r>
              <a:rPr kumimoji="1" lang="en-US" altLang="zh-CN" sz="2400" dirty="0">
                <a:latin typeface="Times New Roman" pitchFamily="18" charset="0"/>
                <a:ea typeface="楷体_GB2312" pitchFamily="49" charset="-122"/>
              </a:rPr>
              <a:t>SO</a:t>
            </a:r>
            <a:r>
              <a:rPr kumimoji="1" lang="en-US" altLang="zh-CN" sz="2400" baseline="-25000" dirty="0">
                <a:latin typeface="Times New Roman" pitchFamily="18" charset="0"/>
                <a:ea typeface="楷体_GB2312" pitchFamily="49" charset="-122"/>
              </a:rPr>
              <a:t>4</a:t>
            </a:r>
            <a:r>
              <a:rPr kumimoji="1" lang="en-US" altLang="zh-CN" sz="2400" dirty="0">
                <a:latin typeface="Times New Roman" pitchFamily="18" charset="0"/>
                <a:ea typeface="楷体_GB2312" pitchFamily="49" charset="-122"/>
              </a:rPr>
              <a:t>		0.458		0.186		  2.46</a:t>
            </a:r>
          </a:p>
          <a:p>
            <a:pPr>
              <a:spcBef>
                <a:spcPct val="10000"/>
              </a:spcBef>
            </a:pPr>
            <a:r>
              <a:rPr kumimoji="1" lang="en-US" altLang="zh-CN" sz="2400" dirty="0">
                <a:latin typeface="Times New Roman" pitchFamily="18" charset="0"/>
                <a:ea typeface="楷体_GB2312" pitchFamily="49" charset="-122"/>
              </a:rPr>
              <a:t>CH</a:t>
            </a:r>
            <a:r>
              <a:rPr kumimoji="1" lang="en-US" altLang="zh-CN" sz="2400" baseline="-25000" dirty="0">
                <a:latin typeface="Times New Roman" pitchFamily="18" charset="0"/>
                <a:ea typeface="楷体_GB2312" pitchFamily="49" charset="-122"/>
              </a:rPr>
              <a:t>3</a:t>
            </a:r>
            <a:r>
              <a:rPr kumimoji="1" lang="en-US" altLang="zh-CN" sz="2400" dirty="0">
                <a:latin typeface="Times New Roman" pitchFamily="18" charset="0"/>
                <a:ea typeface="楷体_GB2312" pitchFamily="49" charset="-122"/>
              </a:rPr>
              <a:t>COOH	0.188		0.186		 1.01		</a:t>
            </a:r>
          </a:p>
        </p:txBody>
      </p:sp>
      <p:sp>
        <p:nvSpPr>
          <p:cNvPr id="230408" name="Text Box 8"/>
          <p:cNvSpPr txBox="1">
            <a:spLocks noChangeArrowheads="1"/>
          </p:cNvSpPr>
          <p:nvPr/>
        </p:nvSpPr>
        <p:spPr bwMode="auto">
          <a:xfrm>
            <a:off x="357158" y="5786454"/>
            <a:ext cx="7772400" cy="766763"/>
          </a:xfrm>
          <a:prstGeom prst="rect">
            <a:avLst/>
          </a:prstGeom>
          <a:noFill/>
          <a:ln w="12700" cap="sq">
            <a:noFill/>
            <a:miter lim="800000"/>
            <a:headEnd/>
            <a:tailEnd/>
          </a:ln>
          <a:effectLst/>
        </p:spPr>
        <p:txBody>
          <a:bodyPr tIns="0" bIns="0">
            <a:spAutoFit/>
          </a:bodyPr>
          <a:lstStyle/>
          <a:p>
            <a:pPr>
              <a:spcBef>
                <a:spcPct val="10000"/>
              </a:spcBef>
            </a:pPr>
            <a:r>
              <a:rPr kumimoji="1" lang="zh-CN" altLang="en-US" sz="2400" dirty="0">
                <a:latin typeface="Times New Roman" pitchFamily="18" charset="0"/>
                <a:ea typeface="楷体_GB2312" pitchFamily="49" charset="-122"/>
              </a:rPr>
              <a:t>可以看出，产生的偏差有以下规律：</a:t>
            </a:r>
          </a:p>
          <a:p>
            <a:pPr>
              <a:spcBef>
                <a:spcPct val="10000"/>
              </a:spcBef>
            </a:pPr>
            <a:r>
              <a:rPr kumimoji="1" lang="en-US" altLang="zh-CN" sz="2400" b="1" dirty="0">
                <a:solidFill>
                  <a:srgbClr val="000066"/>
                </a:solidFill>
                <a:latin typeface="Times New Roman" pitchFamily="18" charset="0"/>
                <a:ea typeface="楷体_GB2312" pitchFamily="49" charset="-122"/>
              </a:rPr>
              <a:t>A</a:t>
            </a:r>
            <a:r>
              <a:rPr kumimoji="1" lang="en-US" altLang="zh-CN" sz="2400" b="1" baseline="-25000" dirty="0">
                <a:solidFill>
                  <a:srgbClr val="000066"/>
                </a:solidFill>
                <a:latin typeface="Times New Roman" pitchFamily="18" charset="0"/>
                <a:ea typeface="楷体_GB2312" pitchFamily="49" charset="-122"/>
              </a:rPr>
              <a:t>2</a:t>
            </a:r>
            <a:r>
              <a:rPr kumimoji="1" lang="en-US" altLang="zh-CN" sz="2400" b="1" dirty="0">
                <a:solidFill>
                  <a:srgbClr val="000066"/>
                </a:solidFill>
                <a:latin typeface="Times New Roman" pitchFamily="18" charset="0"/>
                <a:ea typeface="楷体_GB2312" pitchFamily="49" charset="-122"/>
              </a:rPr>
              <a:t>B(AB</a:t>
            </a:r>
            <a:r>
              <a:rPr kumimoji="1" lang="en-US" altLang="zh-CN" sz="2400" b="1" baseline="-25000" dirty="0">
                <a:solidFill>
                  <a:srgbClr val="000066"/>
                </a:solidFill>
                <a:latin typeface="Times New Roman" pitchFamily="18" charset="0"/>
                <a:ea typeface="楷体_GB2312" pitchFamily="49" charset="-122"/>
              </a:rPr>
              <a:t>2</a:t>
            </a:r>
            <a:r>
              <a:rPr kumimoji="1" lang="en-US" altLang="zh-CN" sz="2400" b="1" dirty="0">
                <a:solidFill>
                  <a:srgbClr val="000066"/>
                </a:solidFill>
                <a:latin typeface="Times New Roman" pitchFamily="18" charset="0"/>
                <a:ea typeface="楷体_GB2312" pitchFamily="49" charset="-122"/>
              </a:rPr>
              <a:t>)</a:t>
            </a:r>
            <a:r>
              <a:rPr kumimoji="1" lang="zh-CN" altLang="en-US" sz="2400" b="1" dirty="0">
                <a:solidFill>
                  <a:srgbClr val="000066"/>
                </a:solidFill>
                <a:latin typeface="Times New Roman" pitchFamily="18" charset="0"/>
                <a:ea typeface="楷体_GB2312" pitchFamily="49" charset="-122"/>
              </a:rPr>
              <a:t>强电解质</a:t>
            </a:r>
            <a:r>
              <a:rPr kumimoji="1" lang="en-US" altLang="zh-CN" sz="2400" b="1" dirty="0">
                <a:solidFill>
                  <a:srgbClr val="000066"/>
                </a:solidFill>
                <a:latin typeface="Times New Roman" pitchFamily="18" charset="0"/>
                <a:ea typeface="楷体_GB2312" pitchFamily="49" charset="-122"/>
              </a:rPr>
              <a:t>&gt;AB</a:t>
            </a:r>
            <a:r>
              <a:rPr kumimoji="1" lang="zh-CN" altLang="en-US" sz="2400" b="1" dirty="0">
                <a:solidFill>
                  <a:srgbClr val="000066"/>
                </a:solidFill>
                <a:latin typeface="Times New Roman" pitchFamily="18" charset="0"/>
                <a:ea typeface="楷体_GB2312" pitchFamily="49" charset="-122"/>
              </a:rPr>
              <a:t>强电解质</a:t>
            </a:r>
            <a:r>
              <a:rPr kumimoji="1" lang="en-US" altLang="zh-CN" sz="2400" b="1" dirty="0">
                <a:solidFill>
                  <a:srgbClr val="000066"/>
                </a:solidFill>
                <a:latin typeface="Times New Roman" pitchFamily="18" charset="0"/>
                <a:ea typeface="楷体_GB2312" pitchFamily="49" charset="-122"/>
              </a:rPr>
              <a:t>&gt;AB</a:t>
            </a:r>
            <a:r>
              <a:rPr kumimoji="1" lang="zh-CN" altLang="en-US" sz="2400" b="1" dirty="0">
                <a:solidFill>
                  <a:srgbClr val="000066"/>
                </a:solidFill>
                <a:latin typeface="Times New Roman" pitchFamily="18" charset="0"/>
                <a:ea typeface="楷体_GB2312" pitchFamily="49" charset="-122"/>
              </a:rPr>
              <a:t>弱电解质</a:t>
            </a:r>
            <a:r>
              <a:rPr kumimoji="1" lang="en-US" altLang="zh-CN" sz="2400" b="1" dirty="0">
                <a:solidFill>
                  <a:srgbClr val="000066"/>
                </a:solidFill>
                <a:latin typeface="Times New Roman" pitchFamily="18" charset="0"/>
                <a:ea typeface="楷体_GB2312" pitchFamily="49" charset="-122"/>
              </a:rPr>
              <a:t>&gt;</a:t>
            </a:r>
            <a:r>
              <a:rPr kumimoji="1" lang="zh-CN" altLang="en-US" sz="2400" b="1" dirty="0">
                <a:solidFill>
                  <a:srgbClr val="000066"/>
                </a:solidFill>
                <a:latin typeface="Times New Roman" pitchFamily="18" charset="0"/>
                <a:ea typeface="楷体_GB2312" pitchFamily="49" charset="-122"/>
              </a:rPr>
              <a:t>非电解质</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30405"/>
                                        </p:tgtEl>
                                        <p:attrNameLst>
                                          <p:attrName>style.visibility</p:attrName>
                                        </p:attrNameLst>
                                      </p:cBhvr>
                                      <p:to>
                                        <p:strVal val="visible"/>
                                      </p:to>
                                    </p:set>
                                    <p:animEffect transition="in" filter="strips(downLeft)">
                                      <p:cBhvr>
                                        <p:cTn id="7" dur="500"/>
                                        <p:tgtEl>
                                          <p:spTgt spid="23040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0406"/>
                                        </p:tgtEl>
                                        <p:attrNameLst>
                                          <p:attrName>style.visibility</p:attrName>
                                        </p:attrNameLst>
                                      </p:cBhvr>
                                      <p:to>
                                        <p:strVal val="visible"/>
                                      </p:to>
                                    </p:set>
                                    <p:animEffect transition="in" filter="blinds(horizontal)">
                                      <p:cBhvr>
                                        <p:cTn id="12" dur="500"/>
                                        <p:tgtEl>
                                          <p:spTgt spid="23040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3040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304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5" grpId="0" autoUpdateAnimBg="0"/>
      <p:bldP spid="230406" grpId="0"/>
      <p:bldP spid="230407" grpId="0" autoUpdateAnimBg="0"/>
      <p:bldP spid="230408"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ChangeArrowheads="1"/>
          </p:cNvSpPr>
          <p:nvPr/>
        </p:nvSpPr>
        <p:spPr bwMode="auto">
          <a:xfrm>
            <a:off x="942975" y="1173163"/>
            <a:ext cx="3054350" cy="579437"/>
          </a:xfrm>
          <a:prstGeom prst="rect">
            <a:avLst/>
          </a:prstGeom>
          <a:noFill/>
          <a:ln w="9525">
            <a:noFill/>
            <a:miter lim="800000"/>
            <a:headEnd/>
            <a:tailEnd/>
          </a:ln>
          <a:effectLst/>
        </p:spPr>
        <p:txBody>
          <a:bodyPr lIns="90000" tIns="46800" rIns="90000" bIns="46800">
            <a:spAutoFit/>
          </a:bodyPr>
          <a:lstStyle/>
          <a:p>
            <a:pPr eaLnBrk="0" hangingPunct="0"/>
            <a:r>
              <a:rPr kumimoji="1" lang="en-US" altLang="zh-CN" sz="3200">
                <a:solidFill>
                  <a:srgbClr val="339933"/>
                </a:solidFill>
                <a:latin typeface="Wingdings" pitchFamily="2" charset="2"/>
              </a:rPr>
              <a:t>&amp;</a:t>
            </a:r>
            <a:r>
              <a:rPr kumimoji="1" lang="en-US" altLang="zh-CN" sz="3200">
                <a:solidFill>
                  <a:srgbClr val="00CECE"/>
                </a:solidFill>
                <a:latin typeface="Wingdings" pitchFamily="2" charset="2"/>
              </a:rPr>
              <a:t> </a:t>
            </a:r>
            <a:r>
              <a:rPr kumimoji="1" lang="zh-CN" altLang="en-US" sz="3200" b="1">
                <a:solidFill>
                  <a:srgbClr val="D5319F"/>
                </a:solidFill>
                <a:latin typeface=""/>
                <a:ea typeface="隶书" pitchFamily="49" charset="-122"/>
              </a:rPr>
              <a:t>教学要求</a:t>
            </a:r>
          </a:p>
        </p:txBody>
      </p:sp>
      <p:sp>
        <p:nvSpPr>
          <p:cNvPr id="196611" name="Rectangle 3"/>
          <p:cNvSpPr>
            <a:spLocks noChangeArrowheads="1"/>
          </p:cNvSpPr>
          <p:nvPr/>
        </p:nvSpPr>
        <p:spPr bwMode="auto">
          <a:xfrm>
            <a:off x="755650" y="1628775"/>
            <a:ext cx="8058150" cy="4608513"/>
          </a:xfrm>
          <a:prstGeom prst="rect">
            <a:avLst/>
          </a:prstGeom>
          <a:noFill/>
          <a:ln w="9525">
            <a:noFill/>
            <a:miter lim="800000"/>
            <a:headEnd/>
            <a:tailEnd/>
          </a:ln>
          <a:effectLst/>
        </p:spPr>
        <p:txBody>
          <a:bodyPr/>
          <a:lstStyle/>
          <a:p>
            <a:pPr marL="342900" indent="-342900">
              <a:spcBef>
                <a:spcPct val="25000"/>
              </a:spcBef>
              <a:buClr>
                <a:srgbClr val="FF53FF"/>
              </a:buClr>
              <a:buSzPct val="85000"/>
              <a:buFont typeface="Wingdings" pitchFamily="2" charset="2"/>
              <a:buChar char="v"/>
            </a:pPr>
            <a:r>
              <a:rPr lang="zh-CN" altLang="en-US" sz="3200">
                <a:solidFill>
                  <a:srgbClr val="0000F0"/>
                </a:solidFill>
                <a:latin typeface="Times New Roman" pitchFamily="18" charset="0"/>
                <a:ea typeface="黑体" pitchFamily="49" charset="-122"/>
              </a:rPr>
              <a:t>了解配合物的基本概念，掌握配离子稳定常数的意义，能从平衡的观点分析配离子的解离。</a:t>
            </a:r>
          </a:p>
          <a:p>
            <a:pPr marL="342900" indent="-342900" algn="just">
              <a:spcBef>
                <a:spcPct val="25000"/>
              </a:spcBef>
              <a:buClr>
                <a:srgbClr val="FF53FF"/>
              </a:buClr>
              <a:buSzPct val="85000"/>
              <a:buFont typeface="Wingdings" pitchFamily="2" charset="2"/>
              <a:buChar char="v"/>
            </a:pPr>
            <a:r>
              <a:rPr lang="zh-CN" altLang="en-US" sz="3200">
                <a:solidFill>
                  <a:srgbClr val="0000F0"/>
                </a:solidFill>
                <a:latin typeface="Times New Roman" pitchFamily="18" charset="0"/>
                <a:ea typeface="黑体" pitchFamily="49" charset="-122"/>
              </a:rPr>
              <a:t>理解溶度积常数的意义及其与溶解度的换算，会运用溶度积规则分析溶解平衡移动，并进行有关计算。</a:t>
            </a:r>
          </a:p>
          <a:p>
            <a:pPr marL="342900" indent="-342900" algn="just">
              <a:spcBef>
                <a:spcPct val="25000"/>
              </a:spcBef>
              <a:buClr>
                <a:srgbClr val="FF53FF"/>
              </a:buClr>
              <a:buSzPct val="85000"/>
              <a:buFont typeface="Wingdings" pitchFamily="2" charset="2"/>
              <a:buChar char="v"/>
            </a:pPr>
            <a:r>
              <a:rPr lang="zh-CN" altLang="en-US" sz="3200">
                <a:solidFill>
                  <a:srgbClr val="0000F0"/>
                </a:solidFill>
                <a:latin typeface="Times New Roman" pitchFamily="18" charset="0"/>
                <a:ea typeface="黑体" pitchFamily="49" charset="-122"/>
              </a:rPr>
              <a:t>了解胶体的聚沉、保护及表面活性剂的结构和应用。</a:t>
            </a:r>
          </a:p>
          <a:p>
            <a:pPr marL="342900" indent="-342900" algn="just">
              <a:spcBef>
                <a:spcPct val="25000"/>
              </a:spcBef>
              <a:buClr>
                <a:srgbClr val="FF53FF"/>
              </a:buClr>
              <a:buSzPct val="85000"/>
              <a:buFont typeface="Wingdings" pitchFamily="2" charset="2"/>
              <a:buChar char="v"/>
            </a:pPr>
            <a:r>
              <a:rPr lang="zh-CN" altLang="en-US" sz="3200">
                <a:solidFill>
                  <a:srgbClr val="0000F0"/>
                </a:solidFill>
                <a:latin typeface="Times New Roman" pitchFamily="18" charset="0"/>
                <a:ea typeface="黑体" pitchFamily="49" charset="-122"/>
              </a:rPr>
              <a:t>了解水体的主要污染物的来源。</a:t>
            </a:r>
          </a:p>
        </p:txBody>
      </p:sp>
      <p:pic>
        <p:nvPicPr>
          <p:cNvPr id="196612" name="Picture 4" descr="返回">
            <a:hlinkClick r:id="rId3" action="ppaction://hlinksldjump"/>
          </p:cNvPr>
          <p:cNvPicPr>
            <a:picLocks noChangeAspect="1" noChangeArrowheads="1"/>
          </p:cNvPicPr>
          <p:nvPr/>
        </p:nvPicPr>
        <p:blipFill>
          <a:blip r:embed="rId4"/>
          <a:srcRect/>
          <a:stretch>
            <a:fillRect/>
          </a:stretch>
        </p:blipFill>
        <p:spPr bwMode="auto">
          <a:xfrm>
            <a:off x="7494588" y="6383338"/>
            <a:ext cx="792162" cy="468312"/>
          </a:xfrm>
          <a:prstGeom prst="rect">
            <a:avLst/>
          </a:prstGeom>
          <a:noFill/>
        </p:spPr>
      </p:pic>
      <p:sp>
        <p:nvSpPr>
          <p:cNvPr id="9" name="Rectangle 5"/>
          <p:cNvSpPr>
            <a:spLocks noGrp="1" noChangeArrowheads="1"/>
          </p:cNvSpPr>
          <p:nvPr>
            <p:ph type="title"/>
          </p:nvPr>
        </p:nvSpPr>
        <p:spPr>
          <a:xfrm>
            <a:off x="1547813" y="0"/>
            <a:ext cx="7077075" cy="836613"/>
          </a:xfrm>
        </p:spPr>
        <p:txBody>
          <a:bodyPr/>
          <a:lstStyle/>
          <a:p>
            <a:r>
              <a:rPr lang="zh-CN" altLang="en-US" dirty="0" smtClean="0"/>
              <a:t>第</a:t>
            </a:r>
            <a:r>
              <a:rPr lang="en-US" altLang="zh-CN" dirty="0" smtClean="0"/>
              <a:t>2</a:t>
            </a:r>
            <a:r>
              <a:rPr lang="zh-CN" altLang="en-US" dirty="0" smtClean="0"/>
              <a:t>章  溶液化学与离子平衡</a:t>
            </a:r>
            <a:endParaRPr lang="zh-CN" altLang="en-US" dirty="0"/>
          </a:p>
        </p:txBody>
      </p:sp>
    </p:spTree>
  </p:cSld>
  <p:clrMapOvr>
    <a:masterClrMapping/>
  </p:clrMapOvr>
  <p:transition>
    <p:blinds/>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noFill/>
          <a:ln/>
        </p:spPr>
        <p:txBody>
          <a:bodyPr anchor="b"/>
          <a:lstStyle/>
          <a:p>
            <a:r>
              <a:rPr lang="zh-CN" altLang="en-US"/>
              <a:t>练习</a:t>
            </a:r>
            <a:r>
              <a:rPr lang="en-US" altLang="zh-CN"/>
              <a:t>3</a:t>
            </a:r>
          </a:p>
        </p:txBody>
      </p:sp>
      <p:sp>
        <p:nvSpPr>
          <p:cNvPr id="231427" name="Text Box 3"/>
          <p:cNvSpPr txBox="1">
            <a:spLocks noChangeArrowheads="1"/>
          </p:cNvSpPr>
          <p:nvPr/>
        </p:nvSpPr>
        <p:spPr bwMode="auto">
          <a:xfrm>
            <a:off x="755650" y="1304925"/>
            <a:ext cx="8083550" cy="1630363"/>
          </a:xfrm>
          <a:prstGeom prst="rect">
            <a:avLst/>
          </a:prstGeom>
          <a:noFill/>
          <a:ln w="9525">
            <a:noFill/>
            <a:miter lim="800000"/>
            <a:headEnd/>
            <a:tailEnd/>
          </a:ln>
          <a:effectLst/>
        </p:spPr>
        <p:txBody>
          <a:bodyPr>
            <a:spAutoFit/>
          </a:bodyPr>
          <a:lstStyle/>
          <a:p>
            <a:pPr>
              <a:lnSpc>
                <a:spcPct val="120000"/>
              </a:lnSpc>
              <a:spcBef>
                <a:spcPct val="50000"/>
              </a:spcBef>
            </a:pPr>
            <a:r>
              <a:rPr kumimoji="1" lang="zh-CN" altLang="en-US" sz="2800">
                <a:latin typeface="Times New Roman" pitchFamily="18" charset="0"/>
                <a:ea typeface="黑体" pitchFamily="49" charset="-122"/>
              </a:rPr>
              <a:t>将质量摩尔浓度均为</a:t>
            </a:r>
            <a:r>
              <a:rPr kumimoji="1" lang="en-US" altLang="zh-CN" sz="2800">
                <a:latin typeface="Times New Roman" pitchFamily="18" charset="0"/>
                <a:ea typeface="黑体" pitchFamily="49" charset="-122"/>
              </a:rPr>
              <a:t>0.10 mol·kg</a:t>
            </a:r>
            <a:r>
              <a:rPr kumimoji="1" lang="en-US" altLang="zh-CN" sz="2800" baseline="30000">
                <a:latin typeface="Times New Roman" pitchFamily="18" charset="0"/>
                <a:ea typeface="黑体" pitchFamily="49" charset="-122"/>
              </a:rPr>
              <a:t>-1</a:t>
            </a:r>
            <a:r>
              <a:rPr kumimoji="1" lang="zh-CN" altLang="en-US" sz="2800">
                <a:latin typeface="Times New Roman" pitchFamily="18" charset="0"/>
                <a:ea typeface="黑体" pitchFamily="49" charset="-122"/>
              </a:rPr>
              <a:t>的</a:t>
            </a:r>
            <a:r>
              <a:rPr kumimoji="1" lang="en-US" altLang="zh-CN" sz="2800">
                <a:latin typeface="Times New Roman" pitchFamily="18" charset="0"/>
                <a:ea typeface="黑体" pitchFamily="49" charset="-122"/>
              </a:rPr>
              <a:t>BaCl</a:t>
            </a:r>
            <a:r>
              <a:rPr kumimoji="1" lang="en-US" altLang="zh-CN" sz="2800" baseline="-25000">
                <a:latin typeface="Times New Roman" pitchFamily="18" charset="0"/>
                <a:ea typeface="黑体" pitchFamily="49" charset="-122"/>
              </a:rPr>
              <a:t>2</a:t>
            </a:r>
            <a:r>
              <a:rPr kumimoji="1" lang="en-US" altLang="zh-CN" sz="2800">
                <a:latin typeface="Times New Roman" pitchFamily="18" charset="0"/>
                <a:ea typeface="黑体" pitchFamily="49" charset="-122"/>
              </a:rPr>
              <a:t>, HCl, HAc</a:t>
            </a:r>
            <a:r>
              <a:rPr kumimoji="1" lang="zh-CN" altLang="en-US" sz="2800">
                <a:latin typeface="Times New Roman" pitchFamily="18" charset="0"/>
                <a:ea typeface="黑体" pitchFamily="49" charset="-122"/>
              </a:rPr>
              <a:t>，蔗糖水溶液的粒子数、蒸气压、沸点、凝固点和渗透压按从大到小次序排序。</a:t>
            </a:r>
          </a:p>
        </p:txBody>
      </p:sp>
      <p:sp>
        <p:nvSpPr>
          <p:cNvPr id="231428" name="Text Box 4"/>
          <p:cNvSpPr txBox="1">
            <a:spLocks noChangeArrowheads="1"/>
          </p:cNvSpPr>
          <p:nvPr/>
        </p:nvSpPr>
        <p:spPr bwMode="auto">
          <a:xfrm>
            <a:off x="827088" y="3068638"/>
            <a:ext cx="7921625" cy="2990850"/>
          </a:xfrm>
          <a:prstGeom prst="rect">
            <a:avLst/>
          </a:prstGeom>
          <a:noFill/>
          <a:ln w="12700" cap="sq">
            <a:noFill/>
            <a:miter lim="800000"/>
            <a:headEnd/>
            <a:tailEnd/>
          </a:ln>
          <a:effectLst/>
        </p:spPr>
        <p:txBody>
          <a:bodyPr tIns="0" bIns="0">
            <a:spAutoFit/>
          </a:bodyPr>
          <a:lstStyle/>
          <a:p>
            <a:pPr>
              <a:spcBef>
                <a:spcPct val="50000"/>
              </a:spcBef>
            </a:pPr>
            <a:r>
              <a:rPr kumimoji="1" lang="zh-CN" altLang="en-US" sz="2800">
                <a:solidFill>
                  <a:srgbClr val="FF0000"/>
                </a:solidFill>
                <a:latin typeface="Times New Roman" pitchFamily="18" charset="0"/>
                <a:ea typeface="黑体" pitchFamily="49" charset="-122"/>
              </a:rPr>
              <a:t>解：</a:t>
            </a:r>
            <a:r>
              <a:rPr kumimoji="1" lang="zh-CN" altLang="en-US" sz="2800">
                <a:solidFill>
                  <a:schemeClr val="hlink"/>
                </a:solidFill>
                <a:latin typeface="Times New Roman" pitchFamily="18" charset="0"/>
                <a:ea typeface="黑体" pitchFamily="49" charset="-122"/>
              </a:rPr>
              <a:t>按从大到小次序排序如下：</a:t>
            </a:r>
          </a:p>
          <a:p>
            <a:pPr algn="just">
              <a:spcBef>
                <a:spcPct val="20000"/>
              </a:spcBef>
            </a:pPr>
            <a:r>
              <a:rPr kumimoji="1" lang="zh-CN" altLang="en-US" sz="2800">
                <a:solidFill>
                  <a:schemeClr val="hlink"/>
                </a:solidFill>
                <a:latin typeface="Times New Roman" pitchFamily="18" charset="0"/>
                <a:ea typeface="黑体" pitchFamily="49" charset="-122"/>
              </a:rPr>
              <a:t>粒子数      </a:t>
            </a:r>
            <a:r>
              <a:rPr kumimoji="1" lang="en-US" altLang="zh-CN" sz="2800">
                <a:solidFill>
                  <a:schemeClr val="hlink"/>
                </a:solidFill>
                <a:latin typeface="Times New Roman" pitchFamily="18" charset="0"/>
                <a:ea typeface="黑体" pitchFamily="49" charset="-122"/>
              </a:rPr>
              <a:t>BaCl</a:t>
            </a:r>
            <a:r>
              <a:rPr kumimoji="1" lang="en-US" altLang="zh-CN" sz="2800" baseline="-25000">
                <a:solidFill>
                  <a:schemeClr val="hlink"/>
                </a:solidFill>
                <a:latin typeface="Times New Roman" pitchFamily="18" charset="0"/>
                <a:ea typeface="黑体" pitchFamily="49" charset="-122"/>
              </a:rPr>
              <a:t>2</a:t>
            </a:r>
            <a:r>
              <a:rPr kumimoji="1" lang="en-US" altLang="zh-CN" sz="2800">
                <a:solidFill>
                  <a:schemeClr val="hlink"/>
                </a:solidFill>
                <a:latin typeface="Times New Roman" pitchFamily="18" charset="0"/>
                <a:ea typeface="黑体" pitchFamily="49" charset="-122"/>
              </a:rPr>
              <a:t>  →HCl → HAc → </a:t>
            </a:r>
            <a:r>
              <a:rPr kumimoji="1" lang="zh-CN" altLang="en-US" sz="2800">
                <a:solidFill>
                  <a:schemeClr val="hlink"/>
                </a:solidFill>
                <a:latin typeface="Times New Roman" pitchFamily="18" charset="0"/>
                <a:ea typeface="黑体" pitchFamily="49" charset="-122"/>
              </a:rPr>
              <a:t>蔗糖</a:t>
            </a:r>
          </a:p>
          <a:p>
            <a:pPr algn="just">
              <a:spcBef>
                <a:spcPct val="20000"/>
              </a:spcBef>
            </a:pPr>
            <a:r>
              <a:rPr kumimoji="1" lang="zh-CN" altLang="en-US" sz="2800">
                <a:solidFill>
                  <a:schemeClr val="hlink"/>
                </a:solidFill>
                <a:latin typeface="Times New Roman" pitchFamily="18" charset="0"/>
                <a:ea typeface="黑体" pitchFamily="49" charset="-122"/>
              </a:rPr>
              <a:t>蒸气压      蔗糖 → </a:t>
            </a:r>
            <a:r>
              <a:rPr kumimoji="1" lang="en-US" altLang="zh-CN" sz="2800">
                <a:solidFill>
                  <a:schemeClr val="hlink"/>
                </a:solidFill>
                <a:latin typeface="Times New Roman" pitchFamily="18" charset="0"/>
                <a:ea typeface="黑体" pitchFamily="49" charset="-122"/>
              </a:rPr>
              <a:t>HAc →  HCl → BaCl</a:t>
            </a:r>
            <a:r>
              <a:rPr kumimoji="1" lang="en-US" altLang="zh-CN" sz="2800" baseline="-25000">
                <a:solidFill>
                  <a:schemeClr val="hlink"/>
                </a:solidFill>
                <a:latin typeface="Times New Roman" pitchFamily="18" charset="0"/>
                <a:ea typeface="黑体" pitchFamily="49" charset="-122"/>
              </a:rPr>
              <a:t>2</a:t>
            </a:r>
          </a:p>
          <a:p>
            <a:pPr algn="just">
              <a:spcBef>
                <a:spcPct val="20000"/>
              </a:spcBef>
            </a:pPr>
            <a:r>
              <a:rPr kumimoji="1" lang="zh-CN" altLang="en-US" sz="2800">
                <a:solidFill>
                  <a:schemeClr val="hlink"/>
                </a:solidFill>
                <a:latin typeface="Times New Roman" pitchFamily="18" charset="0"/>
                <a:ea typeface="黑体" pitchFamily="49" charset="-122"/>
              </a:rPr>
              <a:t>沸点          </a:t>
            </a:r>
            <a:r>
              <a:rPr kumimoji="1" lang="en-US" altLang="zh-CN" sz="2800">
                <a:solidFill>
                  <a:schemeClr val="hlink"/>
                </a:solidFill>
                <a:latin typeface="Times New Roman" pitchFamily="18" charset="0"/>
                <a:ea typeface="黑体" pitchFamily="49" charset="-122"/>
              </a:rPr>
              <a:t>BaCl</a:t>
            </a:r>
            <a:r>
              <a:rPr kumimoji="1" lang="en-US" altLang="zh-CN" sz="2800" baseline="-25000">
                <a:solidFill>
                  <a:schemeClr val="hlink"/>
                </a:solidFill>
                <a:latin typeface="Times New Roman" pitchFamily="18" charset="0"/>
                <a:ea typeface="黑体" pitchFamily="49" charset="-122"/>
              </a:rPr>
              <a:t>2</a:t>
            </a:r>
            <a:r>
              <a:rPr kumimoji="1" lang="en-US" altLang="zh-CN" sz="2800">
                <a:solidFill>
                  <a:schemeClr val="hlink"/>
                </a:solidFill>
                <a:latin typeface="Times New Roman" pitchFamily="18" charset="0"/>
                <a:ea typeface="黑体" pitchFamily="49" charset="-122"/>
              </a:rPr>
              <a:t> → HCl → HAc → </a:t>
            </a:r>
            <a:r>
              <a:rPr kumimoji="1" lang="zh-CN" altLang="en-US" sz="2800">
                <a:solidFill>
                  <a:schemeClr val="hlink"/>
                </a:solidFill>
                <a:latin typeface="Times New Roman" pitchFamily="18" charset="0"/>
                <a:ea typeface="黑体" pitchFamily="49" charset="-122"/>
              </a:rPr>
              <a:t>蔗糖</a:t>
            </a:r>
          </a:p>
          <a:p>
            <a:pPr algn="just">
              <a:spcBef>
                <a:spcPct val="20000"/>
              </a:spcBef>
            </a:pPr>
            <a:r>
              <a:rPr kumimoji="1" lang="zh-CN" altLang="en-US" sz="2800">
                <a:solidFill>
                  <a:schemeClr val="hlink"/>
                </a:solidFill>
                <a:latin typeface="Times New Roman" pitchFamily="18" charset="0"/>
                <a:ea typeface="黑体" pitchFamily="49" charset="-122"/>
              </a:rPr>
              <a:t>凝固点      蔗糖→ </a:t>
            </a:r>
            <a:r>
              <a:rPr kumimoji="1" lang="en-US" altLang="zh-CN" sz="2800">
                <a:solidFill>
                  <a:schemeClr val="hlink"/>
                </a:solidFill>
                <a:latin typeface="Times New Roman" pitchFamily="18" charset="0"/>
                <a:ea typeface="黑体" pitchFamily="49" charset="-122"/>
              </a:rPr>
              <a:t>HAc → HCl → BaCl</a:t>
            </a:r>
            <a:r>
              <a:rPr kumimoji="1" lang="en-US" altLang="zh-CN" sz="2800" baseline="-25000">
                <a:solidFill>
                  <a:schemeClr val="hlink"/>
                </a:solidFill>
                <a:latin typeface="Times New Roman" pitchFamily="18" charset="0"/>
                <a:ea typeface="黑体" pitchFamily="49" charset="-122"/>
              </a:rPr>
              <a:t>2</a:t>
            </a:r>
          </a:p>
          <a:p>
            <a:pPr algn="just">
              <a:spcBef>
                <a:spcPct val="20000"/>
              </a:spcBef>
            </a:pPr>
            <a:r>
              <a:rPr kumimoji="1" lang="zh-CN" altLang="en-US" sz="2800">
                <a:solidFill>
                  <a:schemeClr val="hlink"/>
                </a:solidFill>
                <a:latin typeface="Times New Roman" pitchFamily="18" charset="0"/>
                <a:ea typeface="黑体" pitchFamily="49" charset="-122"/>
              </a:rPr>
              <a:t>渗透压      </a:t>
            </a:r>
            <a:r>
              <a:rPr kumimoji="1" lang="en-US" altLang="zh-CN" sz="2800">
                <a:solidFill>
                  <a:schemeClr val="hlink"/>
                </a:solidFill>
                <a:latin typeface="Times New Roman" pitchFamily="18" charset="0"/>
                <a:ea typeface="黑体" pitchFamily="49" charset="-122"/>
              </a:rPr>
              <a:t>BaCl</a:t>
            </a:r>
            <a:r>
              <a:rPr kumimoji="1" lang="en-US" altLang="zh-CN" sz="2800" baseline="-25000">
                <a:solidFill>
                  <a:schemeClr val="hlink"/>
                </a:solidFill>
                <a:latin typeface="Times New Roman" pitchFamily="18" charset="0"/>
                <a:ea typeface="黑体" pitchFamily="49" charset="-122"/>
              </a:rPr>
              <a:t>2 </a:t>
            </a:r>
            <a:r>
              <a:rPr kumimoji="1" lang="en-US" altLang="zh-CN" sz="2800">
                <a:solidFill>
                  <a:schemeClr val="hlink"/>
                </a:solidFill>
                <a:latin typeface="Times New Roman" pitchFamily="18" charset="0"/>
                <a:ea typeface="黑体" pitchFamily="49" charset="-122"/>
              </a:rPr>
              <a:t>→</a:t>
            </a:r>
            <a:r>
              <a:rPr kumimoji="1" lang="en-US" altLang="zh-CN" sz="2800" baseline="-25000">
                <a:solidFill>
                  <a:schemeClr val="hlink"/>
                </a:solidFill>
                <a:latin typeface="Times New Roman" pitchFamily="18" charset="0"/>
                <a:ea typeface="黑体" pitchFamily="49" charset="-122"/>
              </a:rPr>
              <a:t> </a:t>
            </a:r>
            <a:r>
              <a:rPr kumimoji="1" lang="en-US" altLang="zh-CN" sz="2800">
                <a:solidFill>
                  <a:schemeClr val="hlink"/>
                </a:solidFill>
                <a:latin typeface="Times New Roman" pitchFamily="18" charset="0"/>
                <a:ea typeface="黑体" pitchFamily="49" charset="-122"/>
              </a:rPr>
              <a:t> HCl → HAc → </a:t>
            </a:r>
            <a:r>
              <a:rPr kumimoji="1" lang="zh-CN" altLang="en-US" sz="2800">
                <a:solidFill>
                  <a:schemeClr val="hlink"/>
                </a:solidFill>
                <a:latin typeface="Times New Roman" pitchFamily="18" charset="0"/>
                <a:ea typeface="黑体" pitchFamily="49" charset="-122"/>
              </a:rPr>
              <a:t>蔗糖</a:t>
            </a:r>
          </a:p>
        </p:txBody>
      </p:sp>
      <p:pic>
        <p:nvPicPr>
          <p:cNvPr id="231429" name="Picture 5" descr="返回">
            <a:hlinkClick r:id="rId2" action="ppaction://hlinksldjump"/>
          </p:cNvPr>
          <p:cNvPicPr>
            <a:picLocks noChangeAspect="1" noChangeArrowheads="1"/>
          </p:cNvPicPr>
          <p:nvPr/>
        </p:nvPicPr>
        <p:blipFill>
          <a:blip r:embed="rId3"/>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14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31428">
                                            <p:txEl>
                                              <p:pRg st="0" end="0"/>
                                            </p:txEl>
                                          </p:spTgt>
                                        </p:tgtEl>
                                        <p:attrNameLst>
                                          <p:attrName>style.visibility</p:attrName>
                                        </p:attrNameLst>
                                      </p:cBhvr>
                                      <p:to>
                                        <p:strVal val="visible"/>
                                      </p:to>
                                    </p:set>
                                    <p:anim calcmode="lin" valueType="num">
                                      <p:cBhvr additive="base">
                                        <p:cTn id="11" dur="500" fill="hold"/>
                                        <p:tgtEl>
                                          <p:spTgt spid="23142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314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31428">
                                            <p:txEl>
                                              <p:pRg st="1" end="1"/>
                                            </p:txEl>
                                          </p:spTgt>
                                        </p:tgtEl>
                                        <p:attrNameLst>
                                          <p:attrName>style.visibility</p:attrName>
                                        </p:attrNameLst>
                                      </p:cBhvr>
                                      <p:to>
                                        <p:strVal val="visible"/>
                                      </p:to>
                                    </p:set>
                                    <p:anim calcmode="lin" valueType="num">
                                      <p:cBhvr additive="base">
                                        <p:cTn id="17" dur="500" fill="hold"/>
                                        <p:tgtEl>
                                          <p:spTgt spid="231428">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3142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31428">
                                            <p:txEl>
                                              <p:pRg st="2" end="2"/>
                                            </p:txEl>
                                          </p:spTgt>
                                        </p:tgtEl>
                                        <p:attrNameLst>
                                          <p:attrName>style.visibility</p:attrName>
                                        </p:attrNameLst>
                                      </p:cBhvr>
                                      <p:to>
                                        <p:strVal val="visible"/>
                                      </p:to>
                                    </p:set>
                                    <p:animEffect transition="in" filter="blinds(horizontal)">
                                      <p:cBhvr>
                                        <p:cTn id="23" dur="500"/>
                                        <p:tgtEl>
                                          <p:spTgt spid="231428">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31428">
                                            <p:txEl>
                                              <p:pRg st="3" end="3"/>
                                            </p:txEl>
                                          </p:spTgt>
                                        </p:tgtEl>
                                        <p:attrNameLst>
                                          <p:attrName>style.visibility</p:attrName>
                                        </p:attrNameLst>
                                      </p:cBhvr>
                                      <p:to>
                                        <p:strVal val="visible"/>
                                      </p:to>
                                    </p:set>
                                    <p:animEffect transition="in" filter="blinds(horizontal)">
                                      <p:cBhvr>
                                        <p:cTn id="28" dur="500"/>
                                        <p:tgtEl>
                                          <p:spTgt spid="231428">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31428">
                                            <p:txEl>
                                              <p:pRg st="4" end="4"/>
                                            </p:txEl>
                                          </p:spTgt>
                                        </p:tgtEl>
                                        <p:attrNameLst>
                                          <p:attrName>style.visibility</p:attrName>
                                        </p:attrNameLst>
                                      </p:cBhvr>
                                      <p:to>
                                        <p:strVal val="visible"/>
                                      </p:to>
                                    </p:set>
                                    <p:animEffect transition="in" filter="blinds(horizontal)">
                                      <p:cBhvr>
                                        <p:cTn id="33" dur="500"/>
                                        <p:tgtEl>
                                          <p:spTgt spid="231428">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31428">
                                            <p:txEl>
                                              <p:pRg st="5" end="5"/>
                                            </p:txEl>
                                          </p:spTgt>
                                        </p:tgtEl>
                                        <p:attrNameLst>
                                          <p:attrName>style.visibility</p:attrName>
                                        </p:attrNameLst>
                                      </p:cBhvr>
                                      <p:to>
                                        <p:strVal val="visible"/>
                                      </p:to>
                                    </p:set>
                                    <p:animEffect transition="in" filter="blinds(horizontal)">
                                      <p:cBhvr>
                                        <p:cTn id="38" dur="500"/>
                                        <p:tgtEl>
                                          <p:spTgt spid="23142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7"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812800" y="206375"/>
            <a:ext cx="8113713" cy="701675"/>
          </a:xfrm>
          <a:noFill/>
          <a:ln/>
        </p:spPr>
        <p:txBody>
          <a:bodyPr anchor="t">
            <a:spAutoFit/>
          </a:bodyPr>
          <a:lstStyle/>
          <a:p>
            <a:r>
              <a:rPr lang="en-US" altLang="zh-CN"/>
              <a:t>2.2  </a:t>
            </a:r>
            <a:r>
              <a:rPr lang="zh-CN" altLang="en-US"/>
              <a:t>酸碱平衡</a:t>
            </a:r>
            <a:r>
              <a:rPr lang="zh-CN" altLang="en-US" b="1">
                <a:latin typeface="Times New Roman" pitchFamily="18" charset="0"/>
              </a:rPr>
              <a:t> </a:t>
            </a:r>
          </a:p>
        </p:txBody>
      </p:sp>
      <p:sp>
        <p:nvSpPr>
          <p:cNvPr id="242692" name="Rectangle 4"/>
          <p:cNvSpPr>
            <a:spLocks noChangeArrowheads="1"/>
          </p:cNvSpPr>
          <p:nvPr/>
        </p:nvSpPr>
        <p:spPr bwMode="auto">
          <a:xfrm>
            <a:off x="990600" y="1336675"/>
            <a:ext cx="7772400" cy="579438"/>
          </a:xfrm>
          <a:prstGeom prst="rect">
            <a:avLst/>
          </a:prstGeom>
          <a:noFill/>
          <a:ln w="9525" algn="ctr">
            <a:noFill/>
            <a:miter lim="800000"/>
            <a:headEnd/>
            <a:tailEnd/>
          </a:ln>
          <a:effectLst/>
        </p:spPr>
        <p:txBody>
          <a:bodyPr>
            <a:spAutoFit/>
          </a:bodyPr>
          <a:lstStyle/>
          <a:p>
            <a:pPr algn="ctr"/>
            <a:r>
              <a:rPr lang="en-US" altLang="zh-CN" b="1" i="1">
                <a:solidFill>
                  <a:srgbClr val="FF00FF"/>
                </a:solidFill>
                <a:effectLst>
                  <a:outerShdw blurRad="38100" dist="38100" dir="2700000" algn="tl">
                    <a:srgbClr val="C0C0C0"/>
                  </a:outerShdw>
                </a:effectLst>
                <a:ea typeface="宋体" pitchFamily="2" charset="-122"/>
              </a:rPr>
              <a:t>Acid-Base Equilibrium</a:t>
            </a:r>
          </a:p>
        </p:txBody>
      </p:sp>
      <p:pic>
        <p:nvPicPr>
          <p:cNvPr id="242693" name="Picture 5" descr="返回">
            <a:hlinkClick r:id="rId3" action="ppaction://hlinksldjump"/>
          </p:cNvPr>
          <p:cNvPicPr>
            <a:picLocks noChangeAspect="1" noChangeArrowheads="1"/>
          </p:cNvPicPr>
          <p:nvPr/>
        </p:nvPicPr>
        <p:blipFill>
          <a:blip r:embed="rId4"/>
          <a:srcRect/>
          <a:stretch>
            <a:fillRect/>
          </a:stretch>
        </p:blipFill>
        <p:spPr bwMode="auto">
          <a:xfrm>
            <a:off x="7494588" y="6383338"/>
            <a:ext cx="792162" cy="468312"/>
          </a:xfrm>
          <a:prstGeom prst="rect">
            <a:avLst/>
          </a:prstGeom>
          <a:noFill/>
        </p:spPr>
      </p:pic>
      <p:sp>
        <p:nvSpPr>
          <p:cNvPr id="242694" name="Rectangle 6"/>
          <p:cNvSpPr>
            <a:spLocks noChangeArrowheads="1"/>
          </p:cNvSpPr>
          <p:nvPr/>
        </p:nvSpPr>
        <p:spPr bwMode="auto">
          <a:xfrm>
            <a:off x="1368425" y="1989138"/>
            <a:ext cx="7740650" cy="3609975"/>
          </a:xfrm>
          <a:prstGeom prst="rect">
            <a:avLst/>
          </a:prstGeom>
          <a:noFill/>
          <a:ln w="9525" algn="ctr">
            <a:noFill/>
            <a:miter lim="800000"/>
            <a:headEnd/>
            <a:tailEnd/>
          </a:ln>
          <a:effectLst/>
        </p:spPr>
        <p:txBody>
          <a:bodyPr>
            <a:spAutoFit/>
          </a:bodyPr>
          <a:lstStyle/>
          <a:p>
            <a:pPr>
              <a:lnSpc>
                <a:spcPct val="160000"/>
              </a:lnSpc>
            </a:pPr>
            <a:r>
              <a:rPr lang="en-US" altLang="zh-CN" sz="3600">
                <a:solidFill>
                  <a:srgbClr val="0000FF"/>
                </a:solidFill>
                <a:hlinkClick r:id="rId5" action="ppaction://hlinksldjump"/>
              </a:rPr>
              <a:t>2.2.1  </a:t>
            </a:r>
            <a:r>
              <a:rPr lang="zh-CN" altLang="en-US" sz="3600">
                <a:solidFill>
                  <a:srgbClr val="0000FF"/>
                </a:solidFill>
                <a:hlinkClick r:id="rId5" action="ppaction://hlinksldjump"/>
              </a:rPr>
              <a:t>一元弱酸、弱碱的解离平衡</a:t>
            </a:r>
            <a:endParaRPr lang="zh-CN" altLang="en-US" sz="3600">
              <a:solidFill>
                <a:srgbClr val="0000FF"/>
              </a:solidFill>
            </a:endParaRPr>
          </a:p>
          <a:p>
            <a:pPr>
              <a:lnSpc>
                <a:spcPct val="160000"/>
              </a:lnSpc>
            </a:pPr>
            <a:r>
              <a:rPr lang="en-US" altLang="zh-CN" sz="3600">
                <a:solidFill>
                  <a:srgbClr val="0000FF"/>
                </a:solidFill>
                <a:hlinkClick r:id="rId6" action="ppaction://hlinksldjump"/>
              </a:rPr>
              <a:t>2.2.2  </a:t>
            </a:r>
            <a:r>
              <a:rPr lang="zh-CN" altLang="en-US" sz="3600">
                <a:solidFill>
                  <a:srgbClr val="0000FF"/>
                </a:solidFill>
                <a:hlinkClick r:id="rId6" action="ppaction://hlinksldjump"/>
              </a:rPr>
              <a:t>多元弱酸的分级解离平衡</a:t>
            </a:r>
            <a:endParaRPr lang="zh-CN" altLang="en-US" sz="3600">
              <a:solidFill>
                <a:srgbClr val="0000FF"/>
              </a:solidFill>
            </a:endParaRPr>
          </a:p>
          <a:p>
            <a:pPr>
              <a:lnSpc>
                <a:spcPct val="160000"/>
              </a:lnSpc>
            </a:pPr>
            <a:r>
              <a:rPr lang="en-US" altLang="zh-CN" sz="3600">
                <a:solidFill>
                  <a:srgbClr val="0000FF"/>
                </a:solidFill>
                <a:hlinkClick r:id="rId7" action="ppaction://hlinksldjump"/>
              </a:rPr>
              <a:t>2.2.3  </a:t>
            </a:r>
            <a:r>
              <a:rPr lang="zh-CN" altLang="en-US" sz="3600">
                <a:solidFill>
                  <a:srgbClr val="0000FF"/>
                </a:solidFill>
                <a:hlinkClick r:id="rId7" action="ppaction://hlinksldjump"/>
              </a:rPr>
              <a:t>同离子效应和缓冲溶液</a:t>
            </a:r>
            <a:endParaRPr lang="zh-CN" altLang="en-US" sz="3600">
              <a:solidFill>
                <a:srgbClr val="0000FF"/>
              </a:solidFill>
            </a:endParaRPr>
          </a:p>
          <a:p>
            <a:pPr>
              <a:lnSpc>
                <a:spcPct val="160000"/>
              </a:lnSpc>
            </a:pPr>
            <a:r>
              <a:rPr lang="en-US" altLang="zh-CN" sz="3600">
                <a:solidFill>
                  <a:srgbClr val="0000FF"/>
                </a:solidFill>
                <a:hlinkClick r:id="rId8" action="ppaction://hlinksldjump"/>
              </a:rPr>
              <a:t>2.2.4  </a:t>
            </a:r>
            <a:r>
              <a:rPr lang="zh-CN" altLang="en-US" sz="3600">
                <a:solidFill>
                  <a:srgbClr val="0000FF"/>
                </a:solidFill>
                <a:hlinkClick r:id="rId8" action="ppaction://hlinksldjump"/>
              </a:rPr>
              <a:t>酸碱质子理论 </a:t>
            </a:r>
            <a:endParaRPr lang="zh-CN" altLang="en-US" sz="3600">
              <a:solidFill>
                <a:srgbClr val="0000FF"/>
              </a:solidFill>
            </a:endParaRPr>
          </a:p>
        </p:txBody>
      </p:sp>
    </p:spTree>
  </p:cSld>
  <p:clrMapOvr>
    <a:masterClrMapping/>
  </p:clrMapOvr>
  <p:transition>
    <p:blinds/>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812800" y="206375"/>
            <a:ext cx="8113713" cy="701675"/>
          </a:xfrm>
          <a:noFill/>
          <a:ln/>
        </p:spPr>
        <p:txBody>
          <a:bodyPr anchor="t">
            <a:spAutoFit/>
          </a:bodyPr>
          <a:lstStyle/>
          <a:p>
            <a:r>
              <a:rPr lang="en-US" altLang="zh-CN">
                <a:latin typeface="Times New Roman" pitchFamily="18" charset="0"/>
              </a:rPr>
              <a:t>2.2.1 </a:t>
            </a:r>
            <a:r>
              <a:rPr lang="zh-CN" altLang="en-US">
                <a:latin typeface="Times New Roman" pitchFamily="18" charset="0"/>
              </a:rPr>
              <a:t>一元弱酸、弱碱的解离平衡</a:t>
            </a:r>
          </a:p>
        </p:txBody>
      </p:sp>
      <p:sp>
        <p:nvSpPr>
          <p:cNvPr id="244739" name="Rectangle 3"/>
          <p:cNvSpPr>
            <a:spLocks noGrp="1" noChangeArrowheads="1"/>
          </p:cNvSpPr>
          <p:nvPr>
            <p:ph type="body" sz="half" idx="1"/>
          </p:nvPr>
        </p:nvSpPr>
        <p:spPr>
          <a:xfrm>
            <a:off x="838200" y="1190625"/>
            <a:ext cx="7981950" cy="725488"/>
          </a:xfrm>
          <a:noFill/>
          <a:ln/>
        </p:spPr>
        <p:txBody>
          <a:bodyPr>
            <a:spAutoFit/>
          </a:bodyPr>
          <a:lstStyle/>
          <a:p>
            <a:pPr marL="609600" indent="-609600">
              <a:spcBef>
                <a:spcPct val="0"/>
              </a:spcBef>
              <a:buClrTx/>
              <a:buFontTx/>
              <a:buNone/>
            </a:pPr>
            <a:r>
              <a:rPr lang="en-US" altLang="zh-CN">
                <a:solidFill>
                  <a:srgbClr val="FF3300"/>
                </a:solidFill>
                <a:latin typeface="Times New Roman" pitchFamily="18" charset="0"/>
              </a:rPr>
              <a:t>2.2.1.1 </a:t>
            </a:r>
            <a:r>
              <a:rPr lang="zh-CN" altLang="en-US">
                <a:solidFill>
                  <a:srgbClr val="FF3300"/>
                </a:solidFill>
                <a:latin typeface="Times New Roman" pitchFamily="18" charset="0"/>
              </a:rPr>
              <a:t>解离平衡和解离常数</a:t>
            </a:r>
          </a:p>
        </p:txBody>
      </p:sp>
      <p:sp>
        <p:nvSpPr>
          <p:cNvPr id="244740" name="Rectangle 4"/>
          <p:cNvSpPr>
            <a:spLocks noChangeArrowheads="1"/>
          </p:cNvSpPr>
          <p:nvPr/>
        </p:nvSpPr>
        <p:spPr bwMode="auto">
          <a:xfrm>
            <a:off x="609600" y="5562600"/>
            <a:ext cx="8229600" cy="838200"/>
          </a:xfrm>
          <a:prstGeom prst="rect">
            <a:avLst/>
          </a:prstGeom>
          <a:noFill/>
          <a:ln w="9525">
            <a:noFill/>
            <a:miter lim="800000"/>
            <a:headEnd/>
            <a:tailEnd/>
          </a:ln>
          <a:effectLst/>
        </p:spPr>
        <p:txBody>
          <a:bodyPr wrap="none"/>
          <a:lstStyle/>
          <a:p>
            <a:endParaRPr lang="zh-CN" altLang="en-US"/>
          </a:p>
        </p:txBody>
      </p:sp>
      <p:sp>
        <p:nvSpPr>
          <p:cNvPr id="244741" name="Rectangle 5"/>
          <p:cNvSpPr>
            <a:spLocks noChangeArrowheads="1"/>
          </p:cNvSpPr>
          <p:nvPr/>
        </p:nvSpPr>
        <p:spPr bwMode="auto">
          <a:xfrm>
            <a:off x="827088" y="5919788"/>
            <a:ext cx="8153400" cy="533400"/>
          </a:xfrm>
          <a:prstGeom prst="rect">
            <a:avLst/>
          </a:prstGeom>
          <a:noFill/>
          <a:ln w="9525">
            <a:noFill/>
            <a:miter lim="800000"/>
            <a:headEnd/>
            <a:tailEnd/>
          </a:ln>
          <a:effectLst/>
        </p:spPr>
        <p:txBody>
          <a:bodyPr/>
          <a:lstStyle/>
          <a:p>
            <a:r>
              <a:rPr kumimoji="0" lang="en-US" altLang="zh-CN" sz="2800"/>
              <a:t>        ——</a:t>
            </a:r>
            <a:r>
              <a:rPr lang="zh-CN" altLang="en-US" sz="2800"/>
              <a:t>一元</a:t>
            </a:r>
            <a:r>
              <a:rPr kumimoji="0" lang="zh-CN" altLang="en-US" sz="2800"/>
              <a:t>弱酸</a:t>
            </a:r>
            <a:r>
              <a:rPr kumimoji="0" lang="en-US" altLang="zh-CN" sz="2800"/>
              <a:t>HA</a:t>
            </a:r>
            <a:r>
              <a:rPr kumimoji="0" lang="zh-CN" altLang="en-US" sz="2800"/>
              <a:t>的解离常数</a:t>
            </a:r>
            <a:r>
              <a:rPr kumimoji="0" lang="zh-CN" altLang="en-US" sz="2800">
                <a:latin typeface="宋体" pitchFamily="2" charset="-122"/>
                <a:ea typeface="宋体" pitchFamily="2" charset="-122"/>
              </a:rPr>
              <a:t>。</a:t>
            </a:r>
          </a:p>
        </p:txBody>
      </p:sp>
      <p:sp>
        <p:nvSpPr>
          <p:cNvPr id="244742" name="Rectangle 6"/>
          <p:cNvSpPr>
            <a:spLocks noChangeArrowheads="1"/>
          </p:cNvSpPr>
          <p:nvPr/>
        </p:nvSpPr>
        <p:spPr bwMode="auto">
          <a:xfrm>
            <a:off x="0" y="0"/>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244743" name="Object 7"/>
          <p:cNvGraphicFramePr>
            <a:graphicFrameLocks noChangeAspect="1"/>
          </p:cNvGraphicFramePr>
          <p:nvPr/>
        </p:nvGraphicFramePr>
        <p:xfrm>
          <a:off x="0" y="0"/>
          <a:ext cx="228600" cy="238125"/>
        </p:xfrm>
        <a:graphic>
          <a:graphicData uri="http://schemas.openxmlformats.org/presentationml/2006/ole">
            <p:oleObj spid="_x0000_s244743" name="Equation" r:id="rId4" imgW="228600" imgH="241300" progId="Equation.DSMT4">
              <p:embed/>
            </p:oleObj>
          </a:graphicData>
        </a:graphic>
      </p:graphicFrame>
      <p:grpSp>
        <p:nvGrpSpPr>
          <p:cNvPr id="244744" name="Group 8"/>
          <p:cNvGrpSpPr>
            <a:grpSpLocks/>
          </p:cNvGrpSpPr>
          <p:nvPr/>
        </p:nvGrpSpPr>
        <p:grpSpPr bwMode="auto">
          <a:xfrm>
            <a:off x="755650" y="1843088"/>
            <a:ext cx="8064500" cy="1657350"/>
            <a:chOff x="476" y="1207"/>
            <a:chExt cx="5080" cy="1044"/>
          </a:xfrm>
        </p:grpSpPr>
        <p:graphicFrame>
          <p:nvGraphicFramePr>
            <p:cNvPr id="244745" name="Object 9"/>
            <p:cNvGraphicFramePr>
              <a:graphicFrameLocks noChangeAspect="1"/>
            </p:cNvGraphicFramePr>
            <p:nvPr/>
          </p:nvGraphicFramePr>
          <p:xfrm>
            <a:off x="1791" y="1888"/>
            <a:ext cx="363" cy="363"/>
          </p:xfrm>
          <a:graphic>
            <a:graphicData uri="http://schemas.openxmlformats.org/presentationml/2006/ole">
              <p:oleObj spid="_x0000_s244745" name="Equation" r:id="rId5" imgW="241200" imgH="241200" progId="Equation.DSMT4">
                <p:embed/>
              </p:oleObj>
            </a:graphicData>
          </a:graphic>
        </p:graphicFrame>
        <p:sp>
          <p:nvSpPr>
            <p:cNvPr id="244746" name="Text Box 10"/>
            <p:cNvSpPr txBox="1">
              <a:spLocks noChangeArrowheads="1"/>
            </p:cNvSpPr>
            <p:nvPr/>
          </p:nvSpPr>
          <p:spPr bwMode="auto">
            <a:xfrm>
              <a:off x="476" y="1207"/>
              <a:ext cx="5080" cy="1027"/>
            </a:xfrm>
            <a:prstGeom prst="rect">
              <a:avLst/>
            </a:prstGeom>
            <a:noFill/>
            <a:ln w="9525">
              <a:noFill/>
              <a:miter lim="800000"/>
              <a:headEnd/>
              <a:tailEnd/>
            </a:ln>
            <a:effectLst/>
          </p:spPr>
          <p:txBody>
            <a:bodyPr>
              <a:spAutoFit/>
            </a:bodyPr>
            <a:lstStyle/>
            <a:p>
              <a:pPr>
                <a:lnSpc>
                  <a:spcPct val="120000"/>
                </a:lnSpc>
                <a:spcBef>
                  <a:spcPct val="50000"/>
                </a:spcBef>
                <a:buClr>
                  <a:srgbClr val="FF00FF"/>
                </a:buClr>
                <a:buFont typeface="Wingdings" pitchFamily="2" charset="2"/>
                <a:buChar char="v"/>
              </a:pPr>
              <a:r>
                <a:rPr lang="zh-CN" altLang="en-US" sz="2800">
                  <a:solidFill>
                    <a:schemeClr val="hlink"/>
                  </a:solidFill>
                </a:rPr>
                <a:t>除少数强酸、强碱外，大多数酸和碱在水溶液中都存在解离平衡，其平衡常数称为</a:t>
              </a:r>
              <a:r>
                <a:rPr lang="zh-CN" altLang="en-US" sz="2800">
                  <a:solidFill>
                    <a:schemeClr val="folHlink"/>
                  </a:solidFill>
                </a:rPr>
                <a:t>解离常数</a:t>
              </a:r>
              <a:r>
                <a:rPr lang="zh-CN" altLang="en-US" sz="2800">
                  <a:solidFill>
                    <a:schemeClr val="hlink"/>
                  </a:solidFill>
                </a:rPr>
                <a:t>      ，也可用      或      分别表示弱酸或弱碱的解离常数。</a:t>
              </a:r>
            </a:p>
          </p:txBody>
        </p:sp>
        <p:graphicFrame>
          <p:nvGraphicFramePr>
            <p:cNvPr id="244747" name="Object 11"/>
            <p:cNvGraphicFramePr>
              <a:graphicFrameLocks noChangeAspect="1"/>
            </p:cNvGraphicFramePr>
            <p:nvPr/>
          </p:nvGraphicFramePr>
          <p:xfrm>
            <a:off x="1202" y="1888"/>
            <a:ext cx="359" cy="363"/>
          </p:xfrm>
          <a:graphic>
            <a:graphicData uri="http://schemas.openxmlformats.org/presentationml/2006/ole">
              <p:oleObj spid="_x0000_s244747" name="Equation" r:id="rId6" imgW="241200" imgH="241200" progId="Equation.DSMT4">
                <p:embed/>
              </p:oleObj>
            </a:graphicData>
          </a:graphic>
        </p:graphicFrame>
        <p:graphicFrame>
          <p:nvGraphicFramePr>
            <p:cNvPr id="244748" name="Object 12"/>
            <p:cNvGraphicFramePr>
              <a:graphicFrameLocks noChangeAspect="1"/>
            </p:cNvGraphicFramePr>
            <p:nvPr/>
          </p:nvGraphicFramePr>
          <p:xfrm>
            <a:off x="4785" y="1570"/>
            <a:ext cx="363" cy="363"/>
          </p:xfrm>
          <a:graphic>
            <a:graphicData uri="http://schemas.openxmlformats.org/presentationml/2006/ole">
              <p:oleObj spid="_x0000_s244748" name="Equation" r:id="rId7" imgW="241200" imgH="241200" progId="Equation.DSMT4">
                <p:embed/>
              </p:oleObj>
            </a:graphicData>
          </a:graphic>
        </p:graphicFrame>
      </p:grpSp>
      <p:grpSp>
        <p:nvGrpSpPr>
          <p:cNvPr id="244749" name="Group 13"/>
          <p:cNvGrpSpPr>
            <a:grpSpLocks/>
          </p:cNvGrpSpPr>
          <p:nvPr/>
        </p:nvGrpSpPr>
        <p:grpSpPr bwMode="auto">
          <a:xfrm>
            <a:off x="827088" y="3429000"/>
            <a:ext cx="7416800" cy="519113"/>
            <a:chOff x="521" y="2341"/>
            <a:chExt cx="4672" cy="327"/>
          </a:xfrm>
        </p:grpSpPr>
        <p:sp>
          <p:nvSpPr>
            <p:cNvPr id="244750" name="Rectangle 14"/>
            <p:cNvSpPr>
              <a:spLocks noChangeArrowheads="1"/>
            </p:cNvSpPr>
            <p:nvPr/>
          </p:nvSpPr>
          <p:spPr bwMode="auto">
            <a:xfrm>
              <a:off x="521" y="2341"/>
              <a:ext cx="4672" cy="327"/>
            </a:xfrm>
            <a:prstGeom prst="rect">
              <a:avLst/>
            </a:prstGeom>
            <a:noFill/>
            <a:ln w="9525" algn="ctr">
              <a:noFill/>
              <a:miter lim="800000"/>
              <a:headEnd/>
              <a:tailEnd/>
            </a:ln>
            <a:effectLst/>
          </p:spPr>
          <p:txBody>
            <a:bodyPr>
              <a:spAutoFit/>
            </a:bodyPr>
            <a:lstStyle/>
            <a:p>
              <a:r>
                <a:rPr lang="zh-CN" altLang="en-US" sz="2800"/>
                <a:t>一元弱酸：                </a:t>
              </a:r>
              <a:r>
                <a:rPr lang="en-US" altLang="zh-CN" sz="2800"/>
                <a:t>HA          H</a:t>
              </a:r>
              <a:r>
                <a:rPr lang="en-US" altLang="zh-CN" sz="2800" baseline="30000"/>
                <a:t>+</a:t>
              </a:r>
              <a:r>
                <a:rPr lang="en-US" altLang="zh-CN" sz="2800"/>
                <a:t> + A</a:t>
              </a:r>
              <a:r>
                <a:rPr lang="en-US" altLang="zh-CN" sz="2800" baseline="30000"/>
                <a:t>-</a:t>
              </a:r>
            </a:p>
          </p:txBody>
        </p:sp>
        <p:pic>
          <p:nvPicPr>
            <p:cNvPr id="244751" name="Picture 15"/>
            <p:cNvPicPr>
              <a:picLocks noChangeAspect="1" noChangeArrowheads="1"/>
            </p:cNvPicPr>
            <p:nvPr/>
          </p:nvPicPr>
          <p:blipFill>
            <a:blip r:embed="rId8"/>
            <a:srcRect/>
            <a:stretch>
              <a:fillRect/>
            </a:stretch>
          </p:blipFill>
          <p:spPr bwMode="auto">
            <a:xfrm>
              <a:off x="2926" y="2432"/>
              <a:ext cx="544" cy="215"/>
            </a:xfrm>
            <a:prstGeom prst="rect">
              <a:avLst/>
            </a:prstGeom>
            <a:noFill/>
            <a:ln w="9525">
              <a:noFill/>
              <a:miter lim="800000"/>
              <a:headEnd/>
              <a:tailEnd/>
            </a:ln>
          </p:spPr>
        </p:pic>
      </p:grpSp>
      <p:sp>
        <p:nvSpPr>
          <p:cNvPr id="244752" name="Rectangle 16"/>
          <p:cNvSpPr>
            <a:spLocks noChangeArrowheads="1"/>
          </p:cNvSpPr>
          <p:nvPr/>
        </p:nvSpPr>
        <p:spPr bwMode="auto">
          <a:xfrm>
            <a:off x="827088" y="5157788"/>
            <a:ext cx="2160587" cy="579437"/>
          </a:xfrm>
          <a:prstGeom prst="rect">
            <a:avLst/>
          </a:prstGeom>
          <a:noFill/>
          <a:ln w="9525" algn="ctr">
            <a:noFill/>
            <a:miter lim="800000"/>
            <a:headEnd/>
            <a:tailEnd/>
          </a:ln>
          <a:effectLst/>
        </p:spPr>
        <p:txBody>
          <a:bodyPr>
            <a:spAutoFit/>
          </a:bodyPr>
          <a:lstStyle/>
          <a:p>
            <a:r>
              <a:rPr lang="zh-CN" altLang="en-US"/>
              <a:t>简写为： </a:t>
            </a:r>
          </a:p>
        </p:txBody>
      </p:sp>
      <p:graphicFrame>
        <p:nvGraphicFramePr>
          <p:cNvPr id="244753" name="Object 17"/>
          <p:cNvGraphicFramePr>
            <a:graphicFrameLocks noChangeAspect="1"/>
          </p:cNvGraphicFramePr>
          <p:nvPr/>
        </p:nvGraphicFramePr>
        <p:xfrm>
          <a:off x="2778125" y="4005263"/>
          <a:ext cx="4524375" cy="1020762"/>
        </p:xfrm>
        <a:graphic>
          <a:graphicData uri="http://schemas.openxmlformats.org/presentationml/2006/ole">
            <p:oleObj spid="_x0000_s244753" name="Equation" r:id="rId9" imgW="1803240" imgH="444240" progId="Equation.DSMT4">
              <p:embed/>
            </p:oleObj>
          </a:graphicData>
        </a:graphic>
      </p:graphicFrame>
      <p:graphicFrame>
        <p:nvGraphicFramePr>
          <p:cNvPr id="244754" name="Object 18"/>
          <p:cNvGraphicFramePr>
            <a:graphicFrameLocks noChangeAspect="1"/>
          </p:cNvGraphicFramePr>
          <p:nvPr/>
        </p:nvGraphicFramePr>
        <p:xfrm>
          <a:off x="2784475" y="4941888"/>
          <a:ext cx="2932113" cy="1020762"/>
        </p:xfrm>
        <a:graphic>
          <a:graphicData uri="http://schemas.openxmlformats.org/presentationml/2006/ole">
            <p:oleObj spid="_x0000_s244754" name="Equation" r:id="rId10" imgW="1168200" imgH="444240" progId="Equation.DSMT4">
              <p:embed/>
            </p:oleObj>
          </a:graphicData>
        </a:graphic>
      </p:graphicFrame>
      <p:graphicFrame>
        <p:nvGraphicFramePr>
          <p:cNvPr id="244755" name="Object 19"/>
          <p:cNvGraphicFramePr>
            <a:graphicFrameLocks noChangeAspect="1"/>
          </p:cNvGraphicFramePr>
          <p:nvPr/>
        </p:nvGraphicFramePr>
        <p:xfrm>
          <a:off x="971550" y="5876925"/>
          <a:ext cx="647700" cy="647700"/>
        </p:xfrm>
        <a:graphic>
          <a:graphicData uri="http://schemas.openxmlformats.org/presentationml/2006/ole">
            <p:oleObj spid="_x0000_s244755" name="Equation" r:id="rId11" imgW="241200" imgH="241200" progId="Equation.DSMT4">
              <p:embed/>
            </p:oleObj>
          </a:graphicData>
        </a:graphic>
      </p:graphicFrame>
      <p:pic>
        <p:nvPicPr>
          <p:cNvPr id="244756" name="Picture 20" descr="返回">
            <a:hlinkClick r:id="rId12" action="ppaction://hlinksldjump"/>
          </p:cNvPr>
          <p:cNvPicPr>
            <a:picLocks noChangeAspect="1" noChangeArrowheads="1"/>
          </p:cNvPicPr>
          <p:nvPr/>
        </p:nvPicPr>
        <p:blipFill>
          <a:blip r:embed="rId13"/>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812800" y="206375"/>
            <a:ext cx="8113713" cy="762000"/>
          </a:xfrm>
          <a:noFill/>
          <a:ln/>
        </p:spPr>
        <p:txBody>
          <a:bodyPr anchor="t">
            <a:spAutoFit/>
          </a:bodyPr>
          <a:lstStyle/>
          <a:p>
            <a:pPr marL="762000" indent="-762000"/>
            <a:r>
              <a:rPr lang="en-US" altLang="zh-CN" sz="4400">
                <a:latin typeface="Times New Roman" pitchFamily="18" charset="0"/>
              </a:rPr>
              <a:t>2.2.1.1 </a:t>
            </a:r>
            <a:r>
              <a:rPr lang="zh-CN" altLang="en-US" sz="4400">
                <a:latin typeface="Times New Roman" pitchFamily="18" charset="0"/>
              </a:rPr>
              <a:t>离解平衡和离解常数</a:t>
            </a:r>
            <a:endParaRPr lang="zh-CN" altLang="en-US">
              <a:latin typeface="Times New Roman" pitchFamily="18" charset="0"/>
            </a:endParaRPr>
          </a:p>
        </p:txBody>
      </p:sp>
      <p:sp>
        <p:nvSpPr>
          <p:cNvPr id="246787" name="Rectangle 3"/>
          <p:cNvSpPr>
            <a:spLocks noChangeArrowheads="1"/>
          </p:cNvSpPr>
          <p:nvPr/>
        </p:nvSpPr>
        <p:spPr bwMode="auto">
          <a:xfrm>
            <a:off x="609600" y="5562600"/>
            <a:ext cx="8229600" cy="838200"/>
          </a:xfrm>
          <a:prstGeom prst="rect">
            <a:avLst/>
          </a:prstGeom>
          <a:noFill/>
          <a:ln w="9525">
            <a:noFill/>
            <a:miter lim="800000"/>
            <a:headEnd/>
            <a:tailEnd/>
          </a:ln>
          <a:effectLst/>
        </p:spPr>
        <p:txBody>
          <a:bodyPr wrap="none"/>
          <a:lstStyle/>
          <a:p>
            <a:endParaRPr lang="zh-CN" altLang="en-US"/>
          </a:p>
        </p:txBody>
      </p:sp>
      <p:sp>
        <p:nvSpPr>
          <p:cNvPr id="246788" name="Rectangle 4"/>
          <p:cNvSpPr>
            <a:spLocks noChangeArrowheads="1"/>
          </p:cNvSpPr>
          <p:nvPr/>
        </p:nvSpPr>
        <p:spPr bwMode="auto">
          <a:xfrm>
            <a:off x="0" y="0"/>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246789" name="Object 5"/>
          <p:cNvGraphicFramePr>
            <a:graphicFrameLocks noChangeAspect="1"/>
          </p:cNvGraphicFramePr>
          <p:nvPr/>
        </p:nvGraphicFramePr>
        <p:xfrm>
          <a:off x="0" y="0"/>
          <a:ext cx="228600" cy="238125"/>
        </p:xfrm>
        <a:graphic>
          <a:graphicData uri="http://schemas.openxmlformats.org/presentationml/2006/ole">
            <p:oleObj spid="_x0000_s246789" name="Equation" r:id="rId4" imgW="228600" imgH="241300" progId="Equation.DSMT4">
              <p:embed/>
            </p:oleObj>
          </a:graphicData>
        </a:graphic>
      </p:graphicFrame>
      <p:sp>
        <p:nvSpPr>
          <p:cNvPr id="246790" name="Rectangle 6"/>
          <p:cNvSpPr>
            <a:spLocks noChangeArrowheads="1"/>
          </p:cNvSpPr>
          <p:nvPr/>
        </p:nvSpPr>
        <p:spPr bwMode="auto">
          <a:xfrm>
            <a:off x="611188" y="1268413"/>
            <a:ext cx="8208962" cy="5091112"/>
          </a:xfrm>
          <a:prstGeom prst="rect">
            <a:avLst/>
          </a:prstGeom>
          <a:noFill/>
          <a:ln w="9525" algn="ctr">
            <a:noFill/>
            <a:miter lim="800000"/>
            <a:headEnd/>
            <a:tailEnd/>
          </a:ln>
          <a:effectLst/>
        </p:spPr>
        <p:txBody>
          <a:bodyPr>
            <a:spAutoFit/>
          </a:bodyPr>
          <a:lstStyle/>
          <a:p>
            <a:pPr>
              <a:lnSpc>
                <a:spcPct val="120000"/>
              </a:lnSpc>
              <a:buClr>
                <a:srgbClr val="FF00FF"/>
              </a:buClr>
              <a:buFont typeface="Wingdings" pitchFamily="2" charset="2"/>
              <a:buChar char="v"/>
            </a:pPr>
            <a:r>
              <a:rPr lang="zh-CN" altLang="en-US" sz="2800">
                <a:solidFill>
                  <a:schemeClr val="hlink"/>
                </a:solidFill>
              </a:rPr>
              <a:t>解离常数可由热力学数据求算，也可由实验测定。</a:t>
            </a:r>
          </a:p>
          <a:p>
            <a:pPr>
              <a:lnSpc>
                <a:spcPct val="120000"/>
              </a:lnSpc>
              <a:buClr>
                <a:srgbClr val="FF00FF"/>
              </a:buClr>
              <a:buFont typeface="Wingdings" pitchFamily="2" charset="2"/>
              <a:buChar char="v"/>
            </a:pPr>
            <a:r>
              <a:rPr lang="zh-CN" altLang="en-US" sz="2800">
                <a:solidFill>
                  <a:schemeClr val="hlink"/>
                </a:solidFill>
              </a:rPr>
              <a:t>书末附表</a:t>
            </a:r>
            <a:r>
              <a:rPr lang="en-US" altLang="zh-CN" sz="2800">
                <a:solidFill>
                  <a:schemeClr val="hlink"/>
                </a:solidFill>
              </a:rPr>
              <a:t>3</a:t>
            </a:r>
            <a:r>
              <a:rPr lang="zh-CN" altLang="en-US" sz="2800">
                <a:solidFill>
                  <a:schemeClr val="hlink"/>
                </a:solidFill>
              </a:rPr>
              <a:t>中列出了</a:t>
            </a:r>
            <a:r>
              <a:rPr lang="en-US" altLang="zh-CN" sz="2800">
                <a:solidFill>
                  <a:schemeClr val="hlink"/>
                </a:solidFill>
              </a:rPr>
              <a:t>298.15K</a:t>
            </a:r>
            <a:r>
              <a:rPr lang="zh-CN" altLang="en-US" sz="2800">
                <a:solidFill>
                  <a:schemeClr val="hlink"/>
                </a:solidFill>
              </a:rPr>
              <a:t>时一些常见的弱酸和弱碱的解离常数值。</a:t>
            </a:r>
          </a:p>
          <a:p>
            <a:pPr>
              <a:lnSpc>
                <a:spcPct val="120000"/>
              </a:lnSpc>
              <a:buClr>
                <a:srgbClr val="FF00FF"/>
              </a:buClr>
              <a:buFont typeface="Wingdings" pitchFamily="2" charset="2"/>
              <a:buChar char="v"/>
            </a:pPr>
            <a:r>
              <a:rPr lang="zh-CN" altLang="en-US" sz="2800">
                <a:solidFill>
                  <a:schemeClr val="hlink"/>
                </a:solidFill>
              </a:rPr>
              <a:t>酸碱解离常数只与温度有关，与浓度无关；解离常数越小，相应的酸碱越弱。</a:t>
            </a:r>
          </a:p>
          <a:p>
            <a:pPr>
              <a:lnSpc>
                <a:spcPct val="120000"/>
              </a:lnSpc>
              <a:buClr>
                <a:srgbClr val="FF00FF"/>
              </a:buClr>
              <a:buFont typeface="Wingdings" pitchFamily="2" charset="2"/>
              <a:buNone/>
            </a:pPr>
            <a:r>
              <a:rPr lang="zh-CN" altLang="en-US" sz="2800">
                <a:solidFill>
                  <a:schemeClr val="hlink"/>
                </a:solidFill>
              </a:rPr>
              <a:t>      例如：由以下一元弱酸的酸解离常数知：酸性依次减弱。</a:t>
            </a:r>
          </a:p>
          <a:p>
            <a:pPr algn="ctr">
              <a:lnSpc>
                <a:spcPct val="110000"/>
              </a:lnSpc>
              <a:buClr>
                <a:srgbClr val="FF00FF"/>
              </a:buClr>
              <a:buFont typeface="Wingdings" pitchFamily="2" charset="2"/>
              <a:buNone/>
            </a:pPr>
            <a:r>
              <a:rPr lang="en-US" altLang="zh-CN" sz="2800">
                <a:solidFill>
                  <a:schemeClr val="hlink"/>
                </a:solidFill>
              </a:rPr>
              <a:t>HF(6.9×10</a:t>
            </a:r>
            <a:r>
              <a:rPr lang="en-US" altLang="zh-CN" sz="2800" baseline="30000">
                <a:solidFill>
                  <a:schemeClr val="hlink"/>
                </a:solidFill>
              </a:rPr>
              <a:t>-4</a:t>
            </a:r>
            <a:r>
              <a:rPr lang="en-US" altLang="zh-CN" sz="2800">
                <a:solidFill>
                  <a:schemeClr val="hlink"/>
                </a:solidFill>
              </a:rPr>
              <a:t>)</a:t>
            </a:r>
          </a:p>
          <a:p>
            <a:pPr algn="ctr">
              <a:lnSpc>
                <a:spcPct val="110000"/>
              </a:lnSpc>
              <a:buClr>
                <a:srgbClr val="FF00FF"/>
              </a:buClr>
              <a:buFont typeface="Wingdings" pitchFamily="2" charset="2"/>
              <a:buNone/>
            </a:pPr>
            <a:r>
              <a:rPr lang="en-US" altLang="zh-CN" sz="2800">
                <a:solidFill>
                  <a:schemeClr val="hlink"/>
                </a:solidFill>
              </a:rPr>
              <a:t>HAc(1.8×10</a:t>
            </a:r>
            <a:r>
              <a:rPr lang="en-US" altLang="zh-CN" sz="2800" baseline="30000">
                <a:solidFill>
                  <a:schemeClr val="hlink"/>
                </a:solidFill>
              </a:rPr>
              <a:t>-5</a:t>
            </a:r>
            <a:r>
              <a:rPr lang="en-US" altLang="zh-CN" sz="2800">
                <a:solidFill>
                  <a:schemeClr val="hlink"/>
                </a:solidFill>
              </a:rPr>
              <a:t>) </a:t>
            </a:r>
          </a:p>
          <a:p>
            <a:pPr algn="ctr">
              <a:lnSpc>
                <a:spcPct val="110000"/>
              </a:lnSpc>
              <a:buClr>
                <a:srgbClr val="FF00FF"/>
              </a:buClr>
              <a:buFont typeface="Wingdings" pitchFamily="2" charset="2"/>
              <a:buNone/>
            </a:pPr>
            <a:r>
              <a:rPr lang="en-US" altLang="zh-CN" sz="2800">
                <a:solidFill>
                  <a:schemeClr val="hlink"/>
                </a:solidFill>
              </a:rPr>
              <a:t>HCN(5.8×10</a:t>
            </a:r>
            <a:r>
              <a:rPr lang="en-US" altLang="zh-CN" sz="2800" baseline="30000">
                <a:solidFill>
                  <a:schemeClr val="hlink"/>
                </a:solidFill>
              </a:rPr>
              <a:t>-10</a:t>
            </a:r>
            <a:r>
              <a:rPr lang="en-US" altLang="zh-CN" sz="2800">
                <a:solidFill>
                  <a:schemeClr val="hlink"/>
                </a:solidFill>
              </a:rPr>
              <a:t>)</a:t>
            </a:r>
          </a:p>
        </p:txBody>
      </p:sp>
      <p:pic>
        <p:nvPicPr>
          <p:cNvPr id="246791" name="Picture 7" descr="返回">
            <a:hlinkClick r:id="rId5" action="ppaction://hlinksldjump"/>
          </p:cNvPr>
          <p:cNvPicPr>
            <a:picLocks noChangeAspect="1" noChangeArrowheads="1"/>
          </p:cNvPicPr>
          <p:nvPr/>
        </p:nvPicPr>
        <p:blipFill>
          <a:blip r:embed="rId6"/>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971550" y="206375"/>
            <a:ext cx="7704138" cy="762000"/>
          </a:xfrm>
          <a:noFill/>
          <a:ln/>
        </p:spPr>
        <p:txBody>
          <a:bodyPr anchor="t">
            <a:spAutoFit/>
          </a:bodyPr>
          <a:lstStyle/>
          <a:p>
            <a:r>
              <a:rPr lang="en-US" altLang="zh-CN" sz="4400">
                <a:latin typeface="Times New Roman" pitchFamily="18" charset="0"/>
              </a:rPr>
              <a:t>2.2.1.2  </a:t>
            </a:r>
            <a:r>
              <a:rPr lang="zh-CN" altLang="en-US" sz="4400">
                <a:latin typeface="Times New Roman" pitchFamily="18" charset="0"/>
              </a:rPr>
              <a:t>水的解离平衡</a:t>
            </a:r>
          </a:p>
        </p:txBody>
      </p:sp>
      <p:grpSp>
        <p:nvGrpSpPr>
          <p:cNvPr id="248835" name="Group 3"/>
          <p:cNvGrpSpPr>
            <a:grpSpLocks/>
          </p:cNvGrpSpPr>
          <p:nvPr/>
        </p:nvGrpSpPr>
        <p:grpSpPr bwMode="auto">
          <a:xfrm>
            <a:off x="179388" y="1052513"/>
            <a:ext cx="7380287" cy="914400"/>
            <a:chOff x="556" y="1152"/>
            <a:chExt cx="4649" cy="576"/>
          </a:xfrm>
        </p:grpSpPr>
        <p:graphicFrame>
          <p:nvGraphicFramePr>
            <p:cNvPr id="248836" name="Object 4"/>
            <p:cNvGraphicFramePr>
              <a:graphicFrameLocks noChangeAspect="1"/>
            </p:cNvGraphicFramePr>
            <p:nvPr/>
          </p:nvGraphicFramePr>
          <p:xfrm>
            <a:off x="2592" y="1376"/>
            <a:ext cx="410" cy="129"/>
          </p:xfrm>
          <a:graphic>
            <a:graphicData uri="http://schemas.openxmlformats.org/presentationml/2006/ole">
              <p:oleObj spid="_x0000_s248836" name="CS ChemDraw Drawing" r:id="rId4" imgW="650160" imgH="205560" progId="">
                <p:embed/>
              </p:oleObj>
            </a:graphicData>
          </a:graphic>
        </p:graphicFrame>
        <p:sp>
          <p:nvSpPr>
            <p:cNvPr id="248837" name="Rectangle 5"/>
            <p:cNvSpPr>
              <a:spLocks noChangeArrowheads="1"/>
            </p:cNvSpPr>
            <p:nvPr/>
          </p:nvSpPr>
          <p:spPr bwMode="auto">
            <a:xfrm>
              <a:off x="556" y="1152"/>
              <a:ext cx="4649" cy="576"/>
            </a:xfrm>
            <a:prstGeom prst="rect">
              <a:avLst/>
            </a:prstGeom>
            <a:noFill/>
            <a:ln w="12700" cap="sq">
              <a:noFill/>
              <a:miter lim="800000"/>
              <a:headEnd type="none" w="sm" len="sm"/>
              <a:tailEnd type="none" w="sm" len="sm"/>
            </a:ln>
            <a:effectLst/>
          </p:spPr>
          <p:txBody>
            <a:bodyPr wrap="none">
              <a:spAutoFit/>
            </a:bodyPr>
            <a:lstStyle/>
            <a:p>
              <a:pPr fontAlgn="ctr"/>
              <a:r>
                <a:rPr lang="en-US" altLang="zh-CN">
                  <a:ea typeface="宋体" pitchFamily="2" charset="-122"/>
                </a:rPr>
                <a:t>                  H</a:t>
              </a:r>
              <a:r>
                <a:rPr lang="en-US" altLang="zh-CN" baseline="-25000">
                  <a:ea typeface="宋体" pitchFamily="2" charset="-122"/>
                </a:rPr>
                <a:t>2</a:t>
              </a:r>
              <a:r>
                <a:rPr lang="en-US" altLang="zh-CN">
                  <a:ea typeface="宋体" pitchFamily="2" charset="-122"/>
                </a:rPr>
                <a:t>O (l) </a:t>
              </a:r>
              <a:r>
                <a:rPr lang="en-US" altLang="zh-CN" sz="5400">
                  <a:ea typeface="宋体" pitchFamily="2" charset="-122"/>
                </a:rPr>
                <a:t>   </a:t>
              </a:r>
              <a:r>
                <a:rPr lang="en-US" altLang="zh-CN">
                  <a:ea typeface="宋体" pitchFamily="2" charset="-122"/>
                </a:rPr>
                <a:t>  H</a:t>
              </a:r>
              <a:r>
                <a:rPr lang="en-US" altLang="zh-CN" baseline="30000">
                  <a:ea typeface="宋体" pitchFamily="2" charset="-122"/>
                </a:rPr>
                <a:t>+</a:t>
              </a:r>
              <a:r>
                <a:rPr lang="en-US" altLang="zh-CN">
                  <a:ea typeface="宋体" pitchFamily="2" charset="-122"/>
                </a:rPr>
                <a:t> (aq)  +  OH</a:t>
              </a:r>
              <a:r>
                <a:rPr lang="zh-CN" altLang="en-US" baseline="30000">
                  <a:ea typeface="宋体" pitchFamily="2" charset="-122"/>
                </a:rPr>
                <a:t>－</a:t>
              </a:r>
              <a:r>
                <a:rPr lang="en-US" altLang="zh-CN">
                  <a:ea typeface="宋体" pitchFamily="2" charset="-122"/>
                </a:rPr>
                <a:t>(aq)</a:t>
              </a:r>
            </a:p>
          </p:txBody>
        </p:sp>
      </p:grpSp>
      <p:grpSp>
        <p:nvGrpSpPr>
          <p:cNvPr id="248838" name="Group 6"/>
          <p:cNvGrpSpPr>
            <a:grpSpLocks/>
          </p:cNvGrpSpPr>
          <p:nvPr/>
        </p:nvGrpSpPr>
        <p:grpSpPr bwMode="auto">
          <a:xfrm>
            <a:off x="900113" y="3573463"/>
            <a:ext cx="7683500" cy="579437"/>
            <a:chOff x="776" y="3504"/>
            <a:chExt cx="4840" cy="365"/>
          </a:xfrm>
        </p:grpSpPr>
        <p:sp>
          <p:nvSpPr>
            <p:cNvPr id="248839" name="Text Box 7"/>
            <p:cNvSpPr txBox="1">
              <a:spLocks noChangeArrowheads="1"/>
            </p:cNvSpPr>
            <p:nvPr/>
          </p:nvSpPr>
          <p:spPr bwMode="auto">
            <a:xfrm>
              <a:off x="1152" y="3504"/>
              <a:ext cx="4464" cy="365"/>
            </a:xfrm>
            <a:prstGeom prst="rect">
              <a:avLst/>
            </a:prstGeom>
            <a:noFill/>
            <a:ln w="9525">
              <a:noFill/>
              <a:miter lim="800000"/>
              <a:headEnd/>
              <a:tailEnd/>
            </a:ln>
            <a:effectLst/>
          </p:spPr>
          <p:txBody>
            <a:bodyPr>
              <a:spAutoFit/>
            </a:bodyPr>
            <a:lstStyle/>
            <a:p>
              <a:pPr>
                <a:spcBef>
                  <a:spcPct val="50000"/>
                </a:spcBef>
              </a:pPr>
              <a:r>
                <a:rPr lang="en-US" altLang="zh-CN">
                  <a:solidFill>
                    <a:schemeClr val="hlink"/>
                  </a:solidFill>
                </a:rPr>
                <a:t>— </a:t>
              </a:r>
              <a:r>
                <a:rPr lang="zh-CN" altLang="en-US">
                  <a:solidFill>
                    <a:schemeClr val="hlink"/>
                  </a:solidFill>
                </a:rPr>
                <a:t>水的离子积常数，简称</a:t>
              </a:r>
              <a:r>
                <a:rPr lang="zh-CN" altLang="en-US">
                  <a:solidFill>
                    <a:schemeClr val="folHlink"/>
                  </a:solidFill>
                </a:rPr>
                <a:t>水的离子积</a:t>
              </a:r>
              <a:r>
                <a:rPr lang="zh-CN" altLang="en-US">
                  <a:solidFill>
                    <a:schemeClr val="hlink"/>
                  </a:solidFill>
                </a:rPr>
                <a:t>。</a:t>
              </a:r>
            </a:p>
          </p:txBody>
        </p:sp>
        <p:graphicFrame>
          <p:nvGraphicFramePr>
            <p:cNvPr id="248840" name="Object 8"/>
            <p:cNvGraphicFramePr>
              <a:graphicFrameLocks noChangeAspect="1"/>
            </p:cNvGraphicFramePr>
            <p:nvPr/>
          </p:nvGraphicFramePr>
          <p:xfrm>
            <a:off x="776" y="3528"/>
            <a:ext cx="373" cy="304"/>
          </p:xfrm>
          <a:graphic>
            <a:graphicData uri="http://schemas.openxmlformats.org/presentationml/2006/ole">
              <p:oleObj spid="_x0000_s248840" name="CS ChemDraw Drawing" r:id="rId5" imgW="594360" imgH="482400" progId="">
                <p:embed/>
              </p:oleObj>
            </a:graphicData>
          </a:graphic>
        </p:graphicFrame>
      </p:grpSp>
      <p:sp>
        <p:nvSpPr>
          <p:cNvPr id="248841" name="Text Box 9"/>
          <p:cNvSpPr txBox="1">
            <a:spLocks noChangeArrowheads="1"/>
          </p:cNvSpPr>
          <p:nvPr/>
        </p:nvSpPr>
        <p:spPr bwMode="auto">
          <a:xfrm>
            <a:off x="900113" y="4292600"/>
            <a:ext cx="7772400" cy="579438"/>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a:t>25℃</a:t>
            </a:r>
            <a:r>
              <a:rPr lang="zh-CN" altLang="en-US"/>
              <a:t>纯水：</a:t>
            </a:r>
            <a:r>
              <a:rPr lang="en-US" altLang="zh-CN" i="1"/>
              <a:t>c</a:t>
            </a:r>
            <a:r>
              <a:rPr lang="en-US" altLang="zh-CN"/>
              <a:t>(H</a:t>
            </a:r>
            <a:r>
              <a:rPr lang="en-US" altLang="zh-CN" baseline="30000"/>
              <a:t>+</a:t>
            </a:r>
            <a:r>
              <a:rPr lang="en-US" altLang="zh-CN"/>
              <a:t>)= </a:t>
            </a:r>
            <a:r>
              <a:rPr lang="en-US" altLang="zh-CN" i="1"/>
              <a:t>c</a:t>
            </a:r>
            <a:r>
              <a:rPr lang="en-US" altLang="zh-CN"/>
              <a:t>(OH</a:t>
            </a:r>
            <a:r>
              <a:rPr lang="zh-CN" altLang="en-US" baseline="30000"/>
              <a:t>－</a:t>
            </a:r>
            <a:r>
              <a:rPr lang="en-US" altLang="zh-CN"/>
              <a:t>)=1.0×10</a:t>
            </a:r>
            <a:r>
              <a:rPr lang="en-US" altLang="zh-CN" baseline="30000"/>
              <a:t>-7</a:t>
            </a:r>
            <a:r>
              <a:rPr lang="en-US" altLang="zh-CN"/>
              <a:t>mol</a:t>
            </a:r>
            <a:r>
              <a:rPr lang="en-US" altLang="zh-CN">
                <a:cs typeface="Times New Roman" pitchFamily="18" charset="0"/>
              </a:rPr>
              <a:t>·</a:t>
            </a:r>
            <a:r>
              <a:rPr lang="en-US" altLang="zh-CN"/>
              <a:t>L</a:t>
            </a:r>
            <a:r>
              <a:rPr lang="en-US" altLang="zh-CN" baseline="30000"/>
              <a:t>-1</a:t>
            </a:r>
          </a:p>
        </p:txBody>
      </p:sp>
      <p:sp>
        <p:nvSpPr>
          <p:cNvPr id="248842" name="Text Box 10"/>
          <p:cNvSpPr txBox="1">
            <a:spLocks noChangeArrowheads="1"/>
          </p:cNvSpPr>
          <p:nvPr/>
        </p:nvSpPr>
        <p:spPr bwMode="auto">
          <a:xfrm>
            <a:off x="900113" y="5516563"/>
            <a:ext cx="2286000" cy="579437"/>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a:t>100℃</a:t>
            </a:r>
            <a:r>
              <a:rPr lang="zh-CN" altLang="en-US"/>
              <a:t>纯水：</a:t>
            </a:r>
          </a:p>
        </p:txBody>
      </p:sp>
      <p:grpSp>
        <p:nvGrpSpPr>
          <p:cNvPr id="248843" name="Group 11"/>
          <p:cNvGrpSpPr>
            <a:grpSpLocks/>
          </p:cNvGrpSpPr>
          <p:nvPr/>
        </p:nvGrpSpPr>
        <p:grpSpPr bwMode="auto">
          <a:xfrm>
            <a:off x="3244850" y="4868863"/>
            <a:ext cx="2622550" cy="579437"/>
            <a:chOff x="3504" y="1632"/>
            <a:chExt cx="1652" cy="365"/>
          </a:xfrm>
        </p:grpSpPr>
        <p:sp>
          <p:nvSpPr>
            <p:cNvPr id="248844" name="Rectangle 12"/>
            <p:cNvSpPr>
              <a:spLocks noChangeArrowheads="1"/>
            </p:cNvSpPr>
            <p:nvPr/>
          </p:nvSpPr>
          <p:spPr bwMode="auto">
            <a:xfrm>
              <a:off x="3840" y="1632"/>
              <a:ext cx="1316" cy="365"/>
            </a:xfrm>
            <a:prstGeom prst="rect">
              <a:avLst/>
            </a:prstGeom>
            <a:noFill/>
            <a:ln w="12700" cap="sq">
              <a:noFill/>
              <a:miter lim="800000"/>
              <a:headEnd type="none" w="sm" len="sm"/>
              <a:tailEnd type="none" w="sm" len="sm"/>
            </a:ln>
            <a:effectLst/>
          </p:spPr>
          <p:txBody>
            <a:bodyPr wrap="none">
              <a:spAutoFit/>
            </a:bodyPr>
            <a:lstStyle/>
            <a:p>
              <a:r>
                <a:rPr lang="en-US" altLang="zh-CN">
                  <a:ea typeface="宋体" pitchFamily="2" charset="-122"/>
                </a:rPr>
                <a:t>=1.0×10</a:t>
              </a:r>
              <a:r>
                <a:rPr lang="en-US" altLang="zh-CN" baseline="30000">
                  <a:ea typeface="宋体" pitchFamily="2" charset="-122"/>
                </a:rPr>
                <a:t>-14</a:t>
              </a:r>
            </a:p>
          </p:txBody>
        </p:sp>
        <p:graphicFrame>
          <p:nvGraphicFramePr>
            <p:cNvPr id="248845" name="Object 13"/>
            <p:cNvGraphicFramePr>
              <a:graphicFrameLocks noChangeAspect="1"/>
            </p:cNvGraphicFramePr>
            <p:nvPr/>
          </p:nvGraphicFramePr>
          <p:xfrm>
            <a:off x="3504" y="1680"/>
            <a:ext cx="373" cy="304"/>
          </p:xfrm>
          <a:graphic>
            <a:graphicData uri="http://schemas.openxmlformats.org/presentationml/2006/ole">
              <p:oleObj spid="_x0000_s248845" name="CS ChemDraw Drawing" r:id="rId6" imgW="594360" imgH="482400" progId="">
                <p:embed/>
              </p:oleObj>
            </a:graphicData>
          </a:graphic>
        </p:graphicFrame>
      </p:grpSp>
      <p:grpSp>
        <p:nvGrpSpPr>
          <p:cNvPr id="248846" name="Group 14"/>
          <p:cNvGrpSpPr>
            <a:grpSpLocks/>
          </p:cNvGrpSpPr>
          <p:nvPr/>
        </p:nvGrpSpPr>
        <p:grpSpPr bwMode="auto">
          <a:xfrm>
            <a:off x="3203575" y="5516563"/>
            <a:ext cx="2622550" cy="579437"/>
            <a:chOff x="3168" y="2016"/>
            <a:chExt cx="1652" cy="365"/>
          </a:xfrm>
        </p:grpSpPr>
        <p:sp>
          <p:nvSpPr>
            <p:cNvPr id="248847" name="Rectangle 15"/>
            <p:cNvSpPr>
              <a:spLocks noChangeArrowheads="1"/>
            </p:cNvSpPr>
            <p:nvPr/>
          </p:nvSpPr>
          <p:spPr bwMode="auto">
            <a:xfrm>
              <a:off x="3504" y="2016"/>
              <a:ext cx="1316" cy="365"/>
            </a:xfrm>
            <a:prstGeom prst="rect">
              <a:avLst/>
            </a:prstGeom>
            <a:noFill/>
            <a:ln w="12700" cap="sq">
              <a:noFill/>
              <a:miter lim="800000"/>
              <a:headEnd type="none" w="sm" len="sm"/>
              <a:tailEnd type="none" w="sm" len="sm"/>
            </a:ln>
            <a:effectLst/>
          </p:spPr>
          <p:txBody>
            <a:bodyPr wrap="none">
              <a:spAutoFit/>
            </a:bodyPr>
            <a:lstStyle/>
            <a:p>
              <a:r>
                <a:rPr lang="en-US" altLang="zh-CN"/>
                <a:t>=5.5×10</a:t>
              </a:r>
              <a:r>
                <a:rPr lang="en-US" altLang="zh-CN" baseline="30000"/>
                <a:t>-13</a:t>
              </a:r>
            </a:p>
          </p:txBody>
        </p:sp>
        <p:graphicFrame>
          <p:nvGraphicFramePr>
            <p:cNvPr id="248848" name="Object 16"/>
            <p:cNvGraphicFramePr>
              <a:graphicFrameLocks noChangeAspect="1"/>
            </p:cNvGraphicFramePr>
            <p:nvPr/>
          </p:nvGraphicFramePr>
          <p:xfrm>
            <a:off x="3168" y="2064"/>
            <a:ext cx="373" cy="304"/>
          </p:xfrm>
          <a:graphic>
            <a:graphicData uri="http://schemas.openxmlformats.org/presentationml/2006/ole">
              <p:oleObj spid="_x0000_s248848" name="CS ChemDraw Drawing" r:id="rId7" imgW="594360" imgH="482400" progId="">
                <p:embed/>
              </p:oleObj>
            </a:graphicData>
          </a:graphic>
        </p:graphicFrame>
      </p:grpSp>
      <p:grpSp>
        <p:nvGrpSpPr>
          <p:cNvPr id="248849" name="Group 17"/>
          <p:cNvGrpSpPr>
            <a:grpSpLocks/>
          </p:cNvGrpSpPr>
          <p:nvPr/>
        </p:nvGrpSpPr>
        <p:grpSpPr bwMode="auto">
          <a:xfrm>
            <a:off x="6227763" y="5445125"/>
            <a:ext cx="2016125" cy="579438"/>
            <a:chOff x="2306" y="3326"/>
            <a:chExt cx="1270" cy="365"/>
          </a:xfrm>
        </p:grpSpPr>
        <p:sp>
          <p:nvSpPr>
            <p:cNvPr id="248850" name="Rectangle 18"/>
            <p:cNvSpPr>
              <a:spLocks noChangeArrowheads="1"/>
            </p:cNvSpPr>
            <p:nvPr/>
          </p:nvSpPr>
          <p:spPr bwMode="auto">
            <a:xfrm>
              <a:off x="2306" y="3326"/>
              <a:ext cx="1270" cy="365"/>
            </a:xfrm>
            <a:prstGeom prst="rect">
              <a:avLst/>
            </a:prstGeom>
            <a:noFill/>
            <a:ln w="12700" cap="sq">
              <a:noFill/>
              <a:miter lim="800000"/>
              <a:headEnd type="none" w="sm" len="sm"/>
              <a:tailEnd type="none" w="sm" len="sm"/>
            </a:ln>
            <a:effectLst/>
          </p:spPr>
          <p:txBody>
            <a:bodyPr wrap="none">
              <a:spAutoFit/>
            </a:bodyPr>
            <a:lstStyle/>
            <a:p>
              <a:r>
                <a:rPr lang="en-US" altLang="zh-CN" i="1"/>
                <a:t>T </a:t>
              </a:r>
              <a:r>
                <a:rPr lang="en-US" altLang="zh-CN">
                  <a:sym typeface="Symbol" pitchFamily="18" charset="2"/>
                </a:rPr>
                <a:t></a:t>
              </a:r>
              <a:r>
                <a:rPr lang="zh-CN" altLang="en-US">
                  <a:sym typeface="Symbol" pitchFamily="18" charset="2"/>
                </a:rPr>
                <a:t>，      </a:t>
              </a:r>
            </a:p>
          </p:txBody>
        </p:sp>
        <p:graphicFrame>
          <p:nvGraphicFramePr>
            <p:cNvPr id="248851" name="Object 19"/>
            <p:cNvGraphicFramePr>
              <a:graphicFrameLocks noChangeAspect="1"/>
            </p:cNvGraphicFramePr>
            <p:nvPr/>
          </p:nvGraphicFramePr>
          <p:xfrm>
            <a:off x="2987" y="3344"/>
            <a:ext cx="373" cy="304"/>
          </p:xfrm>
          <a:graphic>
            <a:graphicData uri="http://schemas.openxmlformats.org/presentationml/2006/ole">
              <p:oleObj spid="_x0000_s248851" name="CS ChemDraw Drawing" r:id="rId8" imgW="594360" imgH="482400" progId="">
                <p:embed/>
              </p:oleObj>
            </a:graphicData>
          </a:graphic>
        </p:graphicFrame>
      </p:grpSp>
      <p:grpSp>
        <p:nvGrpSpPr>
          <p:cNvPr id="248852" name="Group 20"/>
          <p:cNvGrpSpPr>
            <a:grpSpLocks/>
          </p:cNvGrpSpPr>
          <p:nvPr/>
        </p:nvGrpSpPr>
        <p:grpSpPr bwMode="auto">
          <a:xfrm>
            <a:off x="2024063" y="2852738"/>
            <a:ext cx="3987800" cy="576262"/>
            <a:chOff x="1275" y="1797"/>
            <a:chExt cx="2512" cy="363"/>
          </a:xfrm>
        </p:grpSpPr>
        <p:sp>
          <p:nvSpPr>
            <p:cNvPr id="248853" name="Rectangle 21"/>
            <p:cNvSpPr>
              <a:spLocks noChangeArrowheads="1"/>
            </p:cNvSpPr>
            <p:nvPr/>
          </p:nvSpPr>
          <p:spPr bwMode="auto">
            <a:xfrm>
              <a:off x="3702" y="1809"/>
              <a:ext cx="85" cy="307"/>
            </a:xfrm>
            <a:prstGeom prst="rect">
              <a:avLst/>
            </a:prstGeom>
            <a:noFill/>
            <a:ln w="9525">
              <a:noFill/>
              <a:miter lim="800000"/>
              <a:headEnd/>
              <a:tailEnd/>
            </a:ln>
          </p:spPr>
          <p:txBody>
            <a:bodyPr lIns="0" tIns="0" rIns="0" bIns="0">
              <a:spAutoFit/>
            </a:bodyPr>
            <a:lstStyle/>
            <a:p>
              <a:r>
                <a:rPr kumimoji="0" lang="en-US" altLang="zh-CN">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48854" name="Rectangle 22"/>
            <p:cNvSpPr>
              <a:spLocks noChangeArrowheads="1"/>
            </p:cNvSpPr>
            <p:nvPr/>
          </p:nvSpPr>
          <p:spPr bwMode="auto">
            <a:xfrm>
              <a:off x="3236" y="1809"/>
              <a:ext cx="370" cy="307"/>
            </a:xfrm>
            <a:prstGeom prst="rect">
              <a:avLst/>
            </a:prstGeom>
            <a:noFill/>
            <a:ln w="9525">
              <a:noFill/>
              <a:miter lim="800000"/>
              <a:headEnd/>
              <a:tailEnd/>
            </a:ln>
          </p:spPr>
          <p:txBody>
            <a:bodyPr wrap="none" lIns="0" tIns="0" rIns="0" bIns="0">
              <a:spAutoFit/>
            </a:bodyPr>
            <a:lstStyle/>
            <a:p>
              <a:r>
                <a:rPr kumimoji="0" lang="en-US" altLang="zh-CN">
                  <a:solidFill>
                    <a:srgbClr val="000000"/>
                  </a:solidFill>
                  <a:ea typeface="宋体" pitchFamily="2" charset="-122"/>
                </a:rPr>
                <a:t>OH</a:t>
              </a:r>
              <a:endParaRPr kumimoji="0" lang="en-US" altLang="zh-CN" sz="1800">
                <a:latin typeface="Arial" pitchFamily="34" charset="0"/>
                <a:ea typeface="宋体" pitchFamily="2" charset="-122"/>
              </a:endParaRPr>
            </a:p>
          </p:txBody>
        </p:sp>
        <p:sp>
          <p:nvSpPr>
            <p:cNvPr id="248855" name="Rectangle 23"/>
            <p:cNvSpPr>
              <a:spLocks noChangeArrowheads="1"/>
            </p:cNvSpPr>
            <p:nvPr/>
          </p:nvSpPr>
          <p:spPr bwMode="auto">
            <a:xfrm>
              <a:off x="3151" y="1809"/>
              <a:ext cx="85" cy="307"/>
            </a:xfrm>
            <a:prstGeom prst="rect">
              <a:avLst/>
            </a:prstGeom>
            <a:noFill/>
            <a:ln w="9525">
              <a:noFill/>
              <a:miter lim="800000"/>
              <a:headEnd/>
              <a:tailEnd/>
            </a:ln>
          </p:spPr>
          <p:txBody>
            <a:bodyPr wrap="none" lIns="0" tIns="0" rIns="0" bIns="0">
              <a:spAutoFit/>
            </a:bodyPr>
            <a:lstStyle/>
            <a:p>
              <a:r>
                <a:rPr kumimoji="0" lang="en-US" altLang="zh-CN">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48856" name="Rectangle 24"/>
            <p:cNvSpPr>
              <a:spLocks noChangeArrowheads="1"/>
            </p:cNvSpPr>
            <p:nvPr/>
          </p:nvSpPr>
          <p:spPr bwMode="auto">
            <a:xfrm>
              <a:off x="2831" y="1809"/>
              <a:ext cx="85" cy="307"/>
            </a:xfrm>
            <a:prstGeom prst="rect">
              <a:avLst/>
            </a:prstGeom>
            <a:noFill/>
            <a:ln w="9525">
              <a:noFill/>
              <a:miter lim="800000"/>
              <a:headEnd/>
              <a:tailEnd/>
            </a:ln>
          </p:spPr>
          <p:txBody>
            <a:bodyPr wrap="none" lIns="0" tIns="0" rIns="0" bIns="0">
              <a:spAutoFit/>
            </a:bodyPr>
            <a:lstStyle/>
            <a:p>
              <a:r>
                <a:rPr kumimoji="0" lang="en-US" altLang="zh-CN">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48857" name="Rectangle 25"/>
            <p:cNvSpPr>
              <a:spLocks noChangeArrowheads="1"/>
            </p:cNvSpPr>
            <p:nvPr/>
          </p:nvSpPr>
          <p:spPr bwMode="auto">
            <a:xfrm>
              <a:off x="2507" y="1797"/>
              <a:ext cx="185" cy="307"/>
            </a:xfrm>
            <a:prstGeom prst="rect">
              <a:avLst/>
            </a:prstGeom>
            <a:noFill/>
            <a:ln w="9525">
              <a:noFill/>
              <a:miter lim="800000"/>
              <a:headEnd/>
              <a:tailEnd/>
            </a:ln>
          </p:spPr>
          <p:txBody>
            <a:bodyPr wrap="none" lIns="0" tIns="0" rIns="0" bIns="0">
              <a:spAutoFit/>
            </a:bodyPr>
            <a:lstStyle/>
            <a:p>
              <a:r>
                <a:rPr kumimoji="0" lang="en-US" altLang="zh-CN">
                  <a:solidFill>
                    <a:srgbClr val="000000"/>
                  </a:solidFill>
                  <a:ea typeface="宋体" pitchFamily="2" charset="-122"/>
                </a:rPr>
                <a:t>H</a:t>
              </a:r>
              <a:endParaRPr kumimoji="0" lang="en-US" altLang="zh-CN" sz="1800">
                <a:latin typeface="Arial" pitchFamily="34" charset="0"/>
                <a:ea typeface="宋体" pitchFamily="2" charset="-122"/>
              </a:endParaRPr>
            </a:p>
          </p:txBody>
        </p:sp>
        <p:sp>
          <p:nvSpPr>
            <p:cNvPr id="248858" name="Rectangle 26"/>
            <p:cNvSpPr>
              <a:spLocks noChangeArrowheads="1"/>
            </p:cNvSpPr>
            <p:nvPr/>
          </p:nvSpPr>
          <p:spPr bwMode="auto">
            <a:xfrm>
              <a:off x="2417" y="1809"/>
              <a:ext cx="85" cy="307"/>
            </a:xfrm>
            <a:prstGeom prst="rect">
              <a:avLst/>
            </a:prstGeom>
            <a:noFill/>
            <a:ln w="9525">
              <a:noFill/>
              <a:miter lim="800000"/>
              <a:headEnd/>
              <a:tailEnd/>
            </a:ln>
          </p:spPr>
          <p:txBody>
            <a:bodyPr wrap="none" lIns="0" tIns="0" rIns="0" bIns="0">
              <a:spAutoFit/>
            </a:bodyPr>
            <a:lstStyle/>
            <a:p>
              <a:r>
                <a:rPr kumimoji="0" lang="en-US" altLang="zh-CN">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48859" name="Rectangle 27"/>
            <p:cNvSpPr>
              <a:spLocks noChangeArrowheads="1"/>
            </p:cNvSpPr>
            <p:nvPr/>
          </p:nvSpPr>
          <p:spPr bwMode="auto">
            <a:xfrm>
              <a:off x="3607" y="1797"/>
              <a:ext cx="66" cy="144"/>
            </a:xfrm>
            <a:prstGeom prst="rect">
              <a:avLst/>
            </a:prstGeom>
            <a:noFill/>
            <a:ln w="9525">
              <a:noFill/>
              <a:miter lim="800000"/>
              <a:headEnd/>
              <a:tailEnd/>
            </a:ln>
          </p:spPr>
          <p:txBody>
            <a:bodyPr wrap="none" lIns="0" tIns="0" rIns="0" bIns="0">
              <a:spAutoFit/>
            </a:bodyPr>
            <a:lstStyle/>
            <a:p>
              <a:r>
                <a:rPr kumimoji="0" lang="en-US" altLang="zh-CN" sz="15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48860" name="Rectangle 28"/>
            <p:cNvSpPr>
              <a:spLocks noChangeArrowheads="1"/>
            </p:cNvSpPr>
            <p:nvPr/>
          </p:nvSpPr>
          <p:spPr bwMode="auto">
            <a:xfrm>
              <a:off x="2734" y="1797"/>
              <a:ext cx="66" cy="144"/>
            </a:xfrm>
            <a:prstGeom prst="rect">
              <a:avLst/>
            </a:prstGeom>
            <a:noFill/>
            <a:ln w="9525">
              <a:noFill/>
              <a:miter lim="800000"/>
              <a:headEnd/>
              <a:tailEnd/>
            </a:ln>
          </p:spPr>
          <p:txBody>
            <a:bodyPr wrap="none" lIns="0" tIns="0" rIns="0" bIns="0">
              <a:spAutoFit/>
            </a:bodyPr>
            <a:lstStyle/>
            <a:p>
              <a:r>
                <a:rPr kumimoji="0" lang="en-US" altLang="zh-CN" sz="15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48861" name="Rectangle 29"/>
            <p:cNvSpPr>
              <a:spLocks noChangeArrowheads="1"/>
            </p:cNvSpPr>
            <p:nvPr/>
          </p:nvSpPr>
          <p:spPr bwMode="auto">
            <a:xfrm>
              <a:off x="2115" y="1833"/>
              <a:ext cx="141" cy="307"/>
            </a:xfrm>
            <a:prstGeom prst="rect">
              <a:avLst/>
            </a:prstGeom>
            <a:noFill/>
            <a:ln w="9525">
              <a:noFill/>
              <a:miter lim="800000"/>
              <a:headEnd/>
              <a:tailEnd/>
            </a:ln>
          </p:spPr>
          <p:txBody>
            <a:bodyPr wrap="none" lIns="0" tIns="0" rIns="0" bIns="0">
              <a:spAutoFit/>
            </a:bodyPr>
            <a:lstStyle/>
            <a:p>
              <a:r>
                <a:rPr kumimoji="0" lang="en-US" altLang="zh-CN">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48862" name="Rectangle 30"/>
            <p:cNvSpPr>
              <a:spLocks noChangeArrowheads="1"/>
            </p:cNvSpPr>
            <p:nvPr/>
          </p:nvSpPr>
          <p:spPr bwMode="auto">
            <a:xfrm>
              <a:off x="3035" y="1809"/>
              <a:ext cx="114" cy="307"/>
            </a:xfrm>
            <a:prstGeom prst="rect">
              <a:avLst/>
            </a:prstGeom>
            <a:noFill/>
            <a:ln w="9525">
              <a:noFill/>
              <a:miter lim="800000"/>
              <a:headEnd/>
              <a:tailEnd/>
            </a:ln>
          </p:spPr>
          <p:txBody>
            <a:bodyPr wrap="none" lIns="0" tIns="0" rIns="0" bIns="0">
              <a:spAutoFit/>
            </a:bodyPr>
            <a:lstStyle/>
            <a:p>
              <a:r>
                <a:rPr kumimoji="0" lang="en-US" altLang="zh-CN" i="1">
                  <a:solidFill>
                    <a:srgbClr val="000000"/>
                  </a:solidFill>
                  <a:ea typeface="宋体" pitchFamily="2" charset="-122"/>
                </a:rPr>
                <a:t>c</a:t>
              </a:r>
              <a:endParaRPr kumimoji="0" lang="en-US" altLang="zh-CN" sz="1800">
                <a:latin typeface="Arial" pitchFamily="34" charset="0"/>
                <a:ea typeface="宋体" pitchFamily="2" charset="-122"/>
              </a:endParaRPr>
            </a:p>
          </p:txBody>
        </p:sp>
        <p:sp>
          <p:nvSpPr>
            <p:cNvPr id="248863" name="Rectangle 31"/>
            <p:cNvSpPr>
              <a:spLocks noChangeArrowheads="1"/>
            </p:cNvSpPr>
            <p:nvPr/>
          </p:nvSpPr>
          <p:spPr bwMode="auto">
            <a:xfrm>
              <a:off x="2301" y="1809"/>
              <a:ext cx="114" cy="307"/>
            </a:xfrm>
            <a:prstGeom prst="rect">
              <a:avLst/>
            </a:prstGeom>
            <a:noFill/>
            <a:ln w="9525">
              <a:noFill/>
              <a:miter lim="800000"/>
              <a:headEnd/>
              <a:tailEnd/>
            </a:ln>
          </p:spPr>
          <p:txBody>
            <a:bodyPr wrap="none" lIns="0" tIns="0" rIns="0" bIns="0">
              <a:spAutoFit/>
            </a:bodyPr>
            <a:lstStyle/>
            <a:p>
              <a:r>
                <a:rPr kumimoji="0" lang="en-US" altLang="zh-CN" i="1">
                  <a:solidFill>
                    <a:srgbClr val="000000"/>
                  </a:solidFill>
                  <a:ea typeface="宋体" pitchFamily="2" charset="-122"/>
                </a:rPr>
                <a:t>c</a:t>
              </a:r>
              <a:endParaRPr kumimoji="0" lang="en-US" altLang="zh-CN" sz="1800">
                <a:latin typeface="Arial" pitchFamily="34" charset="0"/>
                <a:ea typeface="宋体" pitchFamily="2" charset="-122"/>
              </a:endParaRPr>
            </a:p>
          </p:txBody>
        </p:sp>
        <p:sp>
          <p:nvSpPr>
            <p:cNvPr id="248864" name="Rectangle 32"/>
            <p:cNvSpPr>
              <a:spLocks noChangeArrowheads="1"/>
            </p:cNvSpPr>
            <p:nvPr/>
          </p:nvSpPr>
          <p:spPr bwMode="auto">
            <a:xfrm>
              <a:off x="1275" y="1832"/>
              <a:ext cx="256" cy="307"/>
            </a:xfrm>
            <a:prstGeom prst="rect">
              <a:avLst/>
            </a:prstGeom>
            <a:noFill/>
            <a:ln w="9525">
              <a:noFill/>
              <a:miter lim="800000"/>
              <a:headEnd/>
              <a:tailEnd/>
            </a:ln>
          </p:spPr>
          <p:txBody>
            <a:bodyPr wrap="none" lIns="0" tIns="0" rIns="0" bIns="0">
              <a:spAutoFit/>
            </a:bodyPr>
            <a:lstStyle/>
            <a:p>
              <a:r>
                <a:rPr kumimoji="0" lang="zh-CN" altLang="en-US">
                  <a:solidFill>
                    <a:srgbClr val="000000"/>
                  </a:solidFill>
                  <a:latin typeface="宋体" pitchFamily="2" charset="-122"/>
                  <a:ea typeface="宋体" pitchFamily="2" charset="-122"/>
                </a:rPr>
                <a:t>或</a:t>
              </a:r>
              <a:endParaRPr kumimoji="0" lang="zh-CN" altLang="en-US" sz="1800">
                <a:latin typeface="Arial" pitchFamily="34" charset="0"/>
                <a:ea typeface="宋体" pitchFamily="2" charset="-122"/>
              </a:endParaRPr>
            </a:p>
          </p:txBody>
        </p:sp>
        <p:graphicFrame>
          <p:nvGraphicFramePr>
            <p:cNvPr id="248865" name="Object 33"/>
            <p:cNvGraphicFramePr>
              <a:graphicFrameLocks noChangeAspect="1"/>
            </p:cNvGraphicFramePr>
            <p:nvPr/>
          </p:nvGraphicFramePr>
          <p:xfrm>
            <a:off x="1719" y="1834"/>
            <a:ext cx="345" cy="326"/>
          </p:xfrm>
          <a:graphic>
            <a:graphicData uri="http://schemas.openxmlformats.org/presentationml/2006/ole">
              <p:oleObj spid="_x0000_s248865" name="CS ChemDraw Drawing" r:id="rId9" imgW="594360" imgH="482400" progId="">
                <p:embed/>
              </p:oleObj>
            </a:graphicData>
          </a:graphic>
        </p:graphicFrame>
      </p:grpSp>
      <p:grpSp>
        <p:nvGrpSpPr>
          <p:cNvPr id="248866" name="Group 34"/>
          <p:cNvGrpSpPr>
            <a:grpSpLocks/>
          </p:cNvGrpSpPr>
          <p:nvPr/>
        </p:nvGrpSpPr>
        <p:grpSpPr bwMode="auto">
          <a:xfrm>
            <a:off x="2700338" y="1773238"/>
            <a:ext cx="3673475" cy="1033462"/>
            <a:chOff x="1701" y="1117"/>
            <a:chExt cx="2314" cy="651"/>
          </a:xfrm>
        </p:grpSpPr>
        <p:sp>
          <p:nvSpPr>
            <p:cNvPr id="248867" name="Line 35"/>
            <p:cNvSpPr>
              <a:spLocks noChangeShapeType="1"/>
            </p:cNvSpPr>
            <p:nvPr/>
          </p:nvSpPr>
          <p:spPr bwMode="auto">
            <a:xfrm>
              <a:off x="2302" y="1431"/>
              <a:ext cx="826" cy="1"/>
            </a:xfrm>
            <a:prstGeom prst="line">
              <a:avLst/>
            </a:prstGeom>
            <a:noFill/>
            <a:ln w="7938">
              <a:solidFill>
                <a:srgbClr val="000000"/>
              </a:solidFill>
              <a:round/>
              <a:headEnd/>
              <a:tailEnd/>
            </a:ln>
          </p:spPr>
          <p:txBody>
            <a:bodyPr/>
            <a:lstStyle/>
            <a:p>
              <a:endParaRPr lang="zh-CN" altLang="en-US"/>
            </a:p>
          </p:txBody>
        </p:sp>
        <p:sp>
          <p:nvSpPr>
            <p:cNvPr id="248868" name="Line 36"/>
            <p:cNvSpPr>
              <a:spLocks noChangeShapeType="1"/>
            </p:cNvSpPr>
            <p:nvPr/>
          </p:nvSpPr>
          <p:spPr bwMode="auto">
            <a:xfrm>
              <a:off x="3265" y="1431"/>
              <a:ext cx="747" cy="1"/>
            </a:xfrm>
            <a:prstGeom prst="line">
              <a:avLst/>
            </a:prstGeom>
            <a:noFill/>
            <a:ln w="7938">
              <a:solidFill>
                <a:srgbClr val="000000"/>
              </a:solidFill>
              <a:round/>
              <a:headEnd/>
              <a:tailEnd/>
            </a:ln>
          </p:spPr>
          <p:txBody>
            <a:bodyPr/>
            <a:lstStyle/>
            <a:p>
              <a:endParaRPr lang="zh-CN" altLang="en-US"/>
            </a:p>
          </p:txBody>
        </p:sp>
        <p:sp>
          <p:nvSpPr>
            <p:cNvPr id="248869" name="Rectangle 37"/>
            <p:cNvSpPr>
              <a:spLocks noChangeArrowheads="1"/>
            </p:cNvSpPr>
            <p:nvPr/>
          </p:nvSpPr>
          <p:spPr bwMode="auto">
            <a:xfrm>
              <a:off x="3930" y="1126"/>
              <a:ext cx="85" cy="307"/>
            </a:xfrm>
            <a:prstGeom prst="rect">
              <a:avLst/>
            </a:prstGeom>
            <a:noFill/>
            <a:ln w="9525">
              <a:noFill/>
              <a:miter lim="800000"/>
              <a:headEnd/>
              <a:tailEnd/>
            </a:ln>
          </p:spPr>
          <p:txBody>
            <a:bodyPr wrap="none" lIns="0" tIns="0" rIns="0" bIns="0">
              <a:spAutoFit/>
            </a:bodyPr>
            <a:lstStyle/>
            <a:p>
              <a:r>
                <a:rPr kumimoji="0" lang="en-US" altLang="zh-CN">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48870" name="Rectangle 38"/>
            <p:cNvSpPr>
              <a:spLocks noChangeArrowheads="1"/>
            </p:cNvSpPr>
            <p:nvPr/>
          </p:nvSpPr>
          <p:spPr bwMode="auto">
            <a:xfrm>
              <a:off x="3466" y="1126"/>
              <a:ext cx="370" cy="307"/>
            </a:xfrm>
            <a:prstGeom prst="rect">
              <a:avLst/>
            </a:prstGeom>
            <a:noFill/>
            <a:ln w="9525">
              <a:noFill/>
              <a:miter lim="800000"/>
              <a:headEnd/>
              <a:tailEnd/>
            </a:ln>
          </p:spPr>
          <p:txBody>
            <a:bodyPr wrap="none" lIns="0" tIns="0" rIns="0" bIns="0">
              <a:spAutoFit/>
            </a:bodyPr>
            <a:lstStyle/>
            <a:p>
              <a:r>
                <a:rPr kumimoji="0" lang="en-US" altLang="zh-CN">
                  <a:solidFill>
                    <a:srgbClr val="000000"/>
                  </a:solidFill>
                  <a:ea typeface="宋体" pitchFamily="2" charset="-122"/>
                </a:rPr>
                <a:t>OH</a:t>
              </a:r>
              <a:endParaRPr kumimoji="0" lang="en-US" altLang="zh-CN" sz="1800">
                <a:latin typeface="Arial" pitchFamily="34" charset="0"/>
                <a:ea typeface="宋体" pitchFamily="2" charset="-122"/>
              </a:endParaRPr>
            </a:p>
          </p:txBody>
        </p:sp>
        <p:sp>
          <p:nvSpPr>
            <p:cNvPr id="248871" name="Rectangle 39"/>
            <p:cNvSpPr>
              <a:spLocks noChangeArrowheads="1"/>
            </p:cNvSpPr>
            <p:nvPr/>
          </p:nvSpPr>
          <p:spPr bwMode="auto">
            <a:xfrm>
              <a:off x="3382" y="1126"/>
              <a:ext cx="85" cy="307"/>
            </a:xfrm>
            <a:prstGeom prst="rect">
              <a:avLst/>
            </a:prstGeom>
            <a:noFill/>
            <a:ln w="9525">
              <a:noFill/>
              <a:miter lim="800000"/>
              <a:headEnd/>
              <a:tailEnd/>
            </a:ln>
          </p:spPr>
          <p:txBody>
            <a:bodyPr wrap="none" lIns="0" tIns="0" rIns="0" bIns="0">
              <a:spAutoFit/>
            </a:bodyPr>
            <a:lstStyle/>
            <a:p>
              <a:r>
                <a:rPr kumimoji="0" lang="en-US" altLang="zh-CN">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48872" name="Rectangle 40"/>
            <p:cNvSpPr>
              <a:spLocks noChangeArrowheads="1"/>
            </p:cNvSpPr>
            <p:nvPr/>
          </p:nvSpPr>
          <p:spPr bwMode="auto">
            <a:xfrm>
              <a:off x="2931" y="1126"/>
              <a:ext cx="85" cy="307"/>
            </a:xfrm>
            <a:prstGeom prst="rect">
              <a:avLst/>
            </a:prstGeom>
            <a:noFill/>
            <a:ln w="9525">
              <a:noFill/>
              <a:miter lim="800000"/>
              <a:headEnd/>
              <a:tailEnd/>
            </a:ln>
          </p:spPr>
          <p:txBody>
            <a:bodyPr wrap="none" lIns="0" tIns="0" rIns="0" bIns="0">
              <a:spAutoFit/>
            </a:bodyPr>
            <a:lstStyle/>
            <a:p>
              <a:r>
                <a:rPr kumimoji="0" lang="en-US" altLang="zh-CN">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48873" name="Rectangle 41"/>
            <p:cNvSpPr>
              <a:spLocks noChangeArrowheads="1"/>
            </p:cNvSpPr>
            <p:nvPr/>
          </p:nvSpPr>
          <p:spPr bwMode="auto">
            <a:xfrm>
              <a:off x="2650" y="1126"/>
              <a:ext cx="185" cy="307"/>
            </a:xfrm>
            <a:prstGeom prst="rect">
              <a:avLst/>
            </a:prstGeom>
            <a:noFill/>
            <a:ln w="9525">
              <a:noFill/>
              <a:miter lim="800000"/>
              <a:headEnd/>
              <a:tailEnd/>
            </a:ln>
          </p:spPr>
          <p:txBody>
            <a:bodyPr wrap="none" lIns="0" tIns="0" rIns="0" bIns="0">
              <a:spAutoFit/>
            </a:bodyPr>
            <a:lstStyle/>
            <a:p>
              <a:r>
                <a:rPr kumimoji="0" lang="en-US" altLang="zh-CN">
                  <a:solidFill>
                    <a:srgbClr val="000000"/>
                  </a:solidFill>
                  <a:ea typeface="宋体" pitchFamily="2" charset="-122"/>
                </a:rPr>
                <a:t>H</a:t>
              </a:r>
              <a:endParaRPr kumimoji="0" lang="en-US" altLang="zh-CN" sz="1800">
                <a:latin typeface="Arial" pitchFamily="34" charset="0"/>
                <a:ea typeface="宋体" pitchFamily="2" charset="-122"/>
              </a:endParaRPr>
            </a:p>
          </p:txBody>
        </p:sp>
        <p:sp>
          <p:nvSpPr>
            <p:cNvPr id="248874" name="Rectangle 42"/>
            <p:cNvSpPr>
              <a:spLocks noChangeArrowheads="1"/>
            </p:cNvSpPr>
            <p:nvPr/>
          </p:nvSpPr>
          <p:spPr bwMode="auto">
            <a:xfrm>
              <a:off x="2561" y="1126"/>
              <a:ext cx="85" cy="307"/>
            </a:xfrm>
            <a:prstGeom prst="rect">
              <a:avLst/>
            </a:prstGeom>
            <a:noFill/>
            <a:ln w="9525">
              <a:noFill/>
              <a:miter lim="800000"/>
              <a:headEnd/>
              <a:tailEnd/>
            </a:ln>
          </p:spPr>
          <p:txBody>
            <a:bodyPr wrap="none" lIns="0" tIns="0" rIns="0" bIns="0">
              <a:spAutoFit/>
            </a:bodyPr>
            <a:lstStyle/>
            <a:p>
              <a:r>
                <a:rPr kumimoji="0" lang="en-US" altLang="zh-CN">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48875" name="Rectangle 43"/>
            <p:cNvSpPr>
              <a:spLocks noChangeArrowheads="1"/>
            </p:cNvSpPr>
            <p:nvPr/>
          </p:nvSpPr>
          <p:spPr bwMode="auto">
            <a:xfrm>
              <a:off x="3835" y="1117"/>
              <a:ext cx="66" cy="144"/>
            </a:xfrm>
            <a:prstGeom prst="rect">
              <a:avLst/>
            </a:prstGeom>
            <a:noFill/>
            <a:ln w="9525">
              <a:noFill/>
              <a:miter lim="800000"/>
              <a:headEnd/>
              <a:tailEnd/>
            </a:ln>
          </p:spPr>
          <p:txBody>
            <a:bodyPr wrap="none" lIns="0" tIns="0" rIns="0" bIns="0">
              <a:spAutoFit/>
            </a:bodyPr>
            <a:lstStyle/>
            <a:p>
              <a:r>
                <a:rPr kumimoji="0" lang="en-US" altLang="zh-CN" sz="15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48876" name="Rectangle 44"/>
            <p:cNvSpPr>
              <a:spLocks noChangeArrowheads="1"/>
            </p:cNvSpPr>
            <p:nvPr/>
          </p:nvSpPr>
          <p:spPr bwMode="auto">
            <a:xfrm>
              <a:off x="2841" y="1117"/>
              <a:ext cx="66" cy="144"/>
            </a:xfrm>
            <a:prstGeom prst="rect">
              <a:avLst/>
            </a:prstGeom>
            <a:noFill/>
            <a:ln w="9525">
              <a:noFill/>
              <a:miter lim="800000"/>
              <a:headEnd/>
              <a:tailEnd/>
            </a:ln>
          </p:spPr>
          <p:txBody>
            <a:bodyPr wrap="none" lIns="0" tIns="0" rIns="0" bIns="0">
              <a:spAutoFit/>
            </a:bodyPr>
            <a:lstStyle/>
            <a:p>
              <a:r>
                <a:rPr kumimoji="0" lang="en-US" altLang="zh-CN" sz="15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48877" name="Rectangle 45"/>
            <p:cNvSpPr>
              <a:spLocks noChangeArrowheads="1"/>
            </p:cNvSpPr>
            <p:nvPr/>
          </p:nvSpPr>
          <p:spPr bwMode="auto">
            <a:xfrm>
              <a:off x="2110" y="1248"/>
              <a:ext cx="141" cy="307"/>
            </a:xfrm>
            <a:prstGeom prst="rect">
              <a:avLst/>
            </a:prstGeom>
            <a:noFill/>
            <a:ln w="9525">
              <a:noFill/>
              <a:miter lim="800000"/>
              <a:headEnd/>
              <a:tailEnd/>
            </a:ln>
          </p:spPr>
          <p:txBody>
            <a:bodyPr wrap="none" lIns="0" tIns="0" rIns="0" bIns="0">
              <a:spAutoFit/>
            </a:bodyPr>
            <a:lstStyle/>
            <a:p>
              <a:r>
                <a:rPr kumimoji="0" lang="en-US" altLang="zh-CN">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48878" name="Rectangle 46"/>
            <p:cNvSpPr>
              <a:spLocks noChangeArrowheads="1"/>
            </p:cNvSpPr>
            <p:nvPr/>
          </p:nvSpPr>
          <p:spPr bwMode="auto">
            <a:xfrm>
              <a:off x="3506" y="1461"/>
              <a:ext cx="114" cy="307"/>
            </a:xfrm>
            <a:prstGeom prst="rect">
              <a:avLst/>
            </a:prstGeom>
            <a:noFill/>
            <a:ln w="9525">
              <a:noFill/>
              <a:miter lim="800000"/>
              <a:headEnd/>
              <a:tailEnd/>
            </a:ln>
          </p:spPr>
          <p:txBody>
            <a:bodyPr wrap="none" lIns="0" tIns="0" rIns="0" bIns="0">
              <a:spAutoFit/>
            </a:bodyPr>
            <a:lstStyle/>
            <a:p>
              <a:r>
                <a:rPr kumimoji="0" lang="en-US" altLang="zh-CN" i="1">
                  <a:solidFill>
                    <a:srgbClr val="000000"/>
                  </a:solidFill>
                  <a:ea typeface="宋体" pitchFamily="2" charset="-122"/>
                </a:rPr>
                <a:t>c</a:t>
              </a:r>
              <a:endParaRPr kumimoji="0" lang="en-US" altLang="zh-CN" sz="1800">
                <a:latin typeface="Arial" pitchFamily="34" charset="0"/>
                <a:ea typeface="宋体" pitchFamily="2" charset="-122"/>
              </a:endParaRPr>
            </a:p>
          </p:txBody>
        </p:sp>
        <p:sp>
          <p:nvSpPr>
            <p:cNvPr id="248879" name="Rectangle 47"/>
            <p:cNvSpPr>
              <a:spLocks noChangeArrowheads="1"/>
            </p:cNvSpPr>
            <p:nvPr/>
          </p:nvSpPr>
          <p:spPr bwMode="auto">
            <a:xfrm>
              <a:off x="3267" y="1126"/>
              <a:ext cx="114" cy="307"/>
            </a:xfrm>
            <a:prstGeom prst="rect">
              <a:avLst/>
            </a:prstGeom>
            <a:noFill/>
            <a:ln w="9525">
              <a:noFill/>
              <a:miter lim="800000"/>
              <a:headEnd/>
              <a:tailEnd/>
            </a:ln>
          </p:spPr>
          <p:txBody>
            <a:bodyPr wrap="none" lIns="0" tIns="0" rIns="0" bIns="0">
              <a:spAutoFit/>
            </a:bodyPr>
            <a:lstStyle/>
            <a:p>
              <a:r>
                <a:rPr kumimoji="0" lang="en-US" altLang="zh-CN" i="1">
                  <a:solidFill>
                    <a:srgbClr val="000000"/>
                  </a:solidFill>
                  <a:ea typeface="宋体" pitchFamily="2" charset="-122"/>
                </a:rPr>
                <a:t>c</a:t>
              </a:r>
              <a:endParaRPr kumimoji="0" lang="en-US" altLang="zh-CN" sz="1800">
                <a:latin typeface="Arial" pitchFamily="34" charset="0"/>
                <a:ea typeface="宋体" pitchFamily="2" charset="-122"/>
              </a:endParaRPr>
            </a:p>
          </p:txBody>
        </p:sp>
        <p:sp>
          <p:nvSpPr>
            <p:cNvPr id="248880" name="Rectangle 48"/>
            <p:cNvSpPr>
              <a:spLocks noChangeArrowheads="1"/>
            </p:cNvSpPr>
            <p:nvPr/>
          </p:nvSpPr>
          <p:spPr bwMode="auto">
            <a:xfrm>
              <a:off x="2582" y="1461"/>
              <a:ext cx="114" cy="307"/>
            </a:xfrm>
            <a:prstGeom prst="rect">
              <a:avLst/>
            </a:prstGeom>
            <a:noFill/>
            <a:ln w="9525">
              <a:noFill/>
              <a:miter lim="800000"/>
              <a:headEnd/>
              <a:tailEnd/>
            </a:ln>
          </p:spPr>
          <p:txBody>
            <a:bodyPr wrap="none" lIns="0" tIns="0" rIns="0" bIns="0">
              <a:spAutoFit/>
            </a:bodyPr>
            <a:lstStyle/>
            <a:p>
              <a:r>
                <a:rPr kumimoji="0" lang="en-US" altLang="zh-CN" i="1">
                  <a:solidFill>
                    <a:srgbClr val="000000"/>
                  </a:solidFill>
                  <a:ea typeface="宋体" pitchFamily="2" charset="-122"/>
                </a:rPr>
                <a:t>c</a:t>
              </a:r>
              <a:endParaRPr kumimoji="0" lang="en-US" altLang="zh-CN" sz="1800">
                <a:latin typeface="Arial" pitchFamily="34" charset="0"/>
                <a:ea typeface="宋体" pitchFamily="2" charset="-122"/>
              </a:endParaRPr>
            </a:p>
          </p:txBody>
        </p:sp>
        <p:sp>
          <p:nvSpPr>
            <p:cNvPr id="248881" name="Rectangle 49"/>
            <p:cNvSpPr>
              <a:spLocks noChangeArrowheads="1"/>
            </p:cNvSpPr>
            <p:nvPr/>
          </p:nvSpPr>
          <p:spPr bwMode="auto">
            <a:xfrm>
              <a:off x="2446" y="1126"/>
              <a:ext cx="114" cy="307"/>
            </a:xfrm>
            <a:prstGeom prst="rect">
              <a:avLst/>
            </a:prstGeom>
            <a:noFill/>
            <a:ln w="9525">
              <a:noFill/>
              <a:miter lim="800000"/>
              <a:headEnd/>
              <a:tailEnd/>
            </a:ln>
          </p:spPr>
          <p:txBody>
            <a:bodyPr wrap="none" lIns="0" tIns="0" rIns="0" bIns="0">
              <a:spAutoFit/>
            </a:bodyPr>
            <a:lstStyle/>
            <a:p>
              <a:r>
                <a:rPr kumimoji="0" lang="en-US" altLang="zh-CN" i="1">
                  <a:solidFill>
                    <a:srgbClr val="000000"/>
                  </a:solidFill>
                  <a:ea typeface="宋体" pitchFamily="2" charset="-122"/>
                </a:rPr>
                <a:t>c</a:t>
              </a:r>
              <a:endParaRPr kumimoji="0" lang="en-US" altLang="zh-CN" sz="1800">
                <a:latin typeface="Arial" pitchFamily="34" charset="0"/>
                <a:ea typeface="宋体" pitchFamily="2" charset="-122"/>
              </a:endParaRPr>
            </a:p>
          </p:txBody>
        </p:sp>
        <p:graphicFrame>
          <p:nvGraphicFramePr>
            <p:cNvPr id="248882" name="Object 50"/>
            <p:cNvGraphicFramePr>
              <a:graphicFrameLocks noChangeAspect="1"/>
            </p:cNvGraphicFramePr>
            <p:nvPr/>
          </p:nvGraphicFramePr>
          <p:xfrm>
            <a:off x="1701" y="1280"/>
            <a:ext cx="370" cy="288"/>
          </p:xfrm>
          <a:graphic>
            <a:graphicData uri="http://schemas.openxmlformats.org/presentationml/2006/ole">
              <p:oleObj spid="_x0000_s248882" name="CS ChemDraw Drawing" r:id="rId10" imgW="594360" imgH="482400" progId="">
                <p:embed/>
              </p:oleObj>
            </a:graphicData>
          </a:graphic>
        </p:graphicFrame>
        <p:graphicFrame>
          <p:nvGraphicFramePr>
            <p:cNvPr id="248883" name="Object 51"/>
            <p:cNvGraphicFramePr>
              <a:graphicFrameLocks noChangeAspect="1"/>
            </p:cNvGraphicFramePr>
            <p:nvPr/>
          </p:nvGraphicFramePr>
          <p:xfrm>
            <a:off x="2701" y="1485"/>
            <a:ext cx="170" cy="159"/>
          </p:xfrm>
          <a:graphic>
            <a:graphicData uri="http://schemas.openxmlformats.org/presentationml/2006/ole">
              <p:oleObj spid="_x0000_s248883" name="CS ChemDraw Drawing" r:id="rId11" imgW="271800" imgH="266400" progId="">
                <p:embed/>
              </p:oleObj>
            </a:graphicData>
          </a:graphic>
        </p:graphicFrame>
        <p:graphicFrame>
          <p:nvGraphicFramePr>
            <p:cNvPr id="248884" name="Object 52"/>
            <p:cNvGraphicFramePr>
              <a:graphicFrameLocks noChangeAspect="1"/>
            </p:cNvGraphicFramePr>
            <p:nvPr/>
          </p:nvGraphicFramePr>
          <p:xfrm>
            <a:off x="3622" y="1477"/>
            <a:ext cx="170" cy="159"/>
          </p:xfrm>
          <a:graphic>
            <a:graphicData uri="http://schemas.openxmlformats.org/presentationml/2006/ole">
              <p:oleObj spid="_x0000_s248884" name="CS ChemDraw Drawing" r:id="rId12" imgW="271800" imgH="266400" progId="">
                <p:embed/>
              </p:oleObj>
            </a:graphicData>
          </a:graphic>
        </p:graphicFrame>
      </p:grpSp>
      <p:sp>
        <p:nvSpPr>
          <p:cNvPr id="248885" name="AutoShape 53"/>
          <p:cNvSpPr>
            <a:spLocks noChangeArrowheads="1"/>
          </p:cNvSpPr>
          <p:nvPr/>
        </p:nvSpPr>
        <p:spPr bwMode="auto">
          <a:xfrm>
            <a:off x="6732588" y="4797425"/>
            <a:ext cx="2411412" cy="609600"/>
          </a:xfrm>
          <a:prstGeom prst="wedgeEllipseCallout">
            <a:avLst>
              <a:gd name="adj1" fmla="val -29528"/>
              <a:gd name="adj2" fmla="val 81773"/>
            </a:avLst>
          </a:prstGeom>
          <a:solidFill>
            <a:srgbClr val="FFFF99"/>
          </a:solidFill>
          <a:ln w="12700" cap="sq">
            <a:solidFill>
              <a:srgbClr val="FF00FF"/>
            </a:solidFill>
            <a:miter lim="800000"/>
            <a:headEnd type="none" w="sm" len="sm"/>
            <a:tailEnd type="none" w="sm" len="sm"/>
          </a:ln>
          <a:effectLst/>
        </p:spPr>
        <p:txBody>
          <a:bodyPr/>
          <a:lstStyle/>
          <a:p>
            <a:pPr algn="ctr"/>
            <a:r>
              <a:rPr lang="zh-CN" altLang="en-US" sz="2800">
                <a:solidFill>
                  <a:srgbClr val="FF3300"/>
                </a:solidFill>
                <a:ea typeface="华文行楷" pitchFamily="2" charset="-122"/>
              </a:rPr>
              <a:t>为什么？</a:t>
            </a:r>
          </a:p>
        </p:txBody>
      </p:sp>
      <p:pic>
        <p:nvPicPr>
          <p:cNvPr id="248886" name="Picture 54" descr="返回">
            <a:hlinkClick r:id="rId13" action="ppaction://hlinksldjump"/>
          </p:cNvPr>
          <p:cNvPicPr>
            <a:picLocks noChangeAspect="1" noChangeArrowheads="1"/>
          </p:cNvPicPr>
          <p:nvPr/>
        </p:nvPicPr>
        <p:blipFill>
          <a:blip r:embed="rId14"/>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0882" name="Group 2"/>
          <p:cNvGrpSpPr>
            <a:grpSpLocks/>
          </p:cNvGrpSpPr>
          <p:nvPr/>
        </p:nvGrpSpPr>
        <p:grpSpPr bwMode="auto">
          <a:xfrm>
            <a:off x="1157288" y="2057400"/>
            <a:ext cx="4560887" cy="706438"/>
            <a:chOff x="729" y="1529"/>
            <a:chExt cx="2873" cy="445"/>
          </a:xfrm>
        </p:grpSpPr>
        <p:sp>
          <p:nvSpPr>
            <p:cNvPr id="250883" name="Rectangle 3"/>
            <p:cNvSpPr>
              <a:spLocks noChangeArrowheads="1"/>
            </p:cNvSpPr>
            <p:nvPr/>
          </p:nvSpPr>
          <p:spPr bwMode="auto">
            <a:xfrm>
              <a:off x="3433" y="1529"/>
              <a:ext cx="169" cy="422"/>
            </a:xfrm>
            <a:prstGeom prst="rect">
              <a:avLst/>
            </a:prstGeom>
            <a:noFill/>
            <a:ln w="9525">
              <a:noFill/>
              <a:miter lim="800000"/>
              <a:headEnd/>
              <a:tailEnd/>
            </a:ln>
          </p:spPr>
          <p:txBody>
            <a:bodyPr wrap="none" lIns="0" tIns="0" rIns="0" bIns="0">
              <a:spAutoFit/>
            </a:bodyPr>
            <a:lstStyle/>
            <a:p>
              <a:r>
                <a:rPr kumimoji="0" lang="en-US" altLang="zh-CN" sz="4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grpSp>
          <p:nvGrpSpPr>
            <p:cNvPr id="250884" name="Group 4"/>
            <p:cNvGrpSpPr>
              <a:grpSpLocks/>
            </p:cNvGrpSpPr>
            <p:nvPr/>
          </p:nvGrpSpPr>
          <p:grpSpPr bwMode="auto">
            <a:xfrm>
              <a:off x="729" y="1529"/>
              <a:ext cx="2715" cy="445"/>
              <a:chOff x="729" y="1529"/>
              <a:chExt cx="2715" cy="445"/>
            </a:xfrm>
          </p:grpSpPr>
          <p:sp>
            <p:nvSpPr>
              <p:cNvPr id="250885" name="Rectangle 5"/>
              <p:cNvSpPr>
                <a:spLocks noChangeArrowheads="1"/>
              </p:cNvSpPr>
              <p:nvPr/>
            </p:nvSpPr>
            <p:spPr bwMode="auto">
              <a:xfrm>
                <a:off x="2535" y="1529"/>
                <a:ext cx="169" cy="422"/>
              </a:xfrm>
              <a:prstGeom prst="rect">
                <a:avLst/>
              </a:prstGeom>
              <a:noFill/>
              <a:ln w="9525">
                <a:noFill/>
                <a:miter lim="800000"/>
                <a:headEnd/>
                <a:tailEnd/>
              </a:ln>
            </p:spPr>
            <p:txBody>
              <a:bodyPr wrap="none" lIns="0" tIns="0" rIns="0" bIns="0">
                <a:spAutoFit/>
              </a:bodyPr>
              <a:lstStyle/>
              <a:p>
                <a:r>
                  <a:rPr kumimoji="0" lang="en-US" altLang="zh-CN" sz="4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grpSp>
            <p:nvGrpSpPr>
              <p:cNvPr id="250886" name="Group 6"/>
              <p:cNvGrpSpPr>
                <a:grpSpLocks/>
              </p:cNvGrpSpPr>
              <p:nvPr/>
            </p:nvGrpSpPr>
            <p:grpSpPr bwMode="auto">
              <a:xfrm>
                <a:off x="729" y="1619"/>
                <a:ext cx="2715" cy="355"/>
                <a:chOff x="729" y="1619"/>
                <a:chExt cx="2715" cy="355"/>
              </a:xfrm>
            </p:grpSpPr>
            <p:sp>
              <p:nvSpPr>
                <p:cNvPr id="250887" name="Rectangle 7"/>
                <p:cNvSpPr>
                  <a:spLocks noChangeArrowheads="1"/>
                </p:cNvSpPr>
                <p:nvPr/>
              </p:nvSpPr>
              <p:spPr bwMode="auto">
                <a:xfrm>
                  <a:off x="3356" y="1649"/>
                  <a:ext cx="88"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0888" name="Rectangle 8"/>
                <p:cNvSpPr>
                  <a:spLocks noChangeArrowheads="1"/>
                </p:cNvSpPr>
                <p:nvPr/>
              </p:nvSpPr>
              <p:spPr bwMode="auto">
                <a:xfrm>
                  <a:off x="2772" y="1649"/>
                  <a:ext cx="470"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(OH</a:t>
                  </a:r>
                  <a:endParaRPr kumimoji="0" lang="en-US" altLang="zh-CN" sz="1800">
                    <a:latin typeface="Arial" pitchFamily="34" charset="0"/>
                    <a:ea typeface="宋体" pitchFamily="2" charset="-122"/>
                  </a:endParaRPr>
                </a:p>
              </p:txBody>
            </p:sp>
            <p:sp>
              <p:nvSpPr>
                <p:cNvPr id="250889" name="Rectangle 9"/>
                <p:cNvSpPr>
                  <a:spLocks noChangeArrowheads="1"/>
                </p:cNvSpPr>
                <p:nvPr/>
              </p:nvSpPr>
              <p:spPr bwMode="auto">
                <a:xfrm>
                  <a:off x="2359" y="1649"/>
                  <a:ext cx="20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lg</a:t>
                  </a:r>
                  <a:endParaRPr kumimoji="0" lang="en-US" altLang="zh-CN" sz="1800">
                    <a:latin typeface="Arial" pitchFamily="34" charset="0"/>
                    <a:ea typeface="宋体" pitchFamily="2" charset="-122"/>
                  </a:endParaRPr>
                </a:p>
              </p:txBody>
            </p:sp>
            <p:sp>
              <p:nvSpPr>
                <p:cNvPr id="250890" name="Rectangle 10"/>
                <p:cNvSpPr>
                  <a:spLocks noChangeArrowheads="1"/>
                </p:cNvSpPr>
                <p:nvPr/>
              </p:nvSpPr>
              <p:spPr bwMode="auto">
                <a:xfrm>
                  <a:off x="1436" y="1649"/>
                  <a:ext cx="514"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pOH</a:t>
                  </a:r>
                  <a:endParaRPr kumimoji="0" lang="en-US" altLang="zh-CN" sz="1800">
                    <a:latin typeface="Arial" pitchFamily="34" charset="0"/>
                    <a:ea typeface="宋体" pitchFamily="2" charset="-122"/>
                  </a:endParaRPr>
                </a:p>
              </p:txBody>
            </p:sp>
            <p:sp>
              <p:nvSpPr>
                <p:cNvPr id="250891" name="Rectangle 11"/>
                <p:cNvSpPr>
                  <a:spLocks noChangeArrowheads="1"/>
                </p:cNvSpPr>
                <p:nvPr/>
              </p:nvSpPr>
              <p:spPr bwMode="auto">
                <a:xfrm>
                  <a:off x="2211" y="1619"/>
                  <a:ext cx="14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892" name="Rectangle 12"/>
                <p:cNvSpPr>
                  <a:spLocks noChangeArrowheads="1"/>
                </p:cNvSpPr>
                <p:nvPr/>
              </p:nvSpPr>
              <p:spPr bwMode="auto">
                <a:xfrm>
                  <a:off x="2008" y="1619"/>
                  <a:ext cx="14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893" name="Rectangle 13"/>
                <p:cNvSpPr>
                  <a:spLocks noChangeArrowheads="1"/>
                </p:cNvSpPr>
                <p:nvPr/>
              </p:nvSpPr>
              <p:spPr bwMode="auto">
                <a:xfrm>
                  <a:off x="3254" y="1638"/>
                  <a:ext cx="70" cy="154"/>
                </a:xfrm>
                <a:prstGeom prst="rect">
                  <a:avLst/>
                </a:prstGeom>
                <a:noFill/>
                <a:ln w="9525">
                  <a:noFill/>
                  <a:miter lim="800000"/>
                  <a:headEnd/>
                  <a:tailEnd/>
                </a:ln>
              </p:spPr>
              <p:txBody>
                <a:bodyPr wrap="none" lIns="0" tIns="0" rIns="0" bIns="0">
                  <a:spAutoFit/>
                </a:bodyPr>
                <a:lstStyle/>
                <a:p>
                  <a:r>
                    <a:rPr kumimoji="0" lang="en-US" altLang="zh-CN" sz="16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894" name="Rectangle 14"/>
                <p:cNvSpPr>
                  <a:spLocks noChangeArrowheads="1"/>
                </p:cNvSpPr>
                <p:nvPr/>
              </p:nvSpPr>
              <p:spPr bwMode="auto">
                <a:xfrm>
                  <a:off x="729" y="1657"/>
                  <a:ext cx="264" cy="317"/>
                </a:xfrm>
                <a:prstGeom prst="rect">
                  <a:avLst/>
                </a:prstGeom>
                <a:noFill/>
                <a:ln w="9525">
                  <a:noFill/>
                  <a:miter lim="800000"/>
                  <a:headEnd/>
                  <a:tailEnd/>
                </a:ln>
              </p:spPr>
              <p:txBody>
                <a:bodyPr wrap="none" lIns="0" tIns="0" rIns="0" bIns="0">
                  <a:spAutoFit/>
                </a:bodyPr>
                <a:lstStyle/>
                <a:p>
                  <a:r>
                    <a:rPr kumimoji="0" lang="zh-CN" altLang="en-US" sz="3300">
                      <a:solidFill>
                        <a:srgbClr val="000000"/>
                      </a:solidFill>
                      <a:latin typeface="宋体" pitchFamily="2" charset="-122"/>
                      <a:ea typeface="宋体" pitchFamily="2" charset="-122"/>
                    </a:rPr>
                    <a:t>令</a:t>
                  </a:r>
                  <a:endParaRPr kumimoji="0" lang="zh-CN" altLang="en-US" sz="1800">
                    <a:latin typeface="Arial" pitchFamily="34" charset="0"/>
                    <a:ea typeface="宋体" pitchFamily="2" charset="-122"/>
                  </a:endParaRPr>
                </a:p>
              </p:txBody>
            </p:sp>
            <p:sp>
              <p:nvSpPr>
                <p:cNvPr id="250895" name="Rectangle 15"/>
                <p:cNvSpPr>
                  <a:spLocks noChangeArrowheads="1"/>
                </p:cNvSpPr>
                <p:nvPr/>
              </p:nvSpPr>
              <p:spPr bwMode="auto">
                <a:xfrm>
                  <a:off x="2649" y="1649"/>
                  <a:ext cx="117" cy="317"/>
                </a:xfrm>
                <a:prstGeom prst="rect">
                  <a:avLst/>
                </a:prstGeom>
                <a:noFill/>
                <a:ln w="9525">
                  <a:noFill/>
                  <a:miter lim="800000"/>
                  <a:headEnd/>
                  <a:tailEnd/>
                </a:ln>
              </p:spPr>
              <p:txBody>
                <a:bodyPr wrap="none" lIns="0" tIns="0" rIns="0" bIns="0">
                  <a:spAutoFit/>
                </a:bodyPr>
                <a:lstStyle/>
                <a:p>
                  <a:r>
                    <a:rPr kumimoji="0" lang="en-US" altLang="zh-CN" sz="3300" i="1">
                      <a:solidFill>
                        <a:srgbClr val="000000"/>
                      </a:solidFill>
                      <a:ea typeface="宋体" pitchFamily="2" charset="-122"/>
                    </a:rPr>
                    <a:t>c</a:t>
                  </a:r>
                  <a:endParaRPr kumimoji="0" lang="en-US" altLang="zh-CN" sz="1800">
                    <a:latin typeface="Arial" pitchFamily="34" charset="0"/>
                    <a:ea typeface="宋体" pitchFamily="2" charset="-122"/>
                  </a:endParaRPr>
                </a:p>
              </p:txBody>
            </p:sp>
          </p:grpSp>
        </p:grpSp>
      </p:grpSp>
      <p:grpSp>
        <p:nvGrpSpPr>
          <p:cNvPr id="250896" name="Group 16"/>
          <p:cNvGrpSpPr>
            <a:grpSpLocks/>
          </p:cNvGrpSpPr>
          <p:nvPr/>
        </p:nvGrpSpPr>
        <p:grpSpPr bwMode="auto">
          <a:xfrm>
            <a:off x="2220913" y="1219200"/>
            <a:ext cx="3363912" cy="730250"/>
            <a:chOff x="1399" y="1116"/>
            <a:chExt cx="2119" cy="460"/>
          </a:xfrm>
        </p:grpSpPr>
        <p:sp>
          <p:nvSpPr>
            <p:cNvPr id="250897" name="Rectangle 17"/>
            <p:cNvSpPr>
              <a:spLocks noChangeArrowheads="1"/>
            </p:cNvSpPr>
            <p:nvPr/>
          </p:nvSpPr>
          <p:spPr bwMode="auto">
            <a:xfrm>
              <a:off x="2363" y="1116"/>
              <a:ext cx="169" cy="422"/>
            </a:xfrm>
            <a:prstGeom prst="rect">
              <a:avLst/>
            </a:prstGeom>
            <a:noFill/>
            <a:ln w="9525">
              <a:noFill/>
              <a:miter lim="800000"/>
              <a:headEnd/>
              <a:tailEnd/>
            </a:ln>
          </p:spPr>
          <p:txBody>
            <a:bodyPr wrap="none" lIns="0" tIns="0" rIns="0" bIns="0">
              <a:spAutoFit/>
            </a:bodyPr>
            <a:lstStyle/>
            <a:p>
              <a:r>
                <a:rPr kumimoji="0" lang="en-US" altLang="zh-CN" sz="4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898" name="Rectangle 18"/>
            <p:cNvSpPr>
              <a:spLocks noChangeArrowheads="1"/>
            </p:cNvSpPr>
            <p:nvPr/>
          </p:nvSpPr>
          <p:spPr bwMode="auto">
            <a:xfrm>
              <a:off x="3349" y="1116"/>
              <a:ext cx="169" cy="422"/>
            </a:xfrm>
            <a:prstGeom prst="rect">
              <a:avLst/>
            </a:prstGeom>
            <a:noFill/>
            <a:ln w="9525">
              <a:noFill/>
              <a:miter lim="800000"/>
              <a:headEnd/>
              <a:tailEnd/>
            </a:ln>
          </p:spPr>
          <p:txBody>
            <a:bodyPr wrap="none" lIns="0" tIns="0" rIns="0" bIns="0">
              <a:spAutoFit/>
            </a:bodyPr>
            <a:lstStyle/>
            <a:p>
              <a:r>
                <a:rPr kumimoji="0" lang="en-US" altLang="zh-CN" sz="4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899" name="Rectangle 19"/>
            <p:cNvSpPr>
              <a:spLocks noChangeArrowheads="1"/>
            </p:cNvSpPr>
            <p:nvPr/>
          </p:nvSpPr>
          <p:spPr bwMode="auto">
            <a:xfrm>
              <a:off x="3272" y="1236"/>
              <a:ext cx="88"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0900" name="Rectangle 20"/>
            <p:cNvSpPr>
              <a:spLocks noChangeArrowheads="1"/>
            </p:cNvSpPr>
            <p:nvPr/>
          </p:nvSpPr>
          <p:spPr bwMode="auto">
            <a:xfrm>
              <a:off x="2965" y="1236"/>
              <a:ext cx="191"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O</a:t>
              </a:r>
              <a:endParaRPr kumimoji="0" lang="en-US" altLang="zh-CN" sz="1800">
                <a:latin typeface="Arial" pitchFamily="34" charset="0"/>
                <a:ea typeface="宋体" pitchFamily="2" charset="-122"/>
              </a:endParaRPr>
            </a:p>
          </p:txBody>
        </p:sp>
        <p:sp>
          <p:nvSpPr>
            <p:cNvPr id="250901" name="Rectangle 21"/>
            <p:cNvSpPr>
              <a:spLocks noChangeArrowheads="1"/>
            </p:cNvSpPr>
            <p:nvPr/>
          </p:nvSpPr>
          <p:spPr bwMode="auto">
            <a:xfrm>
              <a:off x="2608" y="1236"/>
              <a:ext cx="279"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(H</a:t>
              </a:r>
              <a:endParaRPr kumimoji="0" lang="en-US" altLang="zh-CN" sz="1800">
                <a:latin typeface="Arial" pitchFamily="34" charset="0"/>
                <a:ea typeface="宋体" pitchFamily="2" charset="-122"/>
              </a:endParaRPr>
            </a:p>
          </p:txBody>
        </p:sp>
        <p:sp>
          <p:nvSpPr>
            <p:cNvPr id="250902" name="Rectangle 22"/>
            <p:cNvSpPr>
              <a:spLocks noChangeArrowheads="1"/>
            </p:cNvSpPr>
            <p:nvPr/>
          </p:nvSpPr>
          <p:spPr bwMode="auto">
            <a:xfrm>
              <a:off x="2195" y="1236"/>
              <a:ext cx="20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lg</a:t>
              </a:r>
              <a:endParaRPr kumimoji="0" lang="en-US" altLang="zh-CN" sz="1800">
                <a:latin typeface="Arial" pitchFamily="34" charset="0"/>
                <a:ea typeface="宋体" pitchFamily="2" charset="-122"/>
              </a:endParaRPr>
            </a:p>
          </p:txBody>
        </p:sp>
        <p:sp>
          <p:nvSpPr>
            <p:cNvPr id="250903" name="Rectangle 23"/>
            <p:cNvSpPr>
              <a:spLocks noChangeArrowheads="1"/>
            </p:cNvSpPr>
            <p:nvPr/>
          </p:nvSpPr>
          <p:spPr bwMode="auto">
            <a:xfrm>
              <a:off x="1461" y="1236"/>
              <a:ext cx="323"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pH</a:t>
              </a:r>
              <a:endParaRPr kumimoji="0" lang="en-US" altLang="zh-CN" sz="1800">
                <a:latin typeface="Arial" pitchFamily="34" charset="0"/>
                <a:ea typeface="宋体" pitchFamily="2" charset="-122"/>
              </a:endParaRPr>
            </a:p>
          </p:txBody>
        </p:sp>
        <p:sp>
          <p:nvSpPr>
            <p:cNvPr id="250904" name="Rectangle 24"/>
            <p:cNvSpPr>
              <a:spLocks noChangeArrowheads="1"/>
            </p:cNvSpPr>
            <p:nvPr/>
          </p:nvSpPr>
          <p:spPr bwMode="auto">
            <a:xfrm>
              <a:off x="1399" y="1236"/>
              <a:ext cx="66"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250905" name="Rectangle 25"/>
            <p:cNvSpPr>
              <a:spLocks noChangeArrowheads="1"/>
            </p:cNvSpPr>
            <p:nvPr/>
          </p:nvSpPr>
          <p:spPr bwMode="auto">
            <a:xfrm>
              <a:off x="2897" y="1422"/>
              <a:ext cx="64" cy="154"/>
            </a:xfrm>
            <a:prstGeom prst="rect">
              <a:avLst/>
            </a:prstGeom>
            <a:noFill/>
            <a:ln w="9525">
              <a:noFill/>
              <a:miter lim="800000"/>
              <a:headEnd/>
              <a:tailEnd/>
            </a:ln>
          </p:spPr>
          <p:txBody>
            <a:bodyPr wrap="none" lIns="0" tIns="0" rIns="0" bIns="0">
              <a:spAutoFit/>
            </a:bodyPr>
            <a:lstStyle/>
            <a:p>
              <a:r>
                <a:rPr kumimoji="0" lang="en-US" altLang="zh-CN" sz="1600">
                  <a:solidFill>
                    <a:srgbClr val="000000"/>
                  </a:solidFill>
                  <a:ea typeface="宋体" pitchFamily="2" charset="-122"/>
                </a:rPr>
                <a:t>3</a:t>
              </a:r>
              <a:endParaRPr kumimoji="0" lang="en-US" altLang="zh-CN" sz="1800">
                <a:latin typeface="Arial" pitchFamily="34" charset="0"/>
                <a:ea typeface="宋体" pitchFamily="2" charset="-122"/>
              </a:endParaRPr>
            </a:p>
          </p:txBody>
        </p:sp>
        <p:sp>
          <p:nvSpPr>
            <p:cNvPr id="250906" name="Rectangle 26"/>
            <p:cNvSpPr>
              <a:spLocks noChangeArrowheads="1"/>
            </p:cNvSpPr>
            <p:nvPr/>
          </p:nvSpPr>
          <p:spPr bwMode="auto">
            <a:xfrm>
              <a:off x="2047" y="1206"/>
              <a:ext cx="14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907" name="Rectangle 27"/>
            <p:cNvSpPr>
              <a:spLocks noChangeArrowheads="1"/>
            </p:cNvSpPr>
            <p:nvPr/>
          </p:nvSpPr>
          <p:spPr bwMode="auto">
            <a:xfrm>
              <a:off x="1844" y="1206"/>
              <a:ext cx="14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908" name="Rectangle 28"/>
            <p:cNvSpPr>
              <a:spLocks noChangeArrowheads="1"/>
            </p:cNvSpPr>
            <p:nvPr/>
          </p:nvSpPr>
          <p:spPr bwMode="auto">
            <a:xfrm>
              <a:off x="3168" y="1225"/>
              <a:ext cx="70" cy="154"/>
            </a:xfrm>
            <a:prstGeom prst="rect">
              <a:avLst/>
            </a:prstGeom>
            <a:noFill/>
            <a:ln w="9525">
              <a:noFill/>
              <a:miter lim="800000"/>
              <a:headEnd/>
              <a:tailEnd/>
            </a:ln>
          </p:spPr>
          <p:txBody>
            <a:bodyPr wrap="none" lIns="0" tIns="0" rIns="0" bIns="0">
              <a:spAutoFit/>
            </a:bodyPr>
            <a:lstStyle/>
            <a:p>
              <a:r>
                <a:rPr kumimoji="0" lang="en-US" altLang="zh-CN" sz="16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909" name="Rectangle 29"/>
            <p:cNvSpPr>
              <a:spLocks noChangeArrowheads="1"/>
            </p:cNvSpPr>
            <p:nvPr/>
          </p:nvSpPr>
          <p:spPr bwMode="auto">
            <a:xfrm>
              <a:off x="2484" y="1236"/>
              <a:ext cx="117" cy="317"/>
            </a:xfrm>
            <a:prstGeom prst="rect">
              <a:avLst/>
            </a:prstGeom>
            <a:noFill/>
            <a:ln w="9525">
              <a:noFill/>
              <a:miter lim="800000"/>
              <a:headEnd/>
              <a:tailEnd/>
            </a:ln>
          </p:spPr>
          <p:txBody>
            <a:bodyPr wrap="none" lIns="0" tIns="0" rIns="0" bIns="0">
              <a:spAutoFit/>
            </a:bodyPr>
            <a:lstStyle/>
            <a:p>
              <a:r>
                <a:rPr kumimoji="0" lang="en-US" altLang="zh-CN" sz="3300" i="1">
                  <a:solidFill>
                    <a:srgbClr val="000000"/>
                  </a:solidFill>
                  <a:ea typeface="宋体" pitchFamily="2" charset="-122"/>
                </a:rPr>
                <a:t>c</a:t>
              </a:r>
              <a:endParaRPr kumimoji="0" lang="en-US" altLang="zh-CN" sz="1800">
                <a:latin typeface="Arial" pitchFamily="34" charset="0"/>
                <a:ea typeface="宋体" pitchFamily="2" charset="-122"/>
              </a:endParaRPr>
            </a:p>
          </p:txBody>
        </p:sp>
      </p:grpSp>
      <p:sp>
        <p:nvSpPr>
          <p:cNvPr id="250910" name="Rectangle 30"/>
          <p:cNvSpPr>
            <a:spLocks noGrp="1" noChangeArrowheads="1"/>
          </p:cNvSpPr>
          <p:nvPr>
            <p:ph type="title"/>
          </p:nvPr>
        </p:nvSpPr>
        <p:spPr>
          <a:xfrm>
            <a:off x="990600" y="206375"/>
            <a:ext cx="7253288" cy="762000"/>
          </a:xfrm>
          <a:noFill/>
          <a:ln/>
        </p:spPr>
        <p:txBody>
          <a:bodyPr anchor="t">
            <a:spAutoFit/>
          </a:bodyPr>
          <a:lstStyle/>
          <a:p>
            <a:r>
              <a:rPr lang="en-US" altLang="zh-CN" sz="4400">
                <a:latin typeface="Times New Roman" pitchFamily="18" charset="0"/>
              </a:rPr>
              <a:t>2.2.1.3 </a:t>
            </a:r>
            <a:r>
              <a:rPr lang="zh-CN" altLang="en-US">
                <a:latin typeface="Times New Roman" pitchFamily="18" charset="0"/>
              </a:rPr>
              <a:t>溶液的</a:t>
            </a:r>
            <a:r>
              <a:rPr lang="en-US" altLang="zh-CN">
                <a:latin typeface="Times New Roman" pitchFamily="18" charset="0"/>
              </a:rPr>
              <a:t>pH</a:t>
            </a:r>
            <a:r>
              <a:rPr lang="zh-CN" altLang="en-US">
                <a:latin typeface="Times New Roman" pitchFamily="18" charset="0"/>
              </a:rPr>
              <a:t>值</a:t>
            </a:r>
          </a:p>
        </p:txBody>
      </p:sp>
      <p:grpSp>
        <p:nvGrpSpPr>
          <p:cNvPr id="250911" name="Group 31"/>
          <p:cNvGrpSpPr>
            <a:grpSpLocks/>
          </p:cNvGrpSpPr>
          <p:nvPr/>
        </p:nvGrpSpPr>
        <p:grpSpPr bwMode="auto">
          <a:xfrm>
            <a:off x="1157288" y="3078163"/>
            <a:ext cx="7473950" cy="808037"/>
            <a:chOff x="729" y="1939"/>
            <a:chExt cx="4708" cy="509"/>
          </a:xfrm>
        </p:grpSpPr>
        <p:sp>
          <p:nvSpPr>
            <p:cNvPr id="250912" name="Rectangle 32"/>
            <p:cNvSpPr>
              <a:spLocks noChangeArrowheads="1"/>
            </p:cNvSpPr>
            <p:nvPr/>
          </p:nvSpPr>
          <p:spPr bwMode="auto">
            <a:xfrm>
              <a:off x="2014" y="1939"/>
              <a:ext cx="169" cy="422"/>
            </a:xfrm>
            <a:prstGeom prst="rect">
              <a:avLst/>
            </a:prstGeom>
            <a:noFill/>
            <a:ln w="9525">
              <a:noFill/>
              <a:miter lim="800000"/>
              <a:headEnd/>
              <a:tailEnd/>
            </a:ln>
          </p:spPr>
          <p:txBody>
            <a:bodyPr wrap="none" lIns="0" tIns="0" rIns="0" bIns="0">
              <a:spAutoFit/>
            </a:bodyPr>
            <a:lstStyle/>
            <a:p>
              <a:r>
                <a:rPr kumimoji="0" lang="en-US" altLang="zh-CN" sz="4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913" name="Rectangle 33"/>
            <p:cNvSpPr>
              <a:spLocks noChangeArrowheads="1"/>
            </p:cNvSpPr>
            <p:nvPr/>
          </p:nvSpPr>
          <p:spPr bwMode="auto">
            <a:xfrm>
              <a:off x="3009" y="1939"/>
              <a:ext cx="281" cy="509"/>
            </a:xfrm>
            <a:prstGeom prst="rect">
              <a:avLst/>
            </a:prstGeom>
            <a:noFill/>
            <a:ln w="9525">
              <a:noFill/>
              <a:miter lim="800000"/>
              <a:headEnd/>
              <a:tailEnd/>
            </a:ln>
          </p:spPr>
          <p:txBody>
            <a:bodyPr wrap="none" lIns="0" tIns="0" rIns="0" bIns="0">
              <a:spAutoFit/>
            </a:bodyPr>
            <a:lstStyle/>
            <a:p>
              <a:r>
                <a:rPr kumimoji="0" lang="en-US" altLang="zh-CN" sz="4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914" name="Rectangle 34"/>
            <p:cNvSpPr>
              <a:spLocks noChangeArrowheads="1"/>
            </p:cNvSpPr>
            <p:nvPr/>
          </p:nvSpPr>
          <p:spPr bwMode="auto">
            <a:xfrm>
              <a:off x="3177" y="1939"/>
              <a:ext cx="169" cy="422"/>
            </a:xfrm>
            <a:prstGeom prst="rect">
              <a:avLst/>
            </a:prstGeom>
            <a:noFill/>
            <a:ln w="9525">
              <a:noFill/>
              <a:miter lim="800000"/>
              <a:headEnd/>
              <a:tailEnd/>
            </a:ln>
          </p:spPr>
          <p:txBody>
            <a:bodyPr wrap="none" lIns="0" tIns="0" rIns="0" bIns="0">
              <a:spAutoFit/>
            </a:bodyPr>
            <a:lstStyle/>
            <a:p>
              <a:r>
                <a:rPr kumimoji="0" lang="en-US" altLang="zh-CN" sz="4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915" name="Rectangle 35"/>
            <p:cNvSpPr>
              <a:spLocks noChangeArrowheads="1"/>
            </p:cNvSpPr>
            <p:nvPr/>
          </p:nvSpPr>
          <p:spPr bwMode="auto">
            <a:xfrm>
              <a:off x="4092" y="1939"/>
              <a:ext cx="281" cy="509"/>
            </a:xfrm>
            <a:prstGeom prst="rect">
              <a:avLst/>
            </a:prstGeom>
            <a:noFill/>
            <a:ln w="9525">
              <a:noFill/>
              <a:miter lim="800000"/>
              <a:headEnd/>
              <a:tailEnd/>
            </a:ln>
          </p:spPr>
          <p:txBody>
            <a:bodyPr wrap="none" lIns="0" tIns="0" rIns="0" bIns="0">
              <a:spAutoFit/>
            </a:bodyPr>
            <a:lstStyle/>
            <a:p>
              <a:r>
                <a:rPr kumimoji="0" lang="en-US" altLang="zh-CN" sz="4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916" name="Rectangle 36"/>
            <p:cNvSpPr>
              <a:spLocks noChangeArrowheads="1"/>
            </p:cNvSpPr>
            <p:nvPr/>
          </p:nvSpPr>
          <p:spPr bwMode="auto">
            <a:xfrm>
              <a:off x="4922" y="2060"/>
              <a:ext cx="374"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10</a:t>
              </a:r>
              <a:endParaRPr kumimoji="0" lang="en-US" altLang="zh-CN" sz="1800">
                <a:latin typeface="Arial" pitchFamily="34" charset="0"/>
                <a:ea typeface="宋体" pitchFamily="2" charset="-122"/>
              </a:endParaRPr>
            </a:p>
          </p:txBody>
        </p:sp>
        <p:sp>
          <p:nvSpPr>
            <p:cNvPr id="250917" name="Rectangle 37"/>
            <p:cNvSpPr>
              <a:spLocks noChangeArrowheads="1"/>
            </p:cNvSpPr>
            <p:nvPr/>
          </p:nvSpPr>
          <p:spPr bwMode="auto">
            <a:xfrm>
              <a:off x="4413" y="2060"/>
              <a:ext cx="441"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1.0</a:t>
              </a:r>
              <a:endParaRPr kumimoji="0" lang="en-US" altLang="zh-CN" sz="1800">
                <a:latin typeface="Arial" pitchFamily="34" charset="0"/>
                <a:ea typeface="宋体" pitchFamily="2" charset="-122"/>
              </a:endParaRPr>
            </a:p>
          </p:txBody>
        </p:sp>
        <p:sp>
          <p:nvSpPr>
            <p:cNvPr id="250918" name="Rectangle 38"/>
            <p:cNvSpPr>
              <a:spLocks noChangeArrowheads="1"/>
            </p:cNvSpPr>
            <p:nvPr/>
          </p:nvSpPr>
          <p:spPr bwMode="auto">
            <a:xfrm>
              <a:off x="4014" y="2060"/>
              <a:ext cx="196"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0919" name="Rectangle 39"/>
            <p:cNvSpPr>
              <a:spLocks noChangeArrowheads="1"/>
            </p:cNvSpPr>
            <p:nvPr/>
          </p:nvSpPr>
          <p:spPr bwMode="auto">
            <a:xfrm>
              <a:off x="3431" y="2060"/>
              <a:ext cx="581"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(OH</a:t>
              </a:r>
              <a:endParaRPr kumimoji="0" lang="en-US" altLang="zh-CN" sz="1800">
                <a:latin typeface="Arial" pitchFamily="34" charset="0"/>
                <a:ea typeface="宋体" pitchFamily="2" charset="-122"/>
              </a:endParaRPr>
            </a:p>
          </p:txBody>
        </p:sp>
        <p:sp>
          <p:nvSpPr>
            <p:cNvPr id="250920" name="Rectangle 40"/>
            <p:cNvSpPr>
              <a:spLocks noChangeArrowheads="1"/>
            </p:cNvSpPr>
            <p:nvPr/>
          </p:nvSpPr>
          <p:spPr bwMode="auto">
            <a:xfrm>
              <a:off x="2931" y="2060"/>
              <a:ext cx="196"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0921" name="Rectangle 41"/>
            <p:cNvSpPr>
              <a:spLocks noChangeArrowheads="1"/>
            </p:cNvSpPr>
            <p:nvPr/>
          </p:nvSpPr>
          <p:spPr bwMode="auto">
            <a:xfrm>
              <a:off x="2625" y="2060"/>
              <a:ext cx="300"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O</a:t>
              </a:r>
              <a:endParaRPr kumimoji="0" lang="en-US" altLang="zh-CN" sz="1800">
                <a:latin typeface="Arial" pitchFamily="34" charset="0"/>
                <a:ea typeface="宋体" pitchFamily="2" charset="-122"/>
              </a:endParaRPr>
            </a:p>
          </p:txBody>
        </p:sp>
        <p:sp>
          <p:nvSpPr>
            <p:cNvPr id="250922" name="Rectangle 42"/>
            <p:cNvSpPr>
              <a:spLocks noChangeArrowheads="1"/>
            </p:cNvSpPr>
            <p:nvPr/>
          </p:nvSpPr>
          <p:spPr bwMode="auto">
            <a:xfrm>
              <a:off x="2267" y="2060"/>
              <a:ext cx="388" cy="349"/>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(H</a:t>
              </a:r>
              <a:endParaRPr kumimoji="0" lang="en-US" altLang="zh-CN" sz="1800">
                <a:latin typeface="Arial" pitchFamily="34" charset="0"/>
                <a:ea typeface="宋体" pitchFamily="2" charset="-122"/>
              </a:endParaRPr>
            </a:p>
          </p:txBody>
        </p:sp>
        <p:sp>
          <p:nvSpPr>
            <p:cNvPr id="250923" name="Rectangle 43"/>
            <p:cNvSpPr>
              <a:spLocks noChangeArrowheads="1"/>
            </p:cNvSpPr>
            <p:nvPr/>
          </p:nvSpPr>
          <p:spPr bwMode="auto">
            <a:xfrm>
              <a:off x="5255" y="2064"/>
              <a:ext cx="182" cy="169"/>
            </a:xfrm>
            <a:prstGeom prst="rect">
              <a:avLst/>
            </a:prstGeom>
            <a:noFill/>
            <a:ln w="9525">
              <a:noFill/>
              <a:miter lim="800000"/>
              <a:headEnd/>
              <a:tailEnd/>
            </a:ln>
          </p:spPr>
          <p:txBody>
            <a:bodyPr wrap="none" lIns="0" tIns="0" rIns="0" bIns="0">
              <a:spAutoFit/>
            </a:bodyPr>
            <a:lstStyle/>
            <a:p>
              <a:r>
                <a:rPr kumimoji="0" lang="en-US" altLang="zh-CN" sz="1600">
                  <a:solidFill>
                    <a:srgbClr val="000000"/>
                  </a:solidFill>
                  <a:ea typeface="宋体" pitchFamily="2" charset="-122"/>
                </a:rPr>
                <a:t>14</a:t>
              </a:r>
              <a:endParaRPr kumimoji="0" lang="en-US" altLang="zh-CN" sz="1800">
                <a:latin typeface="Arial" pitchFamily="34" charset="0"/>
                <a:ea typeface="宋体" pitchFamily="2" charset="-122"/>
              </a:endParaRPr>
            </a:p>
          </p:txBody>
        </p:sp>
        <p:sp>
          <p:nvSpPr>
            <p:cNvPr id="250924" name="Rectangle 44"/>
            <p:cNvSpPr>
              <a:spLocks noChangeArrowheads="1"/>
            </p:cNvSpPr>
            <p:nvPr/>
          </p:nvSpPr>
          <p:spPr bwMode="auto">
            <a:xfrm>
              <a:off x="2556" y="2246"/>
              <a:ext cx="117" cy="169"/>
            </a:xfrm>
            <a:prstGeom prst="rect">
              <a:avLst/>
            </a:prstGeom>
            <a:noFill/>
            <a:ln w="9525">
              <a:noFill/>
              <a:miter lim="800000"/>
              <a:headEnd/>
              <a:tailEnd/>
            </a:ln>
          </p:spPr>
          <p:txBody>
            <a:bodyPr wrap="none" lIns="0" tIns="0" rIns="0" bIns="0">
              <a:spAutoFit/>
            </a:bodyPr>
            <a:lstStyle/>
            <a:p>
              <a:r>
                <a:rPr kumimoji="0" lang="en-US" altLang="zh-CN" sz="1600">
                  <a:solidFill>
                    <a:srgbClr val="000000"/>
                  </a:solidFill>
                  <a:ea typeface="宋体" pitchFamily="2" charset="-122"/>
                </a:rPr>
                <a:t>3</a:t>
              </a:r>
              <a:endParaRPr kumimoji="0" lang="en-US" altLang="zh-CN" sz="1800">
                <a:latin typeface="Arial" pitchFamily="34" charset="0"/>
                <a:ea typeface="宋体" pitchFamily="2" charset="-122"/>
              </a:endParaRPr>
            </a:p>
          </p:txBody>
        </p:sp>
        <p:sp>
          <p:nvSpPr>
            <p:cNvPr id="250925" name="Rectangle 45"/>
            <p:cNvSpPr>
              <a:spLocks noChangeArrowheads="1"/>
            </p:cNvSpPr>
            <p:nvPr/>
          </p:nvSpPr>
          <p:spPr bwMode="auto">
            <a:xfrm>
              <a:off x="4696" y="2054"/>
              <a:ext cx="264"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926" name="Rectangle 46"/>
            <p:cNvSpPr>
              <a:spLocks noChangeArrowheads="1"/>
            </p:cNvSpPr>
            <p:nvPr/>
          </p:nvSpPr>
          <p:spPr bwMode="auto">
            <a:xfrm>
              <a:off x="4239" y="2030"/>
              <a:ext cx="306" cy="381"/>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927" name="Rectangle 47"/>
            <p:cNvSpPr>
              <a:spLocks noChangeArrowheads="1"/>
            </p:cNvSpPr>
            <p:nvPr/>
          </p:nvSpPr>
          <p:spPr bwMode="auto">
            <a:xfrm>
              <a:off x="1866" y="2030"/>
              <a:ext cx="306" cy="381"/>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928" name="Rectangle 48"/>
            <p:cNvSpPr>
              <a:spLocks noChangeArrowheads="1"/>
            </p:cNvSpPr>
            <p:nvPr/>
          </p:nvSpPr>
          <p:spPr bwMode="auto">
            <a:xfrm>
              <a:off x="5194" y="2049"/>
              <a:ext cx="149" cy="185"/>
            </a:xfrm>
            <a:prstGeom prst="rect">
              <a:avLst/>
            </a:prstGeom>
            <a:noFill/>
            <a:ln w="9525">
              <a:noFill/>
              <a:miter lim="800000"/>
              <a:headEnd/>
              <a:tailEnd/>
            </a:ln>
          </p:spPr>
          <p:txBody>
            <a:bodyPr wrap="none" lIns="0" tIns="0" rIns="0" bIns="0">
              <a:spAutoFit/>
            </a:bodyPr>
            <a:lstStyle/>
            <a:p>
              <a:r>
                <a:rPr kumimoji="0" lang="en-US" altLang="zh-CN" sz="16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929" name="Rectangle 49"/>
            <p:cNvSpPr>
              <a:spLocks noChangeArrowheads="1"/>
            </p:cNvSpPr>
            <p:nvPr/>
          </p:nvSpPr>
          <p:spPr bwMode="auto">
            <a:xfrm>
              <a:off x="3913" y="2049"/>
              <a:ext cx="149" cy="185"/>
            </a:xfrm>
            <a:prstGeom prst="rect">
              <a:avLst/>
            </a:prstGeom>
            <a:noFill/>
            <a:ln w="9525">
              <a:noFill/>
              <a:miter lim="800000"/>
              <a:headEnd/>
              <a:tailEnd/>
            </a:ln>
          </p:spPr>
          <p:txBody>
            <a:bodyPr wrap="none" lIns="0" tIns="0" rIns="0" bIns="0">
              <a:spAutoFit/>
            </a:bodyPr>
            <a:lstStyle/>
            <a:p>
              <a:r>
                <a:rPr kumimoji="0" lang="en-US" altLang="zh-CN" sz="16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930" name="Rectangle 50"/>
            <p:cNvSpPr>
              <a:spLocks noChangeArrowheads="1"/>
            </p:cNvSpPr>
            <p:nvPr/>
          </p:nvSpPr>
          <p:spPr bwMode="auto">
            <a:xfrm>
              <a:off x="2827" y="2049"/>
              <a:ext cx="149" cy="185"/>
            </a:xfrm>
            <a:prstGeom prst="rect">
              <a:avLst/>
            </a:prstGeom>
            <a:noFill/>
            <a:ln w="9525">
              <a:noFill/>
              <a:miter lim="800000"/>
              <a:headEnd/>
              <a:tailEnd/>
            </a:ln>
          </p:spPr>
          <p:txBody>
            <a:bodyPr wrap="none" lIns="0" tIns="0" rIns="0" bIns="0">
              <a:spAutoFit/>
            </a:bodyPr>
            <a:lstStyle/>
            <a:p>
              <a:r>
                <a:rPr kumimoji="0" lang="en-US" altLang="zh-CN" sz="16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931" name="Rectangle 51"/>
            <p:cNvSpPr>
              <a:spLocks noChangeArrowheads="1"/>
            </p:cNvSpPr>
            <p:nvPr/>
          </p:nvSpPr>
          <p:spPr bwMode="auto">
            <a:xfrm>
              <a:off x="729" y="2068"/>
              <a:ext cx="667" cy="301"/>
            </a:xfrm>
            <a:prstGeom prst="rect">
              <a:avLst/>
            </a:prstGeom>
            <a:noFill/>
            <a:ln w="9525">
              <a:noFill/>
              <a:miter lim="800000"/>
              <a:headEnd/>
              <a:tailEnd/>
            </a:ln>
          </p:spPr>
          <p:txBody>
            <a:bodyPr wrap="none" lIns="0" tIns="0" rIns="0" bIns="0">
              <a:spAutoFit/>
            </a:bodyPr>
            <a:lstStyle/>
            <a:p>
              <a:r>
                <a:rPr kumimoji="0" lang="zh-CN" altLang="en-US" sz="3300">
                  <a:solidFill>
                    <a:srgbClr val="000000"/>
                  </a:solidFill>
                  <a:latin typeface="宋体" pitchFamily="2" charset="-122"/>
                  <a:ea typeface="宋体" pitchFamily="2" charset="-122"/>
                </a:rPr>
                <a:t>根据</a:t>
              </a:r>
              <a:endParaRPr kumimoji="0" lang="zh-CN" altLang="en-US" sz="1800">
                <a:latin typeface="Arial" pitchFamily="34" charset="0"/>
                <a:ea typeface="宋体" pitchFamily="2" charset="-122"/>
              </a:endParaRPr>
            </a:p>
          </p:txBody>
        </p:sp>
        <p:sp>
          <p:nvSpPr>
            <p:cNvPr id="250932" name="Rectangle 52"/>
            <p:cNvSpPr>
              <a:spLocks noChangeArrowheads="1"/>
            </p:cNvSpPr>
            <p:nvPr/>
          </p:nvSpPr>
          <p:spPr bwMode="auto">
            <a:xfrm>
              <a:off x="3307" y="2060"/>
              <a:ext cx="226" cy="349"/>
            </a:xfrm>
            <a:prstGeom prst="rect">
              <a:avLst/>
            </a:prstGeom>
            <a:noFill/>
            <a:ln w="9525">
              <a:noFill/>
              <a:miter lim="800000"/>
              <a:headEnd/>
              <a:tailEnd/>
            </a:ln>
          </p:spPr>
          <p:txBody>
            <a:bodyPr wrap="none" lIns="0" tIns="0" rIns="0" bIns="0">
              <a:spAutoFit/>
            </a:bodyPr>
            <a:lstStyle/>
            <a:p>
              <a:r>
                <a:rPr kumimoji="0" lang="en-US" altLang="zh-CN" sz="3300" i="1">
                  <a:solidFill>
                    <a:srgbClr val="000000"/>
                  </a:solidFill>
                  <a:ea typeface="宋体" pitchFamily="2" charset="-122"/>
                </a:rPr>
                <a:t>c</a:t>
              </a:r>
              <a:endParaRPr kumimoji="0" lang="en-US" altLang="zh-CN" sz="1800">
                <a:latin typeface="Arial" pitchFamily="34" charset="0"/>
                <a:ea typeface="宋体" pitchFamily="2" charset="-122"/>
              </a:endParaRPr>
            </a:p>
          </p:txBody>
        </p:sp>
        <p:sp>
          <p:nvSpPr>
            <p:cNvPr id="250933" name="Rectangle 53"/>
            <p:cNvSpPr>
              <a:spLocks noChangeArrowheads="1"/>
            </p:cNvSpPr>
            <p:nvPr/>
          </p:nvSpPr>
          <p:spPr bwMode="auto">
            <a:xfrm>
              <a:off x="2144" y="2060"/>
              <a:ext cx="226" cy="349"/>
            </a:xfrm>
            <a:prstGeom prst="rect">
              <a:avLst/>
            </a:prstGeom>
            <a:noFill/>
            <a:ln w="9525">
              <a:noFill/>
              <a:miter lim="800000"/>
              <a:headEnd/>
              <a:tailEnd/>
            </a:ln>
          </p:spPr>
          <p:txBody>
            <a:bodyPr wrap="none" lIns="0" tIns="0" rIns="0" bIns="0">
              <a:spAutoFit/>
            </a:bodyPr>
            <a:lstStyle/>
            <a:p>
              <a:r>
                <a:rPr kumimoji="0" lang="en-US" altLang="zh-CN" sz="3300" i="1">
                  <a:solidFill>
                    <a:srgbClr val="000000"/>
                  </a:solidFill>
                  <a:ea typeface="宋体" pitchFamily="2" charset="-122"/>
                </a:rPr>
                <a:t>c</a:t>
              </a:r>
              <a:endParaRPr kumimoji="0" lang="en-US" altLang="zh-CN" sz="1800">
                <a:latin typeface="Arial" pitchFamily="34" charset="0"/>
                <a:ea typeface="宋体" pitchFamily="2" charset="-122"/>
              </a:endParaRPr>
            </a:p>
          </p:txBody>
        </p:sp>
        <p:graphicFrame>
          <p:nvGraphicFramePr>
            <p:cNvPr id="250934" name="Object 54"/>
            <p:cNvGraphicFramePr>
              <a:graphicFrameLocks noChangeAspect="1"/>
            </p:cNvGraphicFramePr>
            <p:nvPr/>
          </p:nvGraphicFramePr>
          <p:xfrm>
            <a:off x="1488" y="2048"/>
            <a:ext cx="373" cy="304"/>
          </p:xfrm>
          <a:graphic>
            <a:graphicData uri="http://schemas.openxmlformats.org/presentationml/2006/ole">
              <p:oleObj spid="_x0000_s250934" name="CS ChemDraw Drawing" r:id="rId3" imgW="594360" imgH="482400" progId="">
                <p:embed/>
              </p:oleObj>
            </a:graphicData>
          </a:graphic>
        </p:graphicFrame>
      </p:grpSp>
      <p:grpSp>
        <p:nvGrpSpPr>
          <p:cNvPr id="250935" name="Group 55"/>
          <p:cNvGrpSpPr>
            <a:grpSpLocks/>
          </p:cNvGrpSpPr>
          <p:nvPr/>
        </p:nvGrpSpPr>
        <p:grpSpPr bwMode="auto">
          <a:xfrm>
            <a:off x="1176338" y="4237038"/>
            <a:ext cx="7770812" cy="563562"/>
            <a:chOff x="741" y="2446"/>
            <a:chExt cx="4895" cy="355"/>
          </a:xfrm>
        </p:grpSpPr>
        <p:sp>
          <p:nvSpPr>
            <p:cNvPr id="250936" name="Rectangle 56"/>
            <p:cNvSpPr>
              <a:spLocks noChangeArrowheads="1"/>
            </p:cNvSpPr>
            <p:nvPr/>
          </p:nvSpPr>
          <p:spPr bwMode="auto">
            <a:xfrm>
              <a:off x="5042" y="2476"/>
              <a:ext cx="594"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14.00</a:t>
              </a:r>
              <a:endParaRPr kumimoji="0" lang="en-US" altLang="zh-CN" sz="1800">
                <a:latin typeface="Arial" pitchFamily="34" charset="0"/>
                <a:ea typeface="宋体" pitchFamily="2" charset="-122"/>
              </a:endParaRPr>
            </a:p>
          </p:txBody>
        </p:sp>
        <p:sp>
          <p:nvSpPr>
            <p:cNvPr id="250937" name="Rectangle 57"/>
            <p:cNvSpPr>
              <a:spLocks noChangeArrowheads="1"/>
            </p:cNvSpPr>
            <p:nvPr/>
          </p:nvSpPr>
          <p:spPr bwMode="auto">
            <a:xfrm>
              <a:off x="4198" y="2476"/>
              <a:ext cx="20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lg</a:t>
              </a:r>
              <a:endParaRPr kumimoji="0" lang="en-US" altLang="zh-CN" sz="1800">
                <a:latin typeface="Arial" pitchFamily="34" charset="0"/>
                <a:ea typeface="宋体" pitchFamily="2" charset="-122"/>
              </a:endParaRPr>
            </a:p>
          </p:txBody>
        </p:sp>
        <p:sp>
          <p:nvSpPr>
            <p:cNvPr id="250938" name="Rectangle 58"/>
            <p:cNvSpPr>
              <a:spLocks noChangeArrowheads="1"/>
            </p:cNvSpPr>
            <p:nvPr/>
          </p:nvSpPr>
          <p:spPr bwMode="auto">
            <a:xfrm>
              <a:off x="3680" y="2476"/>
              <a:ext cx="88"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0939" name="Rectangle 59"/>
            <p:cNvSpPr>
              <a:spLocks noChangeArrowheads="1"/>
            </p:cNvSpPr>
            <p:nvPr/>
          </p:nvSpPr>
          <p:spPr bwMode="auto">
            <a:xfrm>
              <a:off x="3182" y="2476"/>
              <a:ext cx="382"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OH</a:t>
              </a:r>
              <a:endParaRPr kumimoji="0" lang="en-US" altLang="zh-CN" sz="1800">
                <a:latin typeface="Arial" pitchFamily="34" charset="0"/>
                <a:ea typeface="宋体" pitchFamily="2" charset="-122"/>
              </a:endParaRPr>
            </a:p>
          </p:txBody>
        </p:sp>
        <p:sp>
          <p:nvSpPr>
            <p:cNvPr id="250940" name="Rectangle 60"/>
            <p:cNvSpPr>
              <a:spLocks noChangeArrowheads="1"/>
            </p:cNvSpPr>
            <p:nvPr/>
          </p:nvSpPr>
          <p:spPr bwMode="auto">
            <a:xfrm>
              <a:off x="3092" y="2476"/>
              <a:ext cx="88"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0941" name="Rectangle 61"/>
            <p:cNvSpPr>
              <a:spLocks noChangeArrowheads="1"/>
            </p:cNvSpPr>
            <p:nvPr/>
          </p:nvSpPr>
          <p:spPr bwMode="auto">
            <a:xfrm>
              <a:off x="2736" y="2476"/>
              <a:ext cx="20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lg</a:t>
              </a:r>
              <a:endParaRPr kumimoji="0" lang="en-US" altLang="zh-CN" sz="1800">
                <a:latin typeface="Arial" pitchFamily="34" charset="0"/>
                <a:ea typeface="宋体" pitchFamily="2" charset="-122"/>
              </a:endParaRPr>
            </a:p>
          </p:txBody>
        </p:sp>
        <p:sp>
          <p:nvSpPr>
            <p:cNvPr id="250942" name="Rectangle 62"/>
            <p:cNvSpPr>
              <a:spLocks noChangeArrowheads="1"/>
            </p:cNvSpPr>
            <p:nvPr/>
          </p:nvSpPr>
          <p:spPr bwMode="auto">
            <a:xfrm>
              <a:off x="2416" y="2476"/>
              <a:ext cx="88"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0943" name="Rectangle 63"/>
            <p:cNvSpPr>
              <a:spLocks noChangeArrowheads="1"/>
            </p:cNvSpPr>
            <p:nvPr/>
          </p:nvSpPr>
          <p:spPr bwMode="auto">
            <a:xfrm>
              <a:off x="2106" y="2476"/>
              <a:ext cx="191"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H</a:t>
              </a:r>
              <a:endParaRPr kumimoji="0" lang="en-US" altLang="zh-CN" sz="1800">
                <a:latin typeface="Arial" pitchFamily="34" charset="0"/>
                <a:ea typeface="宋体" pitchFamily="2" charset="-122"/>
              </a:endParaRPr>
            </a:p>
          </p:txBody>
        </p:sp>
        <p:sp>
          <p:nvSpPr>
            <p:cNvPr id="250944" name="Rectangle 64"/>
            <p:cNvSpPr>
              <a:spLocks noChangeArrowheads="1"/>
            </p:cNvSpPr>
            <p:nvPr/>
          </p:nvSpPr>
          <p:spPr bwMode="auto">
            <a:xfrm>
              <a:off x="2011" y="2476"/>
              <a:ext cx="88"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0945" name="Rectangle 65"/>
            <p:cNvSpPr>
              <a:spLocks noChangeArrowheads="1"/>
            </p:cNvSpPr>
            <p:nvPr/>
          </p:nvSpPr>
          <p:spPr bwMode="auto">
            <a:xfrm>
              <a:off x="1655" y="2476"/>
              <a:ext cx="20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lg</a:t>
              </a:r>
              <a:endParaRPr kumimoji="0" lang="en-US" altLang="zh-CN" sz="1800">
                <a:latin typeface="Arial" pitchFamily="34" charset="0"/>
                <a:ea typeface="宋体" pitchFamily="2" charset="-122"/>
              </a:endParaRPr>
            </a:p>
          </p:txBody>
        </p:sp>
        <p:sp>
          <p:nvSpPr>
            <p:cNvPr id="250946" name="Rectangle 66"/>
            <p:cNvSpPr>
              <a:spLocks noChangeArrowheads="1"/>
            </p:cNvSpPr>
            <p:nvPr/>
          </p:nvSpPr>
          <p:spPr bwMode="auto">
            <a:xfrm>
              <a:off x="1012" y="2476"/>
              <a:ext cx="462"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250947" name="Rectangle 67"/>
            <p:cNvSpPr>
              <a:spLocks noChangeArrowheads="1"/>
            </p:cNvSpPr>
            <p:nvPr/>
          </p:nvSpPr>
          <p:spPr bwMode="auto">
            <a:xfrm>
              <a:off x="741" y="2476"/>
              <a:ext cx="66"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250948" name="Rectangle 68"/>
            <p:cNvSpPr>
              <a:spLocks noChangeArrowheads="1"/>
            </p:cNvSpPr>
            <p:nvPr/>
          </p:nvSpPr>
          <p:spPr bwMode="auto">
            <a:xfrm>
              <a:off x="4868" y="2446"/>
              <a:ext cx="14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949" name="Rectangle 69"/>
            <p:cNvSpPr>
              <a:spLocks noChangeArrowheads="1"/>
            </p:cNvSpPr>
            <p:nvPr/>
          </p:nvSpPr>
          <p:spPr bwMode="auto">
            <a:xfrm>
              <a:off x="4027" y="2446"/>
              <a:ext cx="14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950" name="Rectangle 70"/>
            <p:cNvSpPr>
              <a:spLocks noChangeArrowheads="1"/>
            </p:cNvSpPr>
            <p:nvPr/>
          </p:nvSpPr>
          <p:spPr bwMode="auto">
            <a:xfrm>
              <a:off x="3825" y="2446"/>
              <a:ext cx="14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951" name="Rectangle 71"/>
            <p:cNvSpPr>
              <a:spLocks noChangeArrowheads="1"/>
            </p:cNvSpPr>
            <p:nvPr/>
          </p:nvSpPr>
          <p:spPr bwMode="auto">
            <a:xfrm>
              <a:off x="2549" y="2446"/>
              <a:ext cx="14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952" name="Rectangle 72"/>
            <p:cNvSpPr>
              <a:spLocks noChangeArrowheads="1"/>
            </p:cNvSpPr>
            <p:nvPr/>
          </p:nvSpPr>
          <p:spPr bwMode="auto">
            <a:xfrm>
              <a:off x="1469" y="2446"/>
              <a:ext cx="14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953" name="Rectangle 73"/>
            <p:cNvSpPr>
              <a:spLocks noChangeArrowheads="1"/>
            </p:cNvSpPr>
            <p:nvPr/>
          </p:nvSpPr>
          <p:spPr bwMode="auto">
            <a:xfrm>
              <a:off x="3578" y="2465"/>
              <a:ext cx="70" cy="154"/>
            </a:xfrm>
            <a:prstGeom prst="rect">
              <a:avLst/>
            </a:prstGeom>
            <a:noFill/>
            <a:ln w="9525">
              <a:noFill/>
              <a:miter lim="800000"/>
              <a:headEnd/>
              <a:tailEnd/>
            </a:ln>
          </p:spPr>
          <p:txBody>
            <a:bodyPr wrap="none" lIns="0" tIns="0" rIns="0" bIns="0">
              <a:spAutoFit/>
            </a:bodyPr>
            <a:lstStyle/>
            <a:p>
              <a:r>
                <a:rPr kumimoji="0" lang="en-US" altLang="zh-CN" sz="16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954" name="Rectangle 74"/>
            <p:cNvSpPr>
              <a:spLocks noChangeArrowheads="1"/>
            </p:cNvSpPr>
            <p:nvPr/>
          </p:nvSpPr>
          <p:spPr bwMode="auto">
            <a:xfrm>
              <a:off x="2313" y="2465"/>
              <a:ext cx="70" cy="154"/>
            </a:xfrm>
            <a:prstGeom prst="rect">
              <a:avLst/>
            </a:prstGeom>
            <a:noFill/>
            <a:ln w="9525">
              <a:noFill/>
              <a:miter lim="800000"/>
              <a:headEnd/>
              <a:tailEnd/>
            </a:ln>
          </p:spPr>
          <p:txBody>
            <a:bodyPr wrap="none" lIns="0" tIns="0" rIns="0" bIns="0">
              <a:spAutoFit/>
            </a:bodyPr>
            <a:lstStyle/>
            <a:p>
              <a:r>
                <a:rPr kumimoji="0" lang="en-US" altLang="zh-CN" sz="16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955" name="Rectangle 75"/>
            <p:cNvSpPr>
              <a:spLocks noChangeArrowheads="1"/>
            </p:cNvSpPr>
            <p:nvPr/>
          </p:nvSpPr>
          <p:spPr bwMode="auto">
            <a:xfrm>
              <a:off x="778" y="2484"/>
              <a:ext cx="264" cy="317"/>
            </a:xfrm>
            <a:prstGeom prst="rect">
              <a:avLst/>
            </a:prstGeom>
            <a:noFill/>
            <a:ln w="9525">
              <a:noFill/>
              <a:miter lim="800000"/>
              <a:headEnd/>
              <a:tailEnd/>
            </a:ln>
          </p:spPr>
          <p:txBody>
            <a:bodyPr wrap="none" lIns="0" tIns="0" rIns="0" bIns="0">
              <a:spAutoFit/>
            </a:bodyPr>
            <a:lstStyle/>
            <a:p>
              <a:r>
                <a:rPr kumimoji="0" lang="zh-CN" altLang="en-US" sz="3300">
                  <a:solidFill>
                    <a:srgbClr val="000000"/>
                  </a:solidFill>
                  <a:latin typeface="宋体" pitchFamily="2" charset="-122"/>
                  <a:ea typeface="宋体" pitchFamily="2" charset="-122"/>
                </a:rPr>
                <a:t>即</a:t>
              </a:r>
              <a:endParaRPr kumimoji="0" lang="zh-CN" altLang="en-US" sz="1800">
                <a:latin typeface="Arial" pitchFamily="34" charset="0"/>
                <a:ea typeface="宋体" pitchFamily="2" charset="-122"/>
              </a:endParaRPr>
            </a:p>
          </p:txBody>
        </p:sp>
        <p:sp>
          <p:nvSpPr>
            <p:cNvPr id="250956" name="Rectangle 76"/>
            <p:cNvSpPr>
              <a:spLocks noChangeArrowheads="1"/>
            </p:cNvSpPr>
            <p:nvPr/>
          </p:nvSpPr>
          <p:spPr bwMode="auto">
            <a:xfrm>
              <a:off x="2968" y="2476"/>
              <a:ext cx="117" cy="317"/>
            </a:xfrm>
            <a:prstGeom prst="rect">
              <a:avLst/>
            </a:prstGeom>
            <a:noFill/>
            <a:ln w="9525">
              <a:noFill/>
              <a:miter lim="800000"/>
              <a:headEnd/>
              <a:tailEnd/>
            </a:ln>
          </p:spPr>
          <p:txBody>
            <a:bodyPr wrap="none" lIns="0" tIns="0" rIns="0" bIns="0">
              <a:spAutoFit/>
            </a:bodyPr>
            <a:lstStyle/>
            <a:p>
              <a:r>
                <a:rPr kumimoji="0" lang="en-US" altLang="zh-CN" sz="3300" i="1">
                  <a:solidFill>
                    <a:srgbClr val="000000"/>
                  </a:solidFill>
                  <a:ea typeface="宋体" pitchFamily="2" charset="-122"/>
                </a:rPr>
                <a:t>c</a:t>
              </a:r>
              <a:endParaRPr kumimoji="0" lang="en-US" altLang="zh-CN" sz="1800">
                <a:latin typeface="Arial" pitchFamily="34" charset="0"/>
                <a:ea typeface="宋体" pitchFamily="2" charset="-122"/>
              </a:endParaRPr>
            </a:p>
          </p:txBody>
        </p:sp>
        <p:sp>
          <p:nvSpPr>
            <p:cNvPr id="250957" name="Rectangle 77"/>
            <p:cNvSpPr>
              <a:spLocks noChangeArrowheads="1"/>
            </p:cNvSpPr>
            <p:nvPr/>
          </p:nvSpPr>
          <p:spPr bwMode="auto">
            <a:xfrm>
              <a:off x="1887" y="2476"/>
              <a:ext cx="117" cy="317"/>
            </a:xfrm>
            <a:prstGeom prst="rect">
              <a:avLst/>
            </a:prstGeom>
            <a:noFill/>
            <a:ln w="9525">
              <a:noFill/>
              <a:miter lim="800000"/>
              <a:headEnd/>
              <a:tailEnd/>
            </a:ln>
          </p:spPr>
          <p:txBody>
            <a:bodyPr wrap="none" lIns="0" tIns="0" rIns="0" bIns="0">
              <a:spAutoFit/>
            </a:bodyPr>
            <a:lstStyle/>
            <a:p>
              <a:r>
                <a:rPr kumimoji="0" lang="en-US" altLang="zh-CN" sz="3300" i="1">
                  <a:solidFill>
                    <a:srgbClr val="000000"/>
                  </a:solidFill>
                  <a:ea typeface="宋体" pitchFamily="2" charset="-122"/>
                </a:rPr>
                <a:t>c</a:t>
              </a:r>
              <a:endParaRPr kumimoji="0" lang="en-US" altLang="zh-CN" sz="1800">
                <a:latin typeface="Arial" pitchFamily="34" charset="0"/>
                <a:ea typeface="宋体" pitchFamily="2" charset="-122"/>
              </a:endParaRPr>
            </a:p>
          </p:txBody>
        </p:sp>
        <p:graphicFrame>
          <p:nvGraphicFramePr>
            <p:cNvPr id="250958" name="Object 78"/>
            <p:cNvGraphicFramePr>
              <a:graphicFrameLocks noChangeAspect="1"/>
            </p:cNvGraphicFramePr>
            <p:nvPr/>
          </p:nvGraphicFramePr>
          <p:xfrm>
            <a:off x="4424" y="2472"/>
            <a:ext cx="373" cy="304"/>
          </p:xfrm>
          <a:graphic>
            <a:graphicData uri="http://schemas.openxmlformats.org/presentationml/2006/ole">
              <p:oleObj spid="_x0000_s250958" name="CS ChemDraw Drawing" r:id="rId4" imgW="594360" imgH="482400" progId="">
                <p:embed/>
              </p:oleObj>
            </a:graphicData>
          </a:graphic>
        </p:graphicFrame>
      </p:grpSp>
      <p:grpSp>
        <p:nvGrpSpPr>
          <p:cNvPr id="250959" name="Group 79"/>
          <p:cNvGrpSpPr>
            <a:grpSpLocks/>
          </p:cNvGrpSpPr>
          <p:nvPr/>
        </p:nvGrpSpPr>
        <p:grpSpPr bwMode="auto">
          <a:xfrm>
            <a:off x="1104900" y="5164138"/>
            <a:ext cx="5349875" cy="550862"/>
            <a:chOff x="696" y="2863"/>
            <a:chExt cx="3370" cy="347"/>
          </a:xfrm>
        </p:grpSpPr>
        <p:sp>
          <p:nvSpPr>
            <p:cNvPr id="250960" name="Rectangle 80"/>
            <p:cNvSpPr>
              <a:spLocks noChangeArrowheads="1"/>
            </p:cNvSpPr>
            <p:nvPr/>
          </p:nvSpPr>
          <p:spPr bwMode="auto">
            <a:xfrm>
              <a:off x="3472" y="2893"/>
              <a:ext cx="594"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14.00</a:t>
              </a:r>
              <a:endParaRPr kumimoji="0" lang="en-US" altLang="zh-CN" sz="1800">
                <a:latin typeface="Arial" pitchFamily="34" charset="0"/>
                <a:ea typeface="宋体" pitchFamily="2" charset="-122"/>
              </a:endParaRPr>
            </a:p>
          </p:txBody>
        </p:sp>
        <p:sp>
          <p:nvSpPr>
            <p:cNvPr id="250961" name="Rectangle 81"/>
            <p:cNvSpPr>
              <a:spLocks noChangeArrowheads="1"/>
            </p:cNvSpPr>
            <p:nvPr/>
          </p:nvSpPr>
          <p:spPr bwMode="auto">
            <a:xfrm>
              <a:off x="2741" y="2893"/>
              <a:ext cx="132"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p</a:t>
              </a:r>
              <a:endParaRPr kumimoji="0" lang="en-US" altLang="zh-CN" sz="1800">
                <a:latin typeface="Arial" pitchFamily="34" charset="0"/>
                <a:ea typeface="宋体" pitchFamily="2" charset="-122"/>
              </a:endParaRPr>
            </a:p>
          </p:txBody>
        </p:sp>
        <p:sp>
          <p:nvSpPr>
            <p:cNvPr id="250962" name="Rectangle 82"/>
            <p:cNvSpPr>
              <a:spLocks noChangeArrowheads="1"/>
            </p:cNvSpPr>
            <p:nvPr/>
          </p:nvSpPr>
          <p:spPr bwMode="auto">
            <a:xfrm>
              <a:off x="1966" y="2893"/>
              <a:ext cx="514"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pOH</a:t>
              </a:r>
              <a:endParaRPr kumimoji="0" lang="en-US" altLang="zh-CN" sz="1800">
                <a:latin typeface="Arial" pitchFamily="34" charset="0"/>
                <a:ea typeface="宋体" pitchFamily="2" charset="-122"/>
              </a:endParaRPr>
            </a:p>
          </p:txBody>
        </p:sp>
        <p:sp>
          <p:nvSpPr>
            <p:cNvPr id="250963" name="Rectangle 83"/>
            <p:cNvSpPr>
              <a:spLocks noChangeArrowheads="1"/>
            </p:cNvSpPr>
            <p:nvPr/>
          </p:nvSpPr>
          <p:spPr bwMode="auto">
            <a:xfrm>
              <a:off x="1399" y="2893"/>
              <a:ext cx="323"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ea typeface="宋体" pitchFamily="2" charset="-122"/>
                </a:rPr>
                <a:t>pH</a:t>
              </a:r>
              <a:endParaRPr kumimoji="0" lang="en-US" altLang="zh-CN" sz="1800">
                <a:latin typeface="Arial" pitchFamily="34" charset="0"/>
                <a:ea typeface="宋体" pitchFamily="2" charset="-122"/>
              </a:endParaRPr>
            </a:p>
          </p:txBody>
        </p:sp>
        <p:sp>
          <p:nvSpPr>
            <p:cNvPr id="250964" name="Rectangle 84"/>
            <p:cNvSpPr>
              <a:spLocks noChangeArrowheads="1"/>
            </p:cNvSpPr>
            <p:nvPr/>
          </p:nvSpPr>
          <p:spPr bwMode="auto">
            <a:xfrm>
              <a:off x="3298" y="2863"/>
              <a:ext cx="14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965" name="Rectangle 85"/>
            <p:cNvSpPr>
              <a:spLocks noChangeArrowheads="1"/>
            </p:cNvSpPr>
            <p:nvPr/>
          </p:nvSpPr>
          <p:spPr bwMode="auto">
            <a:xfrm>
              <a:off x="2538" y="2863"/>
              <a:ext cx="14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966" name="Rectangle 86"/>
            <p:cNvSpPr>
              <a:spLocks noChangeArrowheads="1"/>
            </p:cNvSpPr>
            <p:nvPr/>
          </p:nvSpPr>
          <p:spPr bwMode="auto">
            <a:xfrm>
              <a:off x="1771" y="2863"/>
              <a:ext cx="145"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0967" name="Rectangle 87"/>
            <p:cNvSpPr>
              <a:spLocks noChangeArrowheads="1"/>
            </p:cNvSpPr>
            <p:nvPr/>
          </p:nvSpPr>
          <p:spPr bwMode="auto">
            <a:xfrm>
              <a:off x="696" y="2863"/>
              <a:ext cx="228" cy="317"/>
            </a:xfrm>
            <a:prstGeom prst="rect">
              <a:avLst/>
            </a:prstGeom>
            <a:noFill/>
            <a:ln w="9525">
              <a:noFill/>
              <a:miter lim="800000"/>
              <a:headEnd/>
              <a:tailEnd/>
            </a:ln>
          </p:spPr>
          <p:txBody>
            <a:bodyPr wrap="none" lIns="0" tIns="0" rIns="0" bIns="0">
              <a:spAutoFit/>
            </a:bodyPr>
            <a:lstStyle/>
            <a:p>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graphicFrame>
          <p:nvGraphicFramePr>
            <p:cNvPr id="250968" name="Object 88"/>
            <p:cNvGraphicFramePr>
              <a:graphicFrameLocks noChangeAspect="1"/>
            </p:cNvGraphicFramePr>
            <p:nvPr/>
          </p:nvGraphicFramePr>
          <p:xfrm>
            <a:off x="2872" y="2880"/>
            <a:ext cx="373" cy="304"/>
          </p:xfrm>
          <a:graphic>
            <a:graphicData uri="http://schemas.openxmlformats.org/presentationml/2006/ole">
              <p:oleObj spid="_x0000_s250968" name="CS ChemDraw Drawing" r:id="rId5" imgW="594360" imgH="482400" progId="">
                <p:embed/>
              </p:oleObj>
            </a:graphicData>
          </a:graphic>
        </p:graphicFrame>
      </p:grpSp>
      <p:pic>
        <p:nvPicPr>
          <p:cNvPr id="250969" name="Picture 89" descr="返回">
            <a:hlinkClick r:id="rId6" action="ppaction://hlinksldjump"/>
          </p:cNvPr>
          <p:cNvPicPr>
            <a:picLocks noChangeAspect="1" noChangeArrowheads="1"/>
          </p:cNvPicPr>
          <p:nvPr/>
        </p:nvPicPr>
        <p:blipFill>
          <a:blip r:embed="rId7"/>
          <a:srcRect/>
          <a:stretch>
            <a:fillRect/>
          </a:stretch>
        </p:blipFill>
        <p:spPr bwMode="auto">
          <a:xfrm>
            <a:off x="7494588" y="6383338"/>
            <a:ext cx="792162" cy="468312"/>
          </a:xfrm>
          <a:prstGeom prst="rect">
            <a:avLst/>
          </a:prstGeom>
          <a:noFill/>
        </p:spPr>
      </p:pic>
      <p:sp>
        <p:nvSpPr>
          <p:cNvPr id="250970" name="Text Box 90"/>
          <p:cNvSpPr txBox="1">
            <a:spLocks noChangeArrowheads="1"/>
          </p:cNvSpPr>
          <p:nvPr/>
        </p:nvSpPr>
        <p:spPr bwMode="auto">
          <a:xfrm>
            <a:off x="827088" y="5876925"/>
            <a:ext cx="7589837" cy="579438"/>
          </a:xfrm>
          <a:prstGeom prst="rect">
            <a:avLst/>
          </a:prstGeom>
          <a:noFill/>
          <a:ln w="9525" algn="ctr">
            <a:noFill/>
            <a:miter lim="800000"/>
            <a:headEnd/>
            <a:tailEnd/>
          </a:ln>
          <a:effectLst/>
        </p:spPr>
        <p:txBody>
          <a:bodyPr wrap="none">
            <a:spAutoFit/>
          </a:bodyPr>
          <a:lstStyle/>
          <a:p>
            <a:r>
              <a:rPr lang="en-US" altLang="zh-CN">
                <a:solidFill>
                  <a:srgbClr val="0033CC"/>
                </a:solidFill>
              </a:rPr>
              <a:t>pH</a:t>
            </a:r>
            <a:r>
              <a:rPr lang="zh-CN" altLang="en-US">
                <a:solidFill>
                  <a:srgbClr val="0033CC"/>
                </a:solidFill>
              </a:rPr>
              <a:t>是用来表示水溶液酸碱性的一种标度。</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0970"/>
                                        </p:tgtEl>
                                        <p:attrNameLst>
                                          <p:attrName>style.visibility</p:attrName>
                                        </p:attrNameLst>
                                      </p:cBhvr>
                                      <p:to>
                                        <p:strVal val="visible"/>
                                      </p:to>
                                    </p:set>
                                    <p:anim calcmode="lin" valueType="num">
                                      <p:cBhvr additive="base">
                                        <p:cTn id="7" dur="500" fill="hold"/>
                                        <p:tgtEl>
                                          <p:spTgt spid="250970"/>
                                        </p:tgtEl>
                                        <p:attrNameLst>
                                          <p:attrName>ppt_x</p:attrName>
                                        </p:attrNameLst>
                                      </p:cBhvr>
                                      <p:tavLst>
                                        <p:tav tm="0">
                                          <p:val>
                                            <p:strVal val="#ppt_x"/>
                                          </p:val>
                                        </p:tav>
                                        <p:tav tm="100000">
                                          <p:val>
                                            <p:strVal val="#ppt_x"/>
                                          </p:val>
                                        </p:tav>
                                      </p:tavLst>
                                    </p:anim>
                                    <p:anim calcmode="lin" valueType="num">
                                      <p:cBhvr additive="base">
                                        <p:cTn id="8" dur="500" fill="hold"/>
                                        <p:tgtEl>
                                          <p:spTgt spid="2509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97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971550" y="206375"/>
            <a:ext cx="7707313" cy="762000"/>
          </a:xfrm>
          <a:noFill/>
          <a:ln/>
        </p:spPr>
        <p:txBody>
          <a:bodyPr anchor="t">
            <a:spAutoFit/>
          </a:bodyPr>
          <a:lstStyle/>
          <a:p>
            <a:r>
              <a:rPr lang="en-US" altLang="zh-CN" sz="4400">
                <a:latin typeface="Times New Roman" pitchFamily="18" charset="0"/>
              </a:rPr>
              <a:t>2.2.1.4 </a:t>
            </a:r>
            <a:r>
              <a:rPr lang="zh-CN" altLang="en-US" sz="4400">
                <a:latin typeface="Times New Roman" pitchFamily="18" charset="0"/>
              </a:rPr>
              <a:t>解离度</a:t>
            </a:r>
            <a:r>
              <a:rPr lang="zh-CN" altLang="en-US" sz="4400">
                <a:latin typeface="Times New Roman" pitchFamily="18" charset="0"/>
                <a:sym typeface="Symbol" pitchFamily="18" charset="2"/>
              </a:rPr>
              <a:t>和</a:t>
            </a:r>
            <a:r>
              <a:rPr lang="zh-CN" altLang="en-US" sz="4400">
                <a:latin typeface="Times New Roman" pitchFamily="18" charset="0"/>
              </a:rPr>
              <a:t>稀释定律</a:t>
            </a:r>
          </a:p>
        </p:txBody>
      </p:sp>
      <p:graphicFrame>
        <p:nvGraphicFramePr>
          <p:cNvPr id="251907" name="Object 3"/>
          <p:cNvGraphicFramePr>
            <a:graphicFrameLocks noChangeAspect="1"/>
          </p:cNvGraphicFramePr>
          <p:nvPr>
            <p:ph sz="quarter" idx="3"/>
          </p:nvPr>
        </p:nvGraphicFramePr>
        <p:xfrm>
          <a:off x="900113" y="1338263"/>
          <a:ext cx="6538912" cy="2514600"/>
        </p:xfrm>
        <a:graphic>
          <a:graphicData uri="http://schemas.openxmlformats.org/presentationml/2006/ole">
            <p:oleObj spid="_x0000_s251907" name="Equation" r:id="rId3" imgW="2311200" imgH="888840" progId="Equation.DSMT4">
              <p:embed/>
            </p:oleObj>
          </a:graphicData>
        </a:graphic>
      </p:graphicFrame>
      <p:sp>
        <p:nvSpPr>
          <p:cNvPr id="251908" name="Rectangle 4"/>
          <p:cNvSpPr>
            <a:spLocks noChangeArrowheads="1"/>
          </p:cNvSpPr>
          <p:nvPr/>
        </p:nvSpPr>
        <p:spPr bwMode="auto">
          <a:xfrm>
            <a:off x="755650" y="3860800"/>
            <a:ext cx="8137525" cy="1844675"/>
          </a:xfrm>
          <a:prstGeom prst="rect">
            <a:avLst/>
          </a:prstGeom>
          <a:noFill/>
          <a:ln w="9525" algn="ctr">
            <a:noFill/>
            <a:miter lim="800000"/>
            <a:headEnd/>
            <a:tailEnd/>
          </a:ln>
          <a:effectLst/>
        </p:spPr>
        <p:txBody>
          <a:bodyPr>
            <a:spAutoFit/>
          </a:bodyPr>
          <a:lstStyle/>
          <a:p>
            <a:pPr>
              <a:lnSpc>
                <a:spcPct val="120000"/>
              </a:lnSpc>
              <a:buClr>
                <a:srgbClr val="FF00FF"/>
              </a:buClr>
              <a:buFont typeface="Wingdings" pitchFamily="2" charset="2"/>
              <a:buChar char="v"/>
            </a:pPr>
            <a:r>
              <a:rPr lang="zh-CN" altLang="en-US">
                <a:solidFill>
                  <a:schemeClr val="folHlink"/>
                </a:solidFill>
              </a:rPr>
              <a:t>解离度</a:t>
            </a:r>
            <a:r>
              <a:rPr lang="zh-CN" altLang="en-US">
                <a:solidFill>
                  <a:schemeClr val="hlink"/>
                </a:solidFill>
              </a:rPr>
              <a:t>可表示弱电解质解离程度的大小。</a:t>
            </a:r>
          </a:p>
          <a:p>
            <a:pPr>
              <a:lnSpc>
                <a:spcPct val="120000"/>
              </a:lnSpc>
            </a:pPr>
            <a:r>
              <a:rPr lang="zh-CN" altLang="en-US">
                <a:solidFill>
                  <a:schemeClr val="hlink"/>
                </a:solidFill>
              </a:rPr>
              <a:t>在温度、浓度相同条件下，</a:t>
            </a:r>
            <a:r>
              <a:rPr lang="el-GR" altLang="zh-CN">
                <a:solidFill>
                  <a:schemeClr val="hlink"/>
                </a:solidFill>
              </a:rPr>
              <a:t>α</a:t>
            </a:r>
            <a:r>
              <a:rPr lang="zh-CN" altLang="en-US">
                <a:solidFill>
                  <a:schemeClr val="hlink"/>
                </a:solidFill>
              </a:rPr>
              <a:t>越小，电解质越弱。</a:t>
            </a:r>
          </a:p>
        </p:txBody>
      </p:sp>
      <p:pic>
        <p:nvPicPr>
          <p:cNvPr id="251909" name="Picture 5" descr="返回">
            <a:hlinkClick r:id="rId4" action="ppaction://hlinksldjump"/>
          </p:cNvPr>
          <p:cNvPicPr>
            <a:picLocks noChangeAspect="1" noChangeArrowheads="1"/>
          </p:cNvPicPr>
          <p:nvPr/>
        </p:nvPicPr>
        <p:blipFill>
          <a:blip r:embed="rId5"/>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812800" y="206375"/>
            <a:ext cx="8113713" cy="701675"/>
          </a:xfrm>
          <a:noFill/>
          <a:ln/>
        </p:spPr>
        <p:txBody>
          <a:bodyPr anchor="t">
            <a:spAutoFit/>
          </a:bodyPr>
          <a:lstStyle/>
          <a:p>
            <a:pPr marL="762000" indent="-762000"/>
            <a:r>
              <a:rPr lang="en-US" altLang="zh-CN">
                <a:latin typeface="Times New Roman" pitchFamily="18" charset="0"/>
                <a:sym typeface="Symbol" pitchFamily="18" charset="2"/>
              </a:rPr>
              <a:t></a:t>
            </a:r>
            <a:r>
              <a:rPr lang="zh-CN" altLang="en-US">
                <a:latin typeface="Times New Roman" pitchFamily="18" charset="0"/>
                <a:sym typeface="Symbol" pitchFamily="18" charset="2"/>
              </a:rPr>
              <a:t>和</a:t>
            </a:r>
            <a:r>
              <a:rPr lang="zh-CN" altLang="en-US">
                <a:latin typeface="Times New Roman" pitchFamily="18" charset="0"/>
              </a:rPr>
              <a:t>解离常数的关系</a:t>
            </a:r>
          </a:p>
        </p:txBody>
      </p:sp>
      <p:sp>
        <p:nvSpPr>
          <p:cNvPr id="252931" name="Rectangle 3"/>
          <p:cNvSpPr>
            <a:spLocks noChangeArrowheads="1"/>
          </p:cNvSpPr>
          <p:nvPr/>
        </p:nvSpPr>
        <p:spPr bwMode="auto">
          <a:xfrm>
            <a:off x="609600" y="4691063"/>
            <a:ext cx="8229600" cy="838200"/>
          </a:xfrm>
          <a:prstGeom prst="rect">
            <a:avLst/>
          </a:prstGeom>
          <a:noFill/>
          <a:ln w="9525">
            <a:noFill/>
            <a:miter lim="800000"/>
            <a:headEnd/>
            <a:tailEnd/>
          </a:ln>
          <a:effectLst/>
        </p:spPr>
        <p:txBody>
          <a:bodyPr wrap="none"/>
          <a:lstStyle/>
          <a:p>
            <a:endParaRPr lang="zh-CN" altLang="en-US"/>
          </a:p>
        </p:txBody>
      </p:sp>
      <p:sp>
        <p:nvSpPr>
          <p:cNvPr id="252932" name="Rectangle 4"/>
          <p:cNvSpPr>
            <a:spLocks noChangeArrowheads="1"/>
          </p:cNvSpPr>
          <p:nvPr/>
        </p:nvSpPr>
        <p:spPr bwMode="auto">
          <a:xfrm>
            <a:off x="0" y="0"/>
            <a:ext cx="9144000" cy="0"/>
          </a:xfrm>
          <a:prstGeom prst="rect">
            <a:avLst/>
          </a:prstGeom>
          <a:noFill/>
          <a:ln w="9525" algn="ctr">
            <a:noFill/>
            <a:miter lim="800000"/>
            <a:headEnd/>
            <a:tailEnd/>
          </a:ln>
          <a:effectLst/>
        </p:spPr>
        <p:txBody>
          <a:bodyPr wrap="none" anchor="ctr">
            <a:spAutoFit/>
          </a:bodyPr>
          <a:lstStyle/>
          <a:p>
            <a:endParaRPr lang="zh-CN" altLang="en-US"/>
          </a:p>
        </p:txBody>
      </p:sp>
      <p:grpSp>
        <p:nvGrpSpPr>
          <p:cNvPr id="252933" name="Group 5"/>
          <p:cNvGrpSpPr>
            <a:grpSpLocks/>
          </p:cNvGrpSpPr>
          <p:nvPr/>
        </p:nvGrpSpPr>
        <p:grpSpPr bwMode="auto">
          <a:xfrm>
            <a:off x="3416300" y="1052513"/>
            <a:ext cx="5410200" cy="668337"/>
            <a:chOff x="672" y="384"/>
            <a:chExt cx="3408" cy="421"/>
          </a:xfrm>
        </p:grpSpPr>
        <p:sp>
          <p:nvSpPr>
            <p:cNvPr id="252934" name="Text Box 6"/>
            <p:cNvSpPr txBox="1">
              <a:spLocks noChangeArrowheads="1"/>
            </p:cNvSpPr>
            <p:nvPr/>
          </p:nvSpPr>
          <p:spPr bwMode="auto">
            <a:xfrm>
              <a:off x="672" y="384"/>
              <a:ext cx="3408" cy="421"/>
            </a:xfrm>
            <a:prstGeom prst="rect">
              <a:avLst/>
            </a:prstGeom>
            <a:noFill/>
            <a:ln w="9525">
              <a:noFill/>
              <a:miter lim="800000"/>
              <a:headEnd/>
              <a:tailEnd/>
            </a:ln>
            <a:effectLst/>
          </p:spPr>
          <p:txBody>
            <a:bodyPr>
              <a:spAutoFit/>
            </a:bodyPr>
            <a:lstStyle/>
            <a:p>
              <a:pPr>
                <a:lnSpc>
                  <a:spcPct val="70000"/>
                </a:lnSpc>
                <a:spcBef>
                  <a:spcPct val="50000"/>
                </a:spcBef>
              </a:pPr>
              <a:r>
                <a:rPr lang="en-US" altLang="zh-CN">
                  <a:ea typeface="宋体" pitchFamily="2" charset="-122"/>
                </a:rPr>
                <a:t>HA(aq)</a:t>
              </a:r>
              <a:r>
                <a:rPr lang="en-US" altLang="zh-CN" sz="5400">
                  <a:ea typeface="宋体" pitchFamily="2" charset="-122"/>
                </a:rPr>
                <a:t> </a:t>
              </a:r>
              <a:r>
                <a:rPr lang="en-US" altLang="zh-CN">
                  <a:ea typeface="宋体" pitchFamily="2" charset="-122"/>
                </a:rPr>
                <a:t>       H</a:t>
              </a:r>
              <a:r>
                <a:rPr lang="en-US" altLang="zh-CN" baseline="30000">
                  <a:ea typeface="宋体" pitchFamily="2" charset="-122"/>
                </a:rPr>
                <a:t>+</a:t>
              </a:r>
              <a:r>
                <a:rPr lang="en-US" altLang="zh-CN">
                  <a:ea typeface="宋体" pitchFamily="2" charset="-122"/>
                </a:rPr>
                <a:t>(aq) +	A</a:t>
              </a:r>
              <a:r>
                <a:rPr lang="zh-CN" altLang="en-US" baseline="30000">
                  <a:ea typeface="宋体" pitchFamily="2" charset="-122"/>
                </a:rPr>
                <a:t>－</a:t>
              </a:r>
              <a:r>
                <a:rPr lang="en-US" altLang="zh-CN">
                  <a:ea typeface="宋体" pitchFamily="2" charset="-122"/>
                </a:rPr>
                <a:t>(aq) </a:t>
              </a:r>
            </a:p>
          </p:txBody>
        </p:sp>
        <p:graphicFrame>
          <p:nvGraphicFramePr>
            <p:cNvPr id="252935" name="Object 7"/>
            <p:cNvGraphicFramePr>
              <a:graphicFrameLocks noChangeAspect="1"/>
            </p:cNvGraphicFramePr>
            <p:nvPr/>
          </p:nvGraphicFramePr>
          <p:xfrm>
            <a:off x="1606" y="560"/>
            <a:ext cx="410" cy="129"/>
          </p:xfrm>
          <a:graphic>
            <a:graphicData uri="http://schemas.openxmlformats.org/presentationml/2006/ole">
              <p:oleObj spid="_x0000_s252935" name="CS ChemDraw Drawing" r:id="rId4" imgW="650160" imgH="205560" progId="">
                <p:embed/>
              </p:oleObj>
            </a:graphicData>
          </a:graphic>
        </p:graphicFrame>
      </p:grpSp>
      <p:sp>
        <p:nvSpPr>
          <p:cNvPr id="252936" name="Rectangle 8"/>
          <p:cNvSpPr>
            <a:spLocks noChangeArrowheads="1"/>
          </p:cNvSpPr>
          <p:nvPr/>
        </p:nvSpPr>
        <p:spPr bwMode="auto">
          <a:xfrm>
            <a:off x="1692275" y="2349500"/>
            <a:ext cx="6594475" cy="433388"/>
          </a:xfrm>
          <a:prstGeom prst="rect">
            <a:avLst/>
          </a:prstGeom>
          <a:noFill/>
          <a:ln w="12700" cap="sq">
            <a:noFill/>
            <a:miter lim="800000"/>
            <a:headEnd type="none" w="sm" len="sm"/>
            <a:tailEnd type="none" w="sm" len="sm"/>
          </a:ln>
          <a:effectLst/>
        </p:spPr>
        <p:txBody>
          <a:bodyPr wrap="none">
            <a:spAutoFit/>
          </a:bodyPr>
          <a:lstStyle/>
          <a:p>
            <a:pPr>
              <a:lnSpc>
                <a:spcPct val="70000"/>
              </a:lnSpc>
              <a:spcBef>
                <a:spcPct val="50000"/>
              </a:spcBef>
            </a:pPr>
            <a:r>
              <a:rPr lang="zh-CN" altLang="en-US">
                <a:ea typeface="宋体" pitchFamily="2" charset="-122"/>
              </a:rPr>
              <a:t>平衡浓度	</a:t>
            </a:r>
            <a:r>
              <a:rPr lang="en-US" altLang="zh-CN" i="1">
                <a:ea typeface="宋体" pitchFamily="2" charset="-122"/>
              </a:rPr>
              <a:t>c</a:t>
            </a:r>
            <a:r>
              <a:rPr lang="en-US" altLang="zh-CN" baseline="-25000"/>
              <a:t>0</a:t>
            </a:r>
            <a:r>
              <a:rPr lang="en-US" altLang="zh-CN" i="1">
                <a:ea typeface="宋体" pitchFamily="2" charset="-122"/>
              </a:rPr>
              <a:t>– c</a:t>
            </a:r>
            <a:r>
              <a:rPr lang="en-US" altLang="zh-CN" baseline="-25000"/>
              <a:t>0</a:t>
            </a:r>
            <a:r>
              <a:rPr lang="en-US" altLang="zh-CN" i="1">
                <a:ea typeface="宋体" pitchFamily="2" charset="-122"/>
              </a:rPr>
              <a:t>α</a:t>
            </a:r>
            <a:r>
              <a:rPr lang="en-US" altLang="zh-CN">
                <a:ea typeface="宋体" pitchFamily="2" charset="-122"/>
              </a:rPr>
              <a:t>	</a:t>
            </a:r>
            <a:r>
              <a:rPr lang="zh-CN" altLang="en-US">
                <a:ea typeface="宋体" pitchFamily="2" charset="-122"/>
              </a:rPr>
              <a:t>　</a:t>
            </a:r>
            <a:r>
              <a:rPr lang="en-US" altLang="zh-CN" i="1">
                <a:ea typeface="宋体" pitchFamily="2" charset="-122"/>
              </a:rPr>
              <a:t>c</a:t>
            </a:r>
            <a:r>
              <a:rPr lang="en-US" altLang="zh-CN" baseline="-25000"/>
              <a:t>0</a:t>
            </a:r>
            <a:r>
              <a:rPr lang="en-US" altLang="zh-CN" i="1">
                <a:ea typeface="宋体" pitchFamily="2" charset="-122"/>
              </a:rPr>
              <a:t>α</a:t>
            </a:r>
            <a:r>
              <a:rPr lang="en-US" altLang="zh-CN">
                <a:ea typeface="宋体" pitchFamily="2" charset="-122"/>
              </a:rPr>
              <a:t>	  </a:t>
            </a:r>
            <a:r>
              <a:rPr lang="en-US" altLang="zh-CN" i="1">
                <a:ea typeface="宋体" pitchFamily="2" charset="-122"/>
              </a:rPr>
              <a:t>c</a:t>
            </a:r>
            <a:r>
              <a:rPr lang="en-US" altLang="zh-CN" baseline="-25000"/>
              <a:t>0</a:t>
            </a:r>
            <a:r>
              <a:rPr lang="en-US" altLang="zh-CN" i="1">
                <a:ea typeface="宋体" pitchFamily="2" charset="-122"/>
              </a:rPr>
              <a:t>α</a:t>
            </a:r>
          </a:p>
        </p:txBody>
      </p:sp>
      <p:sp>
        <p:nvSpPr>
          <p:cNvPr id="252937" name="Rectangle 9"/>
          <p:cNvSpPr>
            <a:spLocks noChangeArrowheads="1"/>
          </p:cNvSpPr>
          <p:nvPr/>
        </p:nvSpPr>
        <p:spPr bwMode="auto">
          <a:xfrm>
            <a:off x="1647825" y="1797050"/>
            <a:ext cx="6280150" cy="433388"/>
          </a:xfrm>
          <a:prstGeom prst="rect">
            <a:avLst/>
          </a:prstGeom>
          <a:noFill/>
          <a:ln w="12700" cap="sq">
            <a:noFill/>
            <a:miter lim="800000"/>
            <a:headEnd type="none" w="sm" len="sm"/>
            <a:tailEnd type="none" w="sm" len="sm"/>
          </a:ln>
          <a:effectLst/>
        </p:spPr>
        <p:txBody>
          <a:bodyPr wrap="none">
            <a:spAutoFit/>
          </a:bodyPr>
          <a:lstStyle/>
          <a:p>
            <a:pPr>
              <a:lnSpc>
                <a:spcPct val="70000"/>
              </a:lnSpc>
              <a:spcBef>
                <a:spcPct val="50000"/>
              </a:spcBef>
            </a:pPr>
            <a:r>
              <a:rPr lang="zh-CN" altLang="en-US">
                <a:ea typeface="宋体" pitchFamily="2" charset="-122"/>
              </a:rPr>
              <a:t>初始浓度	 </a:t>
            </a:r>
            <a:r>
              <a:rPr lang="en-US" altLang="zh-CN" i="1">
                <a:ea typeface="宋体" pitchFamily="2" charset="-122"/>
              </a:rPr>
              <a:t>c</a:t>
            </a:r>
            <a:r>
              <a:rPr lang="en-US" altLang="zh-CN" baseline="-25000">
                <a:ea typeface="宋体" pitchFamily="2" charset="-122"/>
              </a:rPr>
              <a:t>0</a:t>
            </a:r>
            <a:r>
              <a:rPr lang="en-US" altLang="zh-CN">
                <a:ea typeface="宋体" pitchFamily="2" charset="-122"/>
              </a:rPr>
              <a:t>		</a:t>
            </a:r>
            <a:r>
              <a:rPr lang="zh-CN" altLang="en-US">
                <a:ea typeface="宋体" pitchFamily="2" charset="-122"/>
              </a:rPr>
              <a:t>　 </a:t>
            </a:r>
            <a:r>
              <a:rPr lang="en-US" altLang="zh-CN">
                <a:ea typeface="宋体" pitchFamily="2" charset="-122"/>
              </a:rPr>
              <a:t>0		</a:t>
            </a:r>
            <a:r>
              <a:rPr lang="zh-CN" altLang="en-US">
                <a:ea typeface="宋体" pitchFamily="2" charset="-122"/>
              </a:rPr>
              <a:t>　</a:t>
            </a:r>
            <a:r>
              <a:rPr lang="en-US" altLang="zh-CN">
                <a:ea typeface="宋体" pitchFamily="2" charset="-122"/>
              </a:rPr>
              <a:t>0</a:t>
            </a:r>
          </a:p>
        </p:txBody>
      </p:sp>
      <p:graphicFrame>
        <p:nvGraphicFramePr>
          <p:cNvPr id="252938" name="Object 10"/>
          <p:cNvGraphicFramePr>
            <a:graphicFrameLocks noChangeAspect="1"/>
          </p:cNvGraphicFramePr>
          <p:nvPr/>
        </p:nvGraphicFramePr>
        <p:xfrm>
          <a:off x="1511300" y="4105275"/>
          <a:ext cx="3352800" cy="547688"/>
        </p:xfrm>
        <a:graphic>
          <a:graphicData uri="http://schemas.openxmlformats.org/presentationml/2006/ole">
            <p:oleObj spid="_x0000_s252938" name="Equation" r:id="rId5" imgW="1244520" imgH="203040" progId="Equation.3">
              <p:embed/>
            </p:oleObj>
          </a:graphicData>
        </a:graphic>
      </p:graphicFrame>
      <p:grpSp>
        <p:nvGrpSpPr>
          <p:cNvPr id="252939" name="Group 11"/>
          <p:cNvGrpSpPr>
            <a:grpSpLocks/>
          </p:cNvGrpSpPr>
          <p:nvPr/>
        </p:nvGrpSpPr>
        <p:grpSpPr bwMode="auto">
          <a:xfrm>
            <a:off x="4211638" y="2852738"/>
            <a:ext cx="4495800" cy="1166812"/>
            <a:chOff x="2496" y="1728"/>
            <a:chExt cx="2832" cy="735"/>
          </a:xfrm>
        </p:grpSpPr>
        <p:graphicFrame>
          <p:nvGraphicFramePr>
            <p:cNvPr id="252940" name="Object 12"/>
            <p:cNvGraphicFramePr>
              <a:graphicFrameLocks noChangeAspect="1"/>
            </p:cNvGraphicFramePr>
            <p:nvPr/>
          </p:nvGraphicFramePr>
          <p:xfrm>
            <a:off x="2496" y="1728"/>
            <a:ext cx="2832" cy="735"/>
          </p:xfrm>
          <a:graphic>
            <a:graphicData uri="http://schemas.openxmlformats.org/presentationml/2006/ole">
              <p:oleObj spid="_x0000_s252940" name="Equation" r:id="rId6" imgW="1663560" imgH="431640" progId="Equation.3">
                <p:embed/>
              </p:oleObj>
            </a:graphicData>
          </a:graphic>
        </p:graphicFrame>
        <p:graphicFrame>
          <p:nvGraphicFramePr>
            <p:cNvPr id="252941" name="Object 13"/>
            <p:cNvGraphicFramePr>
              <a:graphicFrameLocks noChangeAspect="1"/>
            </p:cNvGraphicFramePr>
            <p:nvPr/>
          </p:nvGraphicFramePr>
          <p:xfrm>
            <a:off x="3084" y="1776"/>
            <a:ext cx="171" cy="168"/>
          </p:xfrm>
          <a:graphic>
            <a:graphicData uri="http://schemas.openxmlformats.org/presentationml/2006/ole">
              <p:oleObj spid="_x0000_s252941" name="CS ChemDraw Drawing" r:id="rId7" imgW="271800" imgH="266400" progId="">
                <p:embed/>
              </p:oleObj>
            </a:graphicData>
          </a:graphic>
        </p:graphicFrame>
      </p:grpSp>
      <p:graphicFrame>
        <p:nvGraphicFramePr>
          <p:cNvPr id="252942" name="Object 14"/>
          <p:cNvGraphicFramePr>
            <a:graphicFrameLocks noChangeAspect="1"/>
          </p:cNvGraphicFramePr>
          <p:nvPr/>
        </p:nvGraphicFramePr>
        <p:xfrm>
          <a:off x="5148263" y="4076700"/>
          <a:ext cx="3392487" cy="739775"/>
        </p:xfrm>
        <a:graphic>
          <a:graphicData uri="http://schemas.openxmlformats.org/presentationml/2006/ole">
            <p:oleObj spid="_x0000_s252942" name="Equation" r:id="rId8" imgW="1104840" imgH="241200" progId="Equation.DSMT4">
              <p:embed/>
            </p:oleObj>
          </a:graphicData>
        </a:graphic>
      </p:graphicFrame>
      <p:graphicFrame>
        <p:nvGraphicFramePr>
          <p:cNvPr id="252943" name="Object 15"/>
          <p:cNvGraphicFramePr>
            <a:graphicFrameLocks noChangeAspect="1"/>
          </p:cNvGraphicFramePr>
          <p:nvPr/>
        </p:nvGraphicFramePr>
        <p:xfrm>
          <a:off x="2484438" y="4805363"/>
          <a:ext cx="2841625" cy="1287462"/>
        </p:xfrm>
        <a:graphic>
          <a:graphicData uri="http://schemas.openxmlformats.org/presentationml/2006/ole">
            <p:oleObj spid="_x0000_s252943" name="Equation" r:id="rId9" imgW="1091880" imgH="495000" progId="Equation.DSMT4">
              <p:embed/>
            </p:oleObj>
          </a:graphicData>
        </a:graphic>
      </p:graphicFrame>
      <p:graphicFrame>
        <p:nvGraphicFramePr>
          <p:cNvPr id="252944" name="Object 16"/>
          <p:cNvGraphicFramePr>
            <a:graphicFrameLocks noChangeAspect="1"/>
          </p:cNvGraphicFramePr>
          <p:nvPr/>
        </p:nvGraphicFramePr>
        <p:xfrm>
          <a:off x="666750" y="2835275"/>
          <a:ext cx="3257550" cy="1098550"/>
        </p:xfrm>
        <a:graphic>
          <a:graphicData uri="http://schemas.openxmlformats.org/presentationml/2006/ole">
            <p:oleObj spid="_x0000_s252944" name="Equation" r:id="rId10" imgW="1244520" imgH="419040" progId="Equation.DSMT4">
              <p:embed/>
            </p:oleObj>
          </a:graphicData>
        </a:graphic>
      </p:graphicFrame>
      <p:pic>
        <p:nvPicPr>
          <p:cNvPr id="252945" name="Picture 17" descr="返回">
            <a:hlinkClick r:id="rId11" action="ppaction://hlinksldjump"/>
          </p:cNvPr>
          <p:cNvPicPr>
            <a:picLocks noChangeAspect="1" noChangeArrowheads="1"/>
          </p:cNvPicPr>
          <p:nvPr/>
        </p:nvPicPr>
        <p:blipFill>
          <a:blip r:embed="rId12"/>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2944"/>
                                        </p:tgtEl>
                                        <p:attrNameLst>
                                          <p:attrName>style.visibility</p:attrName>
                                        </p:attrNameLst>
                                      </p:cBhvr>
                                      <p:to>
                                        <p:strVal val="visible"/>
                                      </p:to>
                                    </p:set>
                                    <p:animEffect transition="in" filter="blinds(horizontal)">
                                      <p:cBhvr>
                                        <p:cTn id="7" dur="500"/>
                                        <p:tgtEl>
                                          <p:spTgt spid="25294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2939"/>
                                        </p:tgtEl>
                                        <p:attrNameLst>
                                          <p:attrName>style.visibility</p:attrName>
                                        </p:attrNameLst>
                                      </p:cBhvr>
                                      <p:to>
                                        <p:strVal val="visible"/>
                                      </p:to>
                                    </p:set>
                                    <p:animEffect transition="in" filter="blinds(horizontal)">
                                      <p:cBhvr>
                                        <p:cTn id="12" dur="500"/>
                                        <p:tgtEl>
                                          <p:spTgt spid="25293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52938"/>
                                        </p:tgtEl>
                                        <p:attrNameLst>
                                          <p:attrName>style.visibility</p:attrName>
                                        </p:attrNameLst>
                                      </p:cBhvr>
                                      <p:to>
                                        <p:strVal val="visible"/>
                                      </p:to>
                                    </p:set>
                                    <p:animEffect transition="in" filter="blinds(horizontal)">
                                      <p:cBhvr>
                                        <p:cTn id="17" dur="500"/>
                                        <p:tgtEl>
                                          <p:spTgt spid="25293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52942"/>
                                        </p:tgtEl>
                                        <p:attrNameLst>
                                          <p:attrName>style.visibility</p:attrName>
                                        </p:attrNameLst>
                                      </p:cBhvr>
                                      <p:to>
                                        <p:strVal val="visible"/>
                                      </p:to>
                                    </p:set>
                                    <p:animEffect transition="in" filter="blinds(horizontal)">
                                      <p:cBhvr>
                                        <p:cTn id="22" dur="500"/>
                                        <p:tgtEl>
                                          <p:spTgt spid="25294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52943"/>
                                        </p:tgtEl>
                                        <p:attrNameLst>
                                          <p:attrName>style.visibility</p:attrName>
                                        </p:attrNameLst>
                                      </p:cBhvr>
                                      <p:to>
                                        <p:strVal val="visible"/>
                                      </p:to>
                                    </p:set>
                                    <p:animEffect transition="in" filter="blinds(horizontal)">
                                      <p:cBhvr>
                                        <p:cTn id="27" dur="500"/>
                                        <p:tgtEl>
                                          <p:spTgt spid="252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xfrm>
            <a:off x="812800" y="206375"/>
            <a:ext cx="8113713" cy="701675"/>
          </a:xfrm>
          <a:noFill/>
          <a:ln/>
        </p:spPr>
        <p:txBody>
          <a:bodyPr anchor="t">
            <a:spAutoFit/>
          </a:bodyPr>
          <a:lstStyle/>
          <a:p>
            <a:pPr marL="762000" indent="-762000"/>
            <a:r>
              <a:rPr lang="zh-CN" altLang="en-US">
                <a:latin typeface="Times New Roman" pitchFamily="18" charset="0"/>
              </a:rPr>
              <a:t>稀释定律</a:t>
            </a:r>
          </a:p>
        </p:txBody>
      </p:sp>
      <p:graphicFrame>
        <p:nvGraphicFramePr>
          <p:cNvPr id="254979" name="Object 3"/>
          <p:cNvGraphicFramePr>
            <a:graphicFrameLocks noChangeAspect="1"/>
          </p:cNvGraphicFramePr>
          <p:nvPr>
            <p:ph sz="half" idx="1"/>
          </p:nvPr>
        </p:nvGraphicFramePr>
        <p:xfrm>
          <a:off x="2268538" y="1196975"/>
          <a:ext cx="2590800" cy="1187450"/>
        </p:xfrm>
        <a:graphic>
          <a:graphicData uri="http://schemas.openxmlformats.org/presentationml/2006/ole">
            <p:oleObj spid="_x0000_s254979" name="Equation" r:id="rId4" imgW="1079280" imgH="495000" progId="Equation.DSMT4">
              <p:embed/>
            </p:oleObj>
          </a:graphicData>
        </a:graphic>
      </p:graphicFrame>
      <p:sp>
        <p:nvSpPr>
          <p:cNvPr id="254980" name="Rectangle 4"/>
          <p:cNvSpPr>
            <a:spLocks noChangeArrowheads="1"/>
          </p:cNvSpPr>
          <p:nvPr/>
        </p:nvSpPr>
        <p:spPr bwMode="auto">
          <a:xfrm>
            <a:off x="611188" y="2276475"/>
            <a:ext cx="8353425" cy="1117600"/>
          </a:xfrm>
          <a:prstGeom prst="rect">
            <a:avLst/>
          </a:prstGeom>
          <a:noFill/>
          <a:ln w="9525" algn="ctr">
            <a:noFill/>
            <a:miter lim="800000"/>
            <a:headEnd/>
            <a:tailEnd/>
          </a:ln>
          <a:effectLst/>
        </p:spPr>
        <p:txBody>
          <a:bodyPr>
            <a:spAutoFit/>
          </a:bodyPr>
          <a:lstStyle/>
          <a:p>
            <a:pPr>
              <a:lnSpc>
                <a:spcPct val="120000"/>
              </a:lnSpc>
              <a:spcBef>
                <a:spcPct val="50000"/>
              </a:spcBef>
              <a:buClr>
                <a:srgbClr val="FF00FF"/>
              </a:buClr>
              <a:buFont typeface="Wingdings" pitchFamily="2" charset="2"/>
              <a:buChar char="v"/>
            </a:pPr>
            <a:r>
              <a:rPr lang="zh-CN" altLang="en-US" sz="2800">
                <a:solidFill>
                  <a:schemeClr val="hlink"/>
                </a:solidFill>
              </a:rPr>
              <a:t>稀释定律</a:t>
            </a:r>
            <a:r>
              <a:rPr lang="en-US" altLang="zh-CN" sz="2800">
                <a:solidFill>
                  <a:schemeClr val="hlink"/>
                </a:solidFill>
              </a:rPr>
              <a:t>(</a:t>
            </a:r>
            <a:r>
              <a:rPr lang="en-US" altLang="zh-CN" sz="2800" b="1" i="1">
                <a:solidFill>
                  <a:srgbClr val="FF00FF"/>
                </a:solidFill>
                <a:ea typeface="宋体" pitchFamily="2" charset="-122"/>
              </a:rPr>
              <a:t>Dilution Law</a:t>
            </a:r>
            <a:r>
              <a:rPr lang="en-US" altLang="zh-CN" sz="2800">
                <a:solidFill>
                  <a:schemeClr val="hlink"/>
                </a:solidFill>
              </a:rPr>
              <a:t>) </a:t>
            </a:r>
            <a:r>
              <a:rPr lang="zh-CN" altLang="en-US" sz="2800">
                <a:solidFill>
                  <a:schemeClr val="hlink"/>
                </a:solidFill>
              </a:rPr>
              <a:t>：在一定温度下</a:t>
            </a:r>
            <a:r>
              <a:rPr lang="en-US" altLang="zh-CN" sz="2800">
                <a:solidFill>
                  <a:schemeClr val="hlink"/>
                </a:solidFill>
              </a:rPr>
              <a:t>(</a:t>
            </a:r>
            <a:r>
              <a:rPr lang="en-US" altLang="zh-CN" sz="2800" i="1">
                <a:solidFill>
                  <a:schemeClr val="hlink"/>
                </a:solidFill>
              </a:rPr>
              <a:t>K</a:t>
            </a:r>
            <a:r>
              <a:rPr lang="en-US" altLang="zh-CN" sz="2800" baseline="-25000">
                <a:solidFill>
                  <a:schemeClr val="hlink"/>
                </a:solidFill>
              </a:rPr>
              <a:t>i</a:t>
            </a:r>
            <a:r>
              <a:rPr lang="el-GR" altLang="zh-CN" sz="2800" baseline="30000">
                <a:solidFill>
                  <a:schemeClr val="hlink"/>
                </a:solidFill>
                <a:sym typeface="Webdings" pitchFamily="18" charset="2"/>
              </a:rPr>
              <a:t></a:t>
            </a:r>
            <a:r>
              <a:rPr lang="zh-CN" altLang="en-US" sz="2800">
                <a:solidFill>
                  <a:schemeClr val="hlink"/>
                </a:solidFill>
              </a:rPr>
              <a:t>为定值</a:t>
            </a:r>
            <a:r>
              <a:rPr lang="en-US" altLang="zh-CN" sz="2800">
                <a:solidFill>
                  <a:schemeClr val="hlink"/>
                </a:solidFill>
              </a:rPr>
              <a:t>)</a:t>
            </a:r>
            <a:r>
              <a:rPr lang="zh-CN" altLang="en-US" sz="2800">
                <a:solidFill>
                  <a:schemeClr val="hlink"/>
                </a:solidFill>
              </a:rPr>
              <a:t>，某弱电解质的解离度随着其溶液的稀释而增大。</a:t>
            </a:r>
          </a:p>
        </p:txBody>
      </p:sp>
      <p:sp>
        <p:nvSpPr>
          <p:cNvPr id="254981" name="Rectangle 5"/>
          <p:cNvSpPr>
            <a:spLocks noChangeArrowheads="1"/>
          </p:cNvSpPr>
          <p:nvPr/>
        </p:nvSpPr>
        <p:spPr bwMode="auto">
          <a:xfrm>
            <a:off x="611188" y="3429000"/>
            <a:ext cx="8137525" cy="1117600"/>
          </a:xfrm>
          <a:prstGeom prst="rect">
            <a:avLst/>
          </a:prstGeom>
          <a:noFill/>
          <a:ln w="9525" algn="ctr">
            <a:noFill/>
            <a:miter lim="800000"/>
            <a:headEnd/>
            <a:tailEnd/>
          </a:ln>
          <a:effectLst/>
        </p:spPr>
        <p:txBody>
          <a:bodyPr>
            <a:spAutoFit/>
          </a:bodyPr>
          <a:lstStyle/>
          <a:p>
            <a:pPr>
              <a:lnSpc>
                <a:spcPct val="120000"/>
              </a:lnSpc>
              <a:buClr>
                <a:srgbClr val="FF00FF"/>
              </a:buClr>
              <a:buFont typeface="Wingdings" pitchFamily="2" charset="2"/>
              <a:buChar char="v"/>
            </a:pPr>
            <a:r>
              <a:rPr lang="en-US" altLang="zh-CN" sz="2800" i="1">
                <a:solidFill>
                  <a:schemeClr val="hlink"/>
                </a:solidFill>
              </a:rPr>
              <a:t>K</a:t>
            </a:r>
            <a:r>
              <a:rPr lang="en-US" altLang="zh-CN" sz="2800" baseline="-25000">
                <a:solidFill>
                  <a:schemeClr val="hlink"/>
                </a:solidFill>
              </a:rPr>
              <a:t>i </a:t>
            </a:r>
            <a:r>
              <a:rPr lang="el-GR" altLang="zh-CN" sz="2800" baseline="30000">
                <a:solidFill>
                  <a:schemeClr val="hlink"/>
                </a:solidFill>
                <a:ea typeface="宋体" pitchFamily="2" charset="-122"/>
                <a:sym typeface="Webdings" pitchFamily="18" charset="2"/>
              </a:rPr>
              <a:t></a:t>
            </a:r>
            <a:r>
              <a:rPr lang="zh-CN" altLang="en-US" sz="2800">
                <a:solidFill>
                  <a:schemeClr val="hlink"/>
                </a:solidFill>
              </a:rPr>
              <a:t>与</a:t>
            </a:r>
            <a:r>
              <a:rPr lang="el-GR" altLang="zh-CN" sz="2800" i="1">
                <a:solidFill>
                  <a:schemeClr val="hlink"/>
                </a:solidFill>
              </a:rPr>
              <a:t>α</a:t>
            </a:r>
            <a:r>
              <a:rPr lang="zh-CN" altLang="en-US" sz="2800">
                <a:solidFill>
                  <a:schemeClr val="hlink"/>
                </a:solidFill>
              </a:rPr>
              <a:t>都能说明弱电解质的解离程度；</a:t>
            </a:r>
          </a:p>
          <a:p>
            <a:pPr>
              <a:lnSpc>
                <a:spcPct val="120000"/>
              </a:lnSpc>
            </a:pPr>
            <a:r>
              <a:rPr lang="zh-CN" altLang="en-US" sz="2800">
                <a:solidFill>
                  <a:schemeClr val="folHlink"/>
                </a:solidFill>
              </a:rPr>
              <a:t>但</a:t>
            </a:r>
            <a:r>
              <a:rPr lang="el-GR" altLang="zh-CN" sz="2800" i="1">
                <a:solidFill>
                  <a:schemeClr val="folHlink"/>
                </a:solidFill>
              </a:rPr>
              <a:t>α</a:t>
            </a:r>
            <a:r>
              <a:rPr lang="zh-CN" altLang="en-US" sz="2800">
                <a:solidFill>
                  <a:schemeClr val="folHlink"/>
                </a:solidFill>
              </a:rPr>
              <a:t>与</a:t>
            </a:r>
            <a:r>
              <a:rPr lang="en-US" altLang="zh-CN" sz="2800" i="1">
                <a:solidFill>
                  <a:schemeClr val="folHlink"/>
                </a:solidFill>
              </a:rPr>
              <a:t>c</a:t>
            </a:r>
            <a:r>
              <a:rPr lang="en-US" altLang="zh-CN" sz="2800" baseline="-25000">
                <a:solidFill>
                  <a:schemeClr val="folHlink"/>
                </a:solidFill>
              </a:rPr>
              <a:t>0</a:t>
            </a:r>
            <a:r>
              <a:rPr lang="zh-CN" altLang="en-US" sz="2800">
                <a:solidFill>
                  <a:schemeClr val="folHlink"/>
                </a:solidFill>
              </a:rPr>
              <a:t>有关，</a:t>
            </a:r>
            <a:r>
              <a:rPr lang="en-US" altLang="zh-CN" sz="2800" i="1">
                <a:solidFill>
                  <a:schemeClr val="folHlink"/>
                </a:solidFill>
              </a:rPr>
              <a:t>K</a:t>
            </a:r>
            <a:r>
              <a:rPr lang="en-US" altLang="zh-CN" sz="2800" baseline="-25000">
                <a:solidFill>
                  <a:schemeClr val="folHlink"/>
                </a:solidFill>
              </a:rPr>
              <a:t>i</a:t>
            </a:r>
            <a:r>
              <a:rPr lang="el-GR" altLang="zh-CN" sz="2800" baseline="30000">
                <a:solidFill>
                  <a:schemeClr val="folHlink"/>
                </a:solidFill>
                <a:ea typeface="宋体" pitchFamily="2" charset="-122"/>
                <a:sym typeface="Webdings" pitchFamily="18" charset="2"/>
              </a:rPr>
              <a:t></a:t>
            </a:r>
            <a:r>
              <a:rPr lang="zh-CN" altLang="en-US" sz="2800">
                <a:solidFill>
                  <a:schemeClr val="folHlink"/>
                </a:solidFill>
              </a:rPr>
              <a:t>与</a:t>
            </a:r>
            <a:r>
              <a:rPr lang="en-US" altLang="zh-CN" sz="2800" i="1">
                <a:solidFill>
                  <a:schemeClr val="folHlink"/>
                </a:solidFill>
              </a:rPr>
              <a:t>c</a:t>
            </a:r>
            <a:r>
              <a:rPr lang="en-US" altLang="zh-CN" sz="2800" baseline="-25000">
                <a:solidFill>
                  <a:schemeClr val="folHlink"/>
                </a:solidFill>
              </a:rPr>
              <a:t>0</a:t>
            </a:r>
            <a:r>
              <a:rPr lang="zh-CN" altLang="en-US" sz="2800">
                <a:solidFill>
                  <a:schemeClr val="folHlink"/>
                </a:solidFill>
              </a:rPr>
              <a:t>无关</a:t>
            </a:r>
            <a:r>
              <a:rPr lang="zh-CN" altLang="en-US" sz="2800">
                <a:solidFill>
                  <a:schemeClr val="hlink"/>
                </a:solidFill>
              </a:rPr>
              <a:t>。</a:t>
            </a:r>
          </a:p>
        </p:txBody>
      </p:sp>
      <p:grpSp>
        <p:nvGrpSpPr>
          <p:cNvPr id="254982" name="Group 6"/>
          <p:cNvGrpSpPr>
            <a:grpSpLocks/>
          </p:cNvGrpSpPr>
          <p:nvPr/>
        </p:nvGrpSpPr>
        <p:grpSpPr bwMode="auto">
          <a:xfrm>
            <a:off x="611188" y="4437063"/>
            <a:ext cx="8137525" cy="1701800"/>
            <a:chOff x="385" y="2795"/>
            <a:chExt cx="5126" cy="1072"/>
          </a:xfrm>
        </p:grpSpPr>
        <p:graphicFrame>
          <p:nvGraphicFramePr>
            <p:cNvPr id="254983" name="Object 7"/>
            <p:cNvGraphicFramePr>
              <a:graphicFrameLocks noChangeAspect="1"/>
            </p:cNvGraphicFramePr>
            <p:nvPr/>
          </p:nvGraphicFramePr>
          <p:xfrm>
            <a:off x="2245" y="2865"/>
            <a:ext cx="2223" cy="474"/>
          </p:xfrm>
          <a:graphic>
            <a:graphicData uri="http://schemas.openxmlformats.org/presentationml/2006/ole">
              <p:oleObj spid="_x0000_s254983" name="Equation" r:id="rId5" imgW="1384200" imgH="291960" progId="Equation.DSMT4">
                <p:embed/>
              </p:oleObj>
            </a:graphicData>
          </a:graphic>
        </p:graphicFrame>
        <p:graphicFrame>
          <p:nvGraphicFramePr>
            <p:cNvPr id="254984" name="Object 8"/>
            <p:cNvGraphicFramePr>
              <a:graphicFrameLocks noChangeAspect="1"/>
            </p:cNvGraphicFramePr>
            <p:nvPr/>
          </p:nvGraphicFramePr>
          <p:xfrm>
            <a:off x="2245" y="3385"/>
            <a:ext cx="2449" cy="482"/>
          </p:xfrm>
          <a:graphic>
            <a:graphicData uri="http://schemas.openxmlformats.org/presentationml/2006/ole">
              <p:oleObj spid="_x0000_s254984" name="Equation" r:id="rId6" imgW="1485720" imgH="291960" progId="Equation.DSMT4">
                <p:embed/>
              </p:oleObj>
            </a:graphicData>
          </a:graphic>
        </p:graphicFrame>
        <p:sp>
          <p:nvSpPr>
            <p:cNvPr id="254985" name="Rectangle 9"/>
            <p:cNvSpPr>
              <a:spLocks noChangeArrowheads="1"/>
            </p:cNvSpPr>
            <p:nvPr/>
          </p:nvSpPr>
          <p:spPr bwMode="auto">
            <a:xfrm>
              <a:off x="385" y="2795"/>
              <a:ext cx="5126" cy="980"/>
            </a:xfrm>
            <a:prstGeom prst="rect">
              <a:avLst/>
            </a:prstGeom>
            <a:noFill/>
            <a:ln w="9525" algn="ctr">
              <a:noFill/>
              <a:miter lim="800000"/>
              <a:headEnd/>
              <a:tailEnd/>
            </a:ln>
            <a:effectLst/>
          </p:spPr>
          <p:txBody>
            <a:bodyPr>
              <a:spAutoFit/>
            </a:bodyPr>
            <a:lstStyle/>
            <a:p>
              <a:pPr>
                <a:lnSpc>
                  <a:spcPct val="150000"/>
                </a:lnSpc>
                <a:buClr>
                  <a:srgbClr val="FF00FF"/>
                </a:buClr>
                <a:buFont typeface="Wingdings" pitchFamily="2" charset="2"/>
                <a:buChar char="v"/>
              </a:pPr>
              <a:r>
                <a:rPr lang="zh-CN" altLang="en-US">
                  <a:solidFill>
                    <a:schemeClr val="hlink"/>
                  </a:solidFill>
                </a:rPr>
                <a:t>一元弱酸</a:t>
              </a:r>
            </a:p>
            <a:p>
              <a:pPr>
                <a:lnSpc>
                  <a:spcPct val="150000"/>
                </a:lnSpc>
                <a:buClr>
                  <a:srgbClr val="FF00FF"/>
                </a:buClr>
                <a:buFont typeface="Wingdings" pitchFamily="2" charset="2"/>
                <a:buChar char="v"/>
              </a:pPr>
              <a:r>
                <a:rPr lang="zh-CN" altLang="en-US">
                  <a:solidFill>
                    <a:schemeClr val="hlink"/>
                  </a:solidFill>
                </a:rPr>
                <a:t>一元弱碱</a:t>
              </a:r>
            </a:p>
          </p:txBody>
        </p:sp>
      </p:grpSp>
      <p:sp>
        <p:nvSpPr>
          <p:cNvPr id="254986" name="WordArt 10"/>
          <p:cNvSpPr>
            <a:spLocks noChangeArrowheads="1" noChangeShapeType="1" noTextEdit="1"/>
          </p:cNvSpPr>
          <p:nvPr/>
        </p:nvSpPr>
        <p:spPr bwMode="auto">
          <a:xfrm>
            <a:off x="5867400" y="4149725"/>
            <a:ext cx="2665413" cy="287338"/>
          </a:xfrm>
          <a:prstGeom prst="rect">
            <a:avLst/>
          </a:prstGeom>
        </p:spPr>
        <p:txBody>
          <a:bodyPr wrap="none" fromWordArt="1">
            <a:prstTxWarp prst="textPlain">
              <a:avLst>
                <a:gd name="adj" fmla="val 50000"/>
              </a:avLst>
            </a:prstTxWarp>
          </a:bodyPr>
          <a:lstStyle/>
          <a:p>
            <a:pPr algn="ctr"/>
            <a:r>
              <a:rPr lang="en-US" altLang="zh-CN" sz="3600" b="1" i="1" kern="10" normalizeH="1">
                <a:ln w="12700" cap="sq">
                  <a:solidFill>
                    <a:srgbClr val="EAEAEA"/>
                  </a:solidFill>
                  <a:round/>
                  <a:headEnd type="none" w="sm" len="sm"/>
                  <a:tailEnd type="none" w="sm" len="sm"/>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Pay attention!</a:t>
            </a:r>
            <a:endParaRPr lang="zh-CN" altLang="en-US" sz="3600" b="1" i="1" kern="10" normalizeH="1">
              <a:ln w="12700" cap="sq">
                <a:solidFill>
                  <a:srgbClr val="EAEAEA"/>
                </a:solidFill>
                <a:round/>
                <a:headEnd type="none" w="sm" len="sm"/>
                <a:tailEnd type="none" w="sm" len="sm"/>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endParaRPr>
          </a:p>
        </p:txBody>
      </p:sp>
      <p:pic>
        <p:nvPicPr>
          <p:cNvPr id="254987" name="Picture 11" descr="返回">
            <a:hlinkClick r:id="rId7" action="ppaction://hlinksldjump"/>
          </p:cNvPr>
          <p:cNvPicPr>
            <a:picLocks noChangeAspect="1" noChangeArrowheads="1"/>
          </p:cNvPicPr>
          <p:nvPr/>
        </p:nvPicPr>
        <p:blipFill>
          <a:blip r:embed="rId8"/>
          <a:srcRect/>
          <a:stretch>
            <a:fillRect/>
          </a:stretch>
        </p:blipFill>
        <p:spPr bwMode="auto">
          <a:xfrm>
            <a:off x="7494588" y="6383338"/>
            <a:ext cx="792162" cy="468312"/>
          </a:xfrm>
          <a:prstGeom prst="rect">
            <a:avLst/>
          </a:prstGeom>
          <a:noFill/>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en-US" altLang="zh-CN" sz="3600">
                <a:latin typeface="Times New Roman" pitchFamily="18" charset="0"/>
              </a:rPr>
              <a:t>2.2.1.5 </a:t>
            </a:r>
            <a:r>
              <a:rPr lang="zh-CN" altLang="en-US" sz="3600">
                <a:latin typeface="Times New Roman" pitchFamily="18" charset="0"/>
              </a:rPr>
              <a:t>弱酸或弱碱溶液中离子浓度计算</a:t>
            </a:r>
          </a:p>
        </p:txBody>
      </p:sp>
      <p:sp>
        <p:nvSpPr>
          <p:cNvPr id="257027" name="Text Box 3"/>
          <p:cNvSpPr txBox="1">
            <a:spLocks noChangeArrowheads="1"/>
          </p:cNvSpPr>
          <p:nvPr/>
        </p:nvSpPr>
        <p:spPr bwMode="auto">
          <a:xfrm>
            <a:off x="684213" y="1268413"/>
            <a:ext cx="8001000" cy="1203325"/>
          </a:xfrm>
          <a:prstGeom prst="rect">
            <a:avLst/>
          </a:prstGeom>
          <a:noFill/>
          <a:ln w="9525">
            <a:noFill/>
            <a:miter lim="800000"/>
            <a:headEnd/>
            <a:tailEnd/>
          </a:ln>
          <a:effectLst/>
        </p:spPr>
        <p:txBody>
          <a:bodyPr>
            <a:spAutoFit/>
          </a:bodyPr>
          <a:lstStyle/>
          <a:p>
            <a:pPr>
              <a:lnSpc>
                <a:spcPct val="130000"/>
              </a:lnSpc>
              <a:spcBef>
                <a:spcPct val="20000"/>
              </a:spcBef>
            </a:pPr>
            <a:r>
              <a:rPr lang="zh-CN" altLang="en-US" sz="2800">
                <a:solidFill>
                  <a:srgbClr val="FF3300"/>
                </a:solidFill>
              </a:rPr>
              <a:t>例题</a:t>
            </a:r>
            <a:r>
              <a:rPr lang="en-US" altLang="zh-CN" sz="2800">
                <a:solidFill>
                  <a:srgbClr val="FF3300"/>
                </a:solidFill>
              </a:rPr>
              <a:t>5</a:t>
            </a:r>
            <a:r>
              <a:rPr lang="en-US" altLang="zh-CN" sz="2800"/>
              <a:t>  </a:t>
            </a:r>
            <a:r>
              <a:rPr lang="zh-CN" altLang="en-US" sz="2800">
                <a:solidFill>
                  <a:schemeClr val="hlink"/>
                </a:solidFill>
              </a:rPr>
              <a:t>已知</a:t>
            </a:r>
            <a:r>
              <a:rPr lang="en-US" altLang="zh-CN" sz="2800">
                <a:solidFill>
                  <a:schemeClr val="hlink"/>
                </a:solidFill>
              </a:rPr>
              <a:t>HAc</a:t>
            </a:r>
            <a:r>
              <a:rPr lang="zh-CN" altLang="en-US" sz="2800">
                <a:solidFill>
                  <a:schemeClr val="hlink"/>
                </a:solidFill>
              </a:rPr>
              <a:t>的</a:t>
            </a:r>
            <a:r>
              <a:rPr lang="en-US" altLang="zh-CN" sz="2800" i="1">
                <a:solidFill>
                  <a:schemeClr val="hlink"/>
                </a:solidFill>
              </a:rPr>
              <a:t>K</a:t>
            </a:r>
            <a:r>
              <a:rPr lang="en-US" altLang="zh-CN" sz="2800" baseline="-30000">
                <a:solidFill>
                  <a:schemeClr val="hlink"/>
                </a:solidFill>
              </a:rPr>
              <a:t>a</a:t>
            </a:r>
            <a:r>
              <a:rPr lang="el-GR" altLang="zh-CN" baseline="30000">
                <a:solidFill>
                  <a:schemeClr val="hlink"/>
                </a:solidFill>
                <a:ea typeface="宋体" pitchFamily="2" charset="-122"/>
                <a:sym typeface="Webdings" pitchFamily="18" charset="2"/>
              </a:rPr>
              <a:t></a:t>
            </a:r>
            <a:r>
              <a:rPr lang="en-US" altLang="zh-CN" sz="2800">
                <a:solidFill>
                  <a:schemeClr val="hlink"/>
                </a:solidFill>
              </a:rPr>
              <a:t>=1.8×10</a:t>
            </a:r>
            <a:r>
              <a:rPr lang="en-US" altLang="zh-CN" sz="2800" baseline="30000">
                <a:solidFill>
                  <a:schemeClr val="hlink"/>
                </a:solidFill>
              </a:rPr>
              <a:t>-5</a:t>
            </a:r>
            <a:r>
              <a:rPr lang="zh-CN" altLang="en-US" sz="2800">
                <a:solidFill>
                  <a:schemeClr val="hlink"/>
                </a:solidFill>
              </a:rPr>
              <a:t>，计算</a:t>
            </a:r>
            <a:r>
              <a:rPr lang="en-US" altLang="zh-CN" sz="2800">
                <a:solidFill>
                  <a:schemeClr val="hlink"/>
                </a:solidFill>
              </a:rPr>
              <a:t>3.0%</a:t>
            </a:r>
            <a:r>
              <a:rPr lang="zh-CN" altLang="en-US" sz="2800">
                <a:solidFill>
                  <a:schemeClr val="hlink"/>
                </a:solidFill>
              </a:rPr>
              <a:t>米醋</a:t>
            </a:r>
            <a:r>
              <a:rPr lang="en-US" altLang="zh-CN" sz="2800">
                <a:solidFill>
                  <a:schemeClr val="hlink"/>
                </a:solidFill>
              </a:rPr>
              <a:t>(</a:t>
            </a:r>
            <a:r>
              <a:rPr lang="zh-CN" altLang="en-US" sz="2800">
                <a:solidFill>
                  <a:schemeClr val="hlink"/>
                </a:solidFill>
              </a:rPr>
              <a:t>含</a:t>
            </a:r>
            <a:r>
              <a:rPr lang="en-US" altLang="zh-CN" sz="2800">
                <a:solidFill>
                  <a:schemeClr val="hlink"/>
                </a:solidFill>
              </a:rPr>
              <a:t>HAc</a:t>
            </a:r>
            <a:r>
              <a:rPr lang="zh-CN" altLang="en-US" sz="2800">
                <a:solidFill>
                  <a:schemeClr val="hlink"/>
                </a:solidFill>
              </a:rPr>
              <a:t>浓度为</a:t>
            </a:r>
            <a:r>
              <a:rPr lang="en-US" altLang="zh-CN" sz="2800">
                <a:solidFill>
                  <a:schemeClr val="hlink"/>
                </a:solidFill>
              </a:rPr>
              <a:t>0.50 mol·L</a:t>
            </a:r>
            <a:r>
              <a:rPr lang="en-US" altLang="zh-CN" sz="2800" baseline="30000">
                <a:solidFill>
                  <a:schemeClr val="hlink"/>
                </a:solidFill>
              </a:rPr>
              <a:t>-1</a:t>
            </a:r>
            <a:r>
              <a:rPr lang="en-US" altLang="zh-CN" sz="2800">
                <a:solidFill>
                  <a:schemeClr val="hlink"/>
                </a:solidFill>
              </a:rPr>
              <a:t>)</a:t>
            </a:r>
            <a:r>
              <a:rPr lang="zh-CN" altLang="en-US" sz="2800">
                <a:solidFill>
                  <a:schemeClr val="hlink"/>
                </a:solidFill>
              </a:rPr>
              <a:t>的</a:t>
            </a:r>
            <a:r>
              <a:rPr lang="en-US" altLang="zh-CN" sz="2800">
                <a:solidFill>
                  <a:schemeClr val="hlink"/>
                </a:solidFill>
              </a:rPr>
              <a:t>pH</a:t>
            </a:r>
            <a:r>
              <a:rPr lang="zh-CN" altLang="en-US" sz="2800">
                <a:solidFill>
                  <a:schemeClr val="hlink"/>
                </a:solidFill>
              </a:rPr>
              <a:t>值。 </a:t>
            </a:r>
          </a:p>
        </p:txBody>
      </p:sp>
      <p:sp>
        <p:nvSpPr>
          <p:cNvPr id="257028" name="Text Box 4"/>
          <p:cNvSpPr txBox="1">
            <a:spLocks noChangeArrowheads="1"/>
          </p:cNvSpPr>
          <p:nvPr/>
        </p:nvSpPr>
        <p:spPr bwMode="auto">
          <a:xfrm>
            <a:off x="755650" y="2492375"/>
            <a:ext cx="7924800" cy="2827338"/>
          </a:xfrm>
          <a:prstGeom prst="rect">
            <a:avLst/>
          </a:prstGeom>
          <a:noFill/>
          <a:ln w="9525">
            <a:noFill/>
            <a:miter lim="800000"/>
            <a:headEnd/>
            <a:tailEnd/>
          </a:ln>
          <a:effectLst/>
        </p:spPr>
        <p:txBody>
          <a:bodyPr>
            <a:spAutoFit/>
          </a:bodyPr>
          <a:lstStyle/>
          <a:p>
            <a:pPr algn="just">
              <a:lnSpc>
                <a:spcPct val="120000"/>
              </a:lnSpc>
              <a:spcBef>
                <a:spcPct val="10000"/>
              </a:spcBef>
            </a:pPr>
            <a:r>
              <a:rPr lang="zh-CN" altLang="en-US" sz="2800">
                <a:solidFill>
                  <a:srgbClr val="FF3300"/>
                </a:solidFill>
              </a:rPr>
              <a:t>解：</a:t>
            </a:r>
            <a:r>
              <a:rPr lang="zh-CN" altLang="en-US" sz="2800">
                <a:solidFill>
                  <a:schemeClr val="hlink"/>
                </a:solidFill>
              </a:rPr>
              <a:t>设米醋溶液中</a:t>
            </a:r>
            <a:r>
              <a:rPr lang="en-US" altLang="zh-CN" sz="2800">
                <a:solidFill>
                  <a:schemeClr val="hlink"/>
                </a:solidFill>
              </a:rPr>
              <a:t>H</a:t>
            </a:r>
            <a:r>
              <a:rPr lang="en-US" altLang="zh-CN" sz="2800" baseline="30000">
                <a:solidFill>
                  <a:schemeClr val="hlink"/>
                </a:solidFill>
              </a:rPr>
              <a:t>+</a:t>
            </a:r>
            <a:r>
              <a:rPr lang="zh-CN" altLang="en-US" sz="2800">
                <a:solidFill>
                  <a:schemeClr val="hlink"/>
                </a:solidFill>
              </a:rPr>
              <a:t>的平衡浓度为</a:t>
            </a:r>
            <a:r>
              <a:rPr lang="en-US" altLang="zh-CN" sz="2800" i="1">
                <a:solidFill>
                  <a:schemeClr val="hlink"/>
                </a:solidFill>
              </a:rPr>
              <a:t>x</a:t>
            </a:r>
            <a:r>
              <a:rPr lang="en-US" altLang="zh-CN" sz="2800">
                <a:solidFill>
                  <a:schemeClr val="hlink"/>
                </a:solidFill>
              </a:rPr>
              <a:t> mol·L</a:t>
            </a:r>
            <a:r>
              <a:rPr lang="en-US" altLang="zh-CN" sz="2800" baseline="30000">
                <a:solidFill>
                  <a:schemeClr val="hlink"/>
                </a:solidFill>
              </a:rPr>
              <a:t>-1</a:t>
            </a:r>
            <a:r>
              <a:rPr lang="en-US" altLang="zh-CN" sz="2800">
                <a:solidFill>
                  <a:schemeClr val="hlink"/>
                </a:solidFill>
              </a:rPr>
              <a:t>, </a:t>
            </a:r>
            <a:r>
              <a:rPr lang="zh-CN" altLang="en-US" sz="2800">
                <a:solidFill>
                  <a:schemeClr val="hlink"/>
                </a:solidFill>
              </a:rPr>
              <a:t>则</a:t>
            </a:r>
          </a:p>
          <a:p>
            <a:pPr algn="just">
              <a:lnSpc>
                <a:spcPct val="120000"/>
              </a:lnSpc>
              <a:spcBef>
                <a:spcPct val="10000"/>
              </a:spcBef>
            </a:pPr>
            <a:r>
              <a:rPr lang="zh-CN" altLang="en-US" sz="2800">
                <a:solidFill>
                  <a:schemeClr val="hlink"/>
                </a:solidFill>
              </a:rPr>
              <a:t>			</a:t>
            </a:r>
            <a:r>
              <a:rPr lang="en-US" altLang="zh-CN" sz="2800">
                <a:solidFill>
                  <a:schemeClr val="hlink"/>
                </a:solidFill>
              </a:rPr>
              <a:t>HAc(aq) = H</a:t>
            </a:r>
            <a:r>
              <a:rPr lang="en-US" altLang="zh-CN" sz="2800" baseline="30000">
                <a:solidFill>
                  <a:schemeClr val="hlink"/>
                </a:solidFill>
              </a:rPr>
              <a:t>+</a:t>
            </a:r>
            <a:r>
              <a:rPr lang="en-US" altLang="zh-CN" sz="2800">
                <a:solidFill>
                  <a:schemeClr val="hlink"/>
                </a:solidFill>
              </a:rPr>
              <a:t>(aq) + Ac</a:t>
            </a:r>
            <a:r>
              <a:rPr lang="en-US" altLang="zh-CN" sz="2800" baseline="30000">
                <a:solidFill>
                  <a:schemeClr val="hlink"/>
                </a:solidFill>
              </a:rPr>
              <a:t>-</a:t>
            </a:r>
            <a:r>
              <a:rPr lang="en-US" altLang="zh-CN" sz="2800">
                <a:solidFill>
                  <a:schemeClr val="hlink"/>
                </a:solidFill>
              </a:rPr>
              <a:t>(aq) </a:t>
            </a:r>
          </a:p>
          <a:p>
            <a:pPr algn="just">
              <a:lnSpc>
                <a:spcPct val="120000"/>
              </a:lnSpc>
              <a:spcBef>
                <a:spcPct val="10000"/>
              </a:spcBef>
            </a:pPr>
            <a:r>
              <a:rPr lang="zh-CN" altLang="en-US" sz="2800">
                <a:solidFill>
                  <a:schemeClr val="hlink"/>
                </a:solidFill>
              </a:rPr>
              <a:t>平衡浓度</a:t>
            </a:r>
            <a:r>
              <a:rPr lang="en-US" altLang="zh-CN" sz="2800">
                <a:solidFill>
                  <a:schemeClr val="hlink"/>
                </a:solidFill>
              </a:rPr>
              <a:t>/mol·L</a:t>
            </a:r>
            <a:r>
              <a:rPr lang="en-US" altLang="zh-CN" sz="2800" baseline="30000">
                <a:solidFill>
                  <a:schemeClr val="hlink"/>
                </a:solidFill>
              </a:rPr>
              <a:t>-1</a:t>
            </a:r>
            <a:r>
              <a:rPr lang="en-US" altLang="zh-CN" sz="2800">
                <a:solidFill>
                  <a:schemeClr val="hlink"/>
                </a:solidFill>
              </a:rPr>
              <a:t>  0.50 </a:t>
            </a:r>
            <a:r>
              <a:rPr lang="en-US" altLang="zh-CN" sz="2800">
                <a:solidFill>
                  <a:schemeClr val="hlink"/>
                </a:solidFill>
                <a:cs typeface="Times New Roman" pitchFamily="18" charset="0"/>
              </a:rPr>
              <a:t>– </a:t>
            </a:r>
            <a:r>
              <a:rPr lang="en-US" altLang="zh-CN" sz="2800" i="1">
                <a:solidFill>
                  <a:schemeClr val="hlink"/>
                </a:solidFill>
              </a:rPr>
              <a:t>x	x	    x</a:t>
            </a:r>
            <a:endParaRPr lang="en-US" altLang="zh-CN" sz="2800">
              <a:solidFill>
                <a:schemeClr val="hlink"/>
              </a:solidFill>
            </a:endParaRPr>
          </a:p>
          <a:p>
            <a:pPr algn="just">
              <a:lnSpc>
                <a:spcPct val="120000"/>
              </a:lnSpc>
              <a:spcBef>
                <a:spcPct val="10000"/>
              </a:spcBef>
            </a:pPr>
            <a:r>
              <a:rPr lang="en-US" altLang="zh-CN" sz="2800" i="1">
                <a:solidFill>
                  <a:schemeClr val="hlink"/>
                </a:solidFill>
              </a:rPr>
              <a:t>K</a:t>
            </a:r>
            <a:r>
              <a:rPr lang="en-US" altLang="zh-CN" sz="2800" baseline="-30000">
                <a:solidFill>
                  <a:schemeClr val="hlink"/>
                </a:solidFill>
              </a:rPr>
              <a:t>a</a:t>
            </a:r>
            <a:r>
              <a:rPr lang="el-GR" altLang="zh-CN" baseline="30000">
                <a:solidFill>
                  <a:schemeClr val="hlink"/>
                </a:solidFill>
                <a:ea typeface="宋体" pitchFamily="2" charset="-122"/>
                <a:sym typeface="Webdings" pitchFamily="18" charset="2"/>
              </a:rPr>
              <a:t></a:t>
            </a:r>
            <a:r>
              <a:rPr lang="en-US" altLang="zh-CN" sz="2800">
                <a:solidFill>
                  <a:schemeClr val="hlink"/>
                </a:solidFill>
              </a:rPr>
              <a:t>= 1.8×10</a:t>
            </a:r>
            <a:r>
              <a:rPr lang="en-US" altLang="zh-CN" sz="2800" baseline="30000">
                <a:solidFill>
                  <a:schemeClr val="hlink"/>
                </a:solidFill>
              </a:rPr>
              <a:t>-5</a:t>
            </a:r>
            <a:endParaRPr lang="en-US" altLang="zh-CN" sz="2800">
              <a:solidFill>
                <a:schemeClr val="hlink"/>
              </a:solidFill>
            </a:endParaRPr>
          </a:p>
          <a:p>
            <a:pPr>
              <a:lnSpc>
                <a:spcPct val="120000"/>
              </a:lnSpc>
              <a:spcBef>
                <a:spcPct val="10000"/>
              </a:spcBef>
            </a:pPr>
            <a:r>
              <a:rPr lang="en-US" altLang="zh-CN" sz="2800">
                <a:solidFill>
                  <a:schemeClr val="hlink"/>
                </a:solidFill>
              </a:rPr>
              <a:t>∵</a:t>
            </a:r>
            <a:r>
              <a:rPr lang="en-US" altLang="zh-CN" sz="2800" i="1">
                <a:solidFill>
                  <a:schemeClr val="hlink"/>
                </a:solidFill>
              </a:rPr>
              <a:t>K</a:t>
            </a:r>
            <a:r>
              <a:rPr lang="en-US" altLang="zh-CN" sz="2800" baseline="-30000">
                <a:solidFill>
                  <a:schemeClr val="hlink"/>
                </a:solidFill>
              </a:rPr>
              <a:t>a</a:t>
            </a:r>
            <a:r>
              <a:rPr lang="el-GR" altLang="zh-CN" baseline="30000">
                <a:solidFill>
                  <a:schemeClr val="hlink"/>
                </a:solidFill>
                <a:ea typeface="宋体" pitchFamily="2" charset="-122"/>
                <a:sym typeface="Webdings" pitchFamily="18" charset="2"/>
              </a:rPr>
              <a:t></a:t>
            </a:r>
            <a:r>
              <a:rPr lang="en-US" altLang="zh-CN" sz="2800" i="1" baseline="-30000">
                <a:solidFill>
                  <a:schemeClr val="hlink"/>
                </a:solidFill>
              </a:rPr>
              <a:t> </a:t>
            </a:r>
            <a:r>
              <a:rPr lang="en-US" altLang="zh-CN" sz="2800">
                <a:solidFill>
                  <a:schemeClr val="hlink"/>
                </a:solidFill>
              </a:rPr>
              <a:t>/ </a:t>
            </a:r>
            <a:r>
              <a:rPr lang="en-US" altLang="zh-CN" sz="2800" i="1">
                <a:solidFill>
                  <a:schemeClr val="hlink"/>
                </a:solidFill>
              </a:rPr>
              <a:t>c</a:t>
            </a:r>
            <a:r>
              <a:rPr lang="zh-CN" altLang="en-US" sz="2800">
                <a:solidFill>
                  <a:schemeClr val="hlink"/>
                </a:solidFill>
              </a:rPr>
              <a:t>＜</a:t>
            </a:r>
            <a:r>
              <a:rPr lang="en-US" altLang="zh-CN" sz="2800">
                <a:solidFill>
                  <a:schemeClr val="hlink"/>
                </a:solidFill>
              </a:rPr>
              <a:t>10</a:t>
            </a:r>
            <a:r>
              <a:rPr lang="en-US" altLang="zh-CN" sz="2800" baseline="30000">
                <a:solidFill>
                  <a:schemeClr val="hlink"/>
                </a:solidFill>
              </a:rPr>
              <a:t>-4</a:t>
            </a:r>
            <a:r>
              <a:rPr lang="en-US" altLang="zh-CN" sz="2800">
                <a:solidFill>
                  <a:schemeClr val="hlink"/>
                </a:solidFill>
              </a:rPr>
              <a:t>   ∴ 0.50 – </a:t>
            </a:r>
            <a:r>
              <a:rPr lang="en-US" altLang="zh-CN" sz="2800" i="1">
                <a:solidFill>
                  <a:schemeClr val="hlink"/>
                </a:solidFill>
              </a:rPr>
              <a:t>x </a:t>
            </a:r>
            <a:r>
              <a:rPr lang="en-US" altLang="zh-CN" sz="2800">
                <a:solidFill>
                  <a:schemeClr val="hlink"/>
                </a:solidFill>
              </a:rPr>
              <a:t>≈ 0.5 </a:t>
            </a:r>
          </a:p>
        </p:txBody>
      </p:sp>
      <p:graphicFrame>
        <p:nvGraphicFramePr>
          <p:cNvPr id="257029" name="Object 5"/>
          <p:cNvGraphicFramePr>
            <a:graphicFrameLocks noChangeAspect="1"/>
          </p:cNvGraphicFramePr>
          <p:nvPr>
            <p:ph idx="1"/>
          </p:nvPr>
        </p:nvGraphicFramePr>
        <p:xfrm>
          <a:off x="1116013" y="5373688"/>
          <a:ext cx="4751387" cy="1058862"/>
        </p:xfrm>
        <a:graphic>
          <a:graphicData uri="http://schemas.openxmlformats.org/presentationml/2006/ole">
            <p:oleObj spid="_x0000_s257029" name="Equation" r:id="rId3" imgW="1879560" imgH="419040" progId="Equation.DSMT4">
              <p:embed/>
            </p:oleObj>
          </a:graphicData>
        </a:graphic>
      </p:graphicFrame>
      <p:pic>
        <p:nvPicPr>
          <p:cNvPr id="257030" name="Picture 6" descr="返回">
            <a:hlinkClick r:id="rId4" action="ppaction://hlinksldjump"/>
          </p:cNvPr>
          <p:cNvPicPr>
            <a:picLocks noChangeAspect="1" noChangeArrowheads="1"/>
          </p:cNvPicPr>
          <p:nvPr/>
        </p:nvPicPr>
        <p:blipFill>
          <a:blip r:embed="rId5"/>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57028"/>
                                        </p:tgtEl>
                                        <p:attrNameLst>
                                          <p:attrName>style.visibility</p:attrName>
                                        </p:attrNameLst>
                                      </p:cBhvr>
                                      <p:to>
                                        <p:strVal val="visible"/>
                                      </p:to>
                                    </p:set>
                                    <p:animEffect transition="in" filter="strips(downRight)">
                                      <p:cBhvr>
                                        <p:cTn id="7" dur="500"/>
                                        <p:tgtEl>
                                          <p:spTgt spid="25702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57029"/>
                                        </p:tgtEl>
                                        <p:attrNameLst>
                                          <p:attrName>style.visibility</p:attrName>
                                        </p:attrNameLst>
                                      </p:cBhvr>
                                      <p:to>
                                        <p:strVal val="visible"/>
                                      </p:to>
                                    </p:set>
                                    <p:animEffect transition="in" filter="strips(downRight)">
                                      <p:cBhvr>
                                        <p:cTn id="12" dur="500"/>
                                        <p:tgtEl>
                                          <p:spTgt spid="257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8"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660" name="Picture 4" descr="返回">
            <a:hlinkClick r:id="rId2" action="ppaction://hlinksldjump"/>
          </p:cNvPr>
          <p:cNvPicPr>
            <a:picLocks noChangeAspect="1" noChangeArrowheads="1"/>
          </p:cNvPicPr>
          <p:nvPr/>
        </p:nvPicPr>
        <p:blipFill>
          <a:blip r:embed="rId3"/>
          <a:srcRect/>
          <a:stretch>
            <a:fillRect/>
          </a:stretch>
        </p:blipFill>
        <p:spPr bwMode="auto">
          <a:xfrm>
            <a:off x="7494588" y="6383338"/>
            <a:ext cx="792162" cy="468312"/>
          </a:xfrm>
          <a:prstGeom prst="rect">
            <a:avLst/>
          </a:prstGeom>
          <a:noFill/>
        </p:spPr>
      </p:pic>
      <p:sp>
        <p:nvSpPr>
          <p:cNvPr id="198661" name="Rectangle 5"/>
          <p:cNvSpPr>
            <a:spLocks noChangeArrowheads="1"/>
          </p:cNvSpPr>
          <p:nvPr/>
        </p:nvSpPr>
        <p:spPr bwMode="auto">
          <a:xfrm>
            <a:off x="1285852" y="1428736"/>
            <a:ext cx="7056438" cy="4857784"/>
          </a:xfrm>
          <a:prstGeom prst="rect">
            <a:avLst/>
          </a:prstGeom>
          <a:noFill/>
          <a:ln w="9525" algn="ctr">
            <a:noFill/>
            <a:miter lim="800000"/>
            <a:headEnd/>
            <a:tailEnd/>
          </a:ln>
          <a:effectLst/>
        </p:spPr>
        <p:txBody>
          <a:bodyPr/>
          <a:lstStyle/>
          <a:p>
            <a:pPr marL="609600" indent="-609600">
              <a:lnSpc>
                <a:spcPts val="6000"/>
              </a:lnSpc>
            </a:pPr>
            <a:r>
              <a:rPr lang="en-US" altLang="zh-CN" b="1" u="sng" dirty="0" smtClean="0">
                <a:solidFill>
                  <a:srgbClr val="0000CC"/>
                </a:solidFill>
                <a:latin typeface="Times New Roman" pitchFamily="18" charset="0"/>
                <a:hlinkClick r:id="rId4" action="ppaction://hlinksldjump"/>
              </a:rPr>
              <a:t>2.1  </a:t>
            </a:r>
            <a:r>
              <a:rPr lang="zh-CN" altLang="en-US" b="1" u="sng" dirty="0">
                <a:solidFill>
                  <a:srgbClr val="0000CC"/>
                </a:solidFill>
                <a:latin typeface="Times New Roman" pitchFamily="18" charset="0"/>
                <a:hlinkClick r:id="rId4" action="ppaction://hlinksldjump"/>
              </a:rPr>
              <a:t>溶液的通性</a:t>
            </a:r>
            <a:endParaRPr lang="zh-CN" altLang="en-US" b="1" u="sng" dirty="0">
              <a:solidFill>
                <a:srgbClr val="0000CC"/>
              </a:solidFill>
              <a:latin typeface="Times New Roman" pitchFamily="18" charset="0"/>
            </a:endParaRPr>
          </a:p>
          <a:p>
            <a:pPr marL="609600" indent="-609600">
              <a:lnSpc>
                <a:spcPts val="6000"/>
              </a:lnSpc>
            </a:pPr>
            <a:r>
              <a:rPr lang="en-US" altLang="zh-CN" b="1" u="sng" dirty="0" smtClean="0">
                <a:solidFill>
                  <a:srgbClr val="0000CC"/>
                </a:solidFill>
                <a:latin typeface="Times New Roman" pitchFamily="18" charset="0"/>
              </a:rPr>
              <a:t>2.2  </a:t>
            </a:r>
            <a:r>
              <a:rPr lang="zh-CN" altLang="en-US" b="1" u="sng" dirty="0" smtClean="0">
                <a:solidFill>
                  <a:srgbClr val="0000CC"/>
                </a:solidFill>
                <a:latin typeface="Times New Roman" pitchFamily="18" charset="0"/>
              </a:rPr>
              <a:t>酸碱平衡 </a:t>
            </a:r>
            <a:endParaRPr lang="en-US" altLang="zh-CN" b="1" u="sng" dirty="0" smtClean="0">
              <a:solidFill>
                <a:srgbClr val="0000CC"/>
              </a:solidFill>
              <a:latin typeface="Times New Roman" pitchFamily="18" charset="0"/>
            </a:endParaRPr>
          </a:p>
          <a:p>
            <a:pPr marL="609600" indent="-609600">
              <a:lnSpc>
                <a:spcPts val="6000"/>
              </a:lnSpc>
            </a:pPr>
            <a:r>
              <a:rPr lang="en-US" altLang="zh-CN" b="1" u="sng" dirty="0" smtClean="0">
                <a:solidFill>
                  <a:srgbClr val="0000CC"/>
                </a:solidFill>
                <a:latin typeface="Times New Roman" pitchFamily="18" charset="0"/>
              </a:rPr>
              <a:t>2.3  </a:t>
            </a:r>
            <a:r>
              <a:rPr lang="zh-CN" altLang="en-US" b="1" u="sng" dirty="0" smtClean="0">
                <a:solidFill>
                  <a:srgbClr val="0000CC"/>
                </a:solidFill>
                <a:latin typeface="Times New Roman" pitchFamily="18" charset="0"/>
              </a:rPr>
              <a:t>配位平衡</a:t>
            </a:r>
            <a:endParaRPr lang="zh-CN" altLang="en-US" b="1" u="sng" dirty="0">
              <a:solidFill>
                <a:srgbClr val="0000CC"/>
              </a:solidFill>
              <a:latin typeface="Times New Roman" pitchFamily="18" charset="0"/>
            </a:endParaRPr>
          </a:p>
          <a:p>
            <a:pPr marL="609600" indent="-609600">
              <a:lnSpc>
                <a:spcPts val="6000"/>
              </a:lnSpc>
            </a:pPr>
            <a:r>
              <a:rPr lang="en-US" altLang="zh-CN" b="1" u="sng" dirty="0" smtClean="0">
                <a:solidFill>
                  <a:srgbClr val="0000CC"/>
                </a:solidFill>
                <a:latin typeface="Times New Roman" pitchFamily="18" charset="0"/>
              </a:rPr>
              <a:t>2.4  </a:t>
            </a:r>
            <a:r>
              <a:rPr lang="zh-CN" altLang="en-US" b="1" u="sng" dirty="0" smtClean="0">
                <a:solidFill>
                  <a:srgbClr val="0000CC"/>
                </a:solidFill>
                <a:latin typeface="Times New Roman" pitchFamily="18" charset="0"/>
              </a:rPr>
              <a:t>沉淀</a:t>
            </a:r>
            <a:r>
              <a:rPr lang="en-US" altLang="zh-CN" b="1" u="sng" dirty="0" smtClean="0">
                <a:solidFill>
                  <a:srgbClr val="0000CC"/>
                </a:solidFill>
                <a:latin typeface="Times New Roman" pitchFamily="18" charset="0"/>
              </a:rPr>
              <a:t>-</a:t>
            </a:r>
            <a:r>
              <a:rPr lang="zh-CN" altLang="en-US" b="1" u="sng" dirty="0" smtClean="0">
                <a:solidFill>
                  <a:srgbClr val="0000CC"/>
                </a:solidFill>
                <a:latin typeface="Times New Roman" pitchFamily="18" charset="0"/>
              </a:rPr>
              <a:t>溶解平衡</a:t>
            </a:r>
            <a:endParaRPr lang="zh-CN" altLang="en-US" b="1" u="sng" dirty="0">
              <a:solidFill>
                <a:srgbClr val="0000CC"/>
              </a:solidFill>
              <a:latin typeface="Times New Roman" pitchFamily="18" charset="0"/>
            </a:endParaRPr>
          </a:p>
          <a:p>
            <a:pPr marL="609600" indent="-609600">
              <a:lnSpc>
                <a:spcPts val="6000"/>
              </a:lnSpc>
            </a:pPr>
            <a:r>
              <a:rPr lang="en-US" altLang="zh-CN" b="1" u="sng" dirty="0" smtClean="0">
                <a:solidFill>
                  <a:srgbClr val="0000CC"/>
                </a:solidFill>
                <a:latin typeface="Times New Roman" pitchFamily="18" charset="0"/>
              </a:rPr>
              <a:t>2.5  </a:t>
            </a:r>
            <a:r>
              <a:rPr lang="zh-CN" altLang="en-US" b="1" u="sng" dirty="0" smtClean="0">
                <a:solidFill>
                  <a:srgbClr val="0000CC"/>
                </a:solidFill>
                <a:latin typeface="Times New Roman" pitchFamily="18" charset="0"/>
              </a:rPr>
              <a:t>表面与胶体化学</a:t>
            </a:r>
            <a:r>
              <a:rPr lang="en-US" altLang="zh-CN" b="1" u="sng" dirty="0" smtClean="0">
                <a:solidFill>
                  <a:srgbClr val="0000CC"/>
                </a:solidFill>
                <a:latin typeface="Times New Roman" pitchFamily="18" charset="0"/>
              </a:rPr>
              <a:t>*</a:t>
            </a:r>
            <a:endParaRPr lang="zh-CN" altLang="en-US" b="1" u="sng" dirty="0">
              <a:solidFill>
                <a:srgbClr val="0000CC"/>
              </a:solidFill>
              <a:latin typeface="Times New Roman" pitchFamily="18" charset="0"/>
            </a:endParaRPr>
          </a:p>
          <a:p>
            <a:pPr marL="609600" indent="-609600">
              <a:lnSpc>
                <a:spcPts val="6000"/>
              </a:lnSpc>
            </a:pPr>
            <a:r>
              <a:rPr lang="en-US" altLang="zh-CN" b="1" u="sng" dirty="0" smtClean="0">
                <a:solidFill>
                  <a:srgbClr val="0000CC"/>
                </a:solidFill>
                <a:latin typeface="Times New Roman" pitchFamily="18" charset="0"/>
              </a:rPr>
              <a:t>2.6  </a:t>
            </a:r>
            <a:r>
              <a:rPr lang="zh-CN" altLang="en-US" b="1" u="sng" dirty="0">
                <a:solidFill>
                  <a:srgbClr val="0000CC"/>
                </a:solidFill>
                <a:latin typeface="Times New Roman" pitchFamily="18" charset="0"/>
              </a:rPr>
              <a:t>水污染及其</a:t>
            </a:r>
            <a:r>
              <a:rPr lang="zh-CN" altLang="en-US" b="1" u="sng" dirty="0" smtClean="0">
                <a:solidFill>
                  <a:srgbClr val="0000CC"/>
                </a:solidFill>
                <a:latin typeface="Times New Roman" pitchFamily="18" charset="0"/>
              </a:rPr>
              <a:t>危害*</a:t>
            </a:r>
            <a:endParaRPr lang="en-US" altLang="zh-CN" b="1" u="sng" dirty="0">
              <a:solidFill>
                <a:srgbClr val="0000CC"/>
              </a:solidFill>
              <a:latin typeface="Times New Roman" pitchFamily="18" charset="0"/>
            </a:endParaRPr>
          </a:p>
        </p:txBody>
      </p:sp>
      <p:sp>
        <p:nvSpPr>
          <p:cNvPr id="198663" name="Rectangle 7"/>
          <p:cNvSpPr>
            <a:spLocks noGrp="1" noChangeArrowheads="1"/>
          </p:cNvSpPr>
          <p:nvPr>
            <p:ph type="title"/>
          </p:nvPr>
        </p:nvSpPr>
        <p:spPr>
          <a:noFill/>
          <a:ln/>
        </p:spPr>
        <p:txBody>
          <a:bodyPr/>
          <a:lstStyle/>
          <a:p>
            <a:r>
              <a:rPr lang="zh-CN" altLang="en-US" dirty="0" smtClean="0"/>
              <a:t>第</a:t>
            </a:r>
            <a:r>
              <a:rPr lang="en-US" altLang="zh-CN" dirty="0" smtClean="0"/>
              <a:t>2</a:t>
            </a:r>
            <a:r>
              <a:rPr lang="zh-CN" altLang="en-US" dirty="0" smtClean="0"/>
              <a:t>章  溶液化学与离子平衡</a:t>
            </a:r>
            <a:endParaRPr lang="zh-CN" altLang="en-US" dirty="0"/>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r>
              <a:rPr lang="zh-CN" altLang="en-US">
                <a:latin typeface="Times New Roman" pitchFamily="18" charset="0"/>
              </a:rPr>
              <a:t>例题</a:t>
            </a:r>
            <a:r>
              <a:rPr lang="en-US" altLang="zh-CN">
                <a:latin typeface="Times New Roman" pitchFamily="18" charset="0"/>
              </a:rPr>
              <a:t>5</a:t>
            </a:r>
            <a:r>
              <a:rPr lang="zh-CN" altLang="en-US"/>
              <a:t>解</a:t>
            </a:r>
          </a:p>
        </p:txBody>
      </p:sp>
      <p:graphicFrame>
        <p:nvGraphicFramePr>
          <p:cNvPr id="258051" name="Object 3"/>
          <p:cNvGraphicFramePr>
            <a:graphicFrameLocks noChangeAspect="1"/>
          </p:cNvGraphicFramePr>
          <p:nvPr/>
        </p:nvGraphicFramePr>
        <p:xfrm>
          <a:off x="1763713" y="3429000"/>
          <a:ext cx="5329237" cy="693738"/>
        </p:xfrm>
        <a:graphic>
          <a:graphicData uri="http://schemas.openxmlformats.org/presentationml/2006/ole">
            <p:oleObj spid="_x0000_s258051" name="Equation" r:id="rId3" imgW="1930320" imgH="253800" progId="Equation.DSMT4">
              <p:embed/>
            </p:oleObj>
          </a:graphicData>
        </a:graphic>
      </p:graphicFrame>
      <p:graphicFrame>
        <p:nvGraphicFramePr>
          <p:cNvPr id="258052" name="Object 4"/>
          <p:cNvGraphicFramePr>
            <a:graphicFrameLocks noChangeAspect="1"/>
          </p:cNvGraphicFramePr>
          <p:nvPr/>
        </p:nvGraphicFramePr>
        <p:xfrm>
          <a:off x="1084263" y="4149725"/>
          <a:ext cx="5864225" cy="561975"/>
        </p:xfrm>
        <a:graphic>
          <a:graphicData uri="http://schemas.openxmlformats.org/presentationml/2006/ole">
            <p:oleObj spid="_x0000_s258052" name="Equation" r:id="rId4" imgW="2260440" imgH="228600" progId="Equation.DSMT4">
              <p:embed/>
            </p:oleObj>
          </a:graphicData>
        </a:graphic>
      </p:graphicFrame>
      <p:sp>
        <p:nvSpPr>
          <p:cNvPr id="258053" name="Text Box 5"/>
          <p:cNvSpPr txBox="1">
            <a:spLocks noChangeArrowheads="1"/>
          </p:cNvSpPr>
          <p:nvPr/>
        </p:nvSpPr>
        <p:spPr bwMode="auto">
          <a:xfrm>
            <a:off x="1547813" y="4854575"/>
            <a:ext cx="6913562" cy="1311275"/>
          </a:xfrm>
          <a:prstGeom prst="rect">
            <a:avLst/>
          </a:prstGeom>
          <a:noFill/>
          <a:ln w="9525">
            <a:noFill/>
            <a:miter lim="800000"/>
            <a:headEnd/>
            <a:tailEnd/>
          </a:ln>
          <a:effectLst/>
        </p:spPr>
        <p:txBody>
          <a:bodyPr>
            <a:spAutoFit/>
          </a:bodyPr>
          <a:lstStyle/>
          <a:p>
            <a:pPr>
              <a:spcBef>
                <a:spcPct val="50000"/>
              </a:spcBef>
            </a:pPr>
            <a:r>
              <a:rPr lang="en-US" altLang="zh-CN"/>
              <a:t>pH = –lg </a:t>
            </a:r>
            <a:r>
              <a:rPr lang="en-US" altLang="zh-CN" i="1"/>
              <a:t>c</a:t>
            </a:r>
            <a:r>
              <a:rPr lang="en-US" altLang="zh-CN"/>
              <a:t>( H</a:t>
            </a:r>
            <a:r>
              <a:rPr lang="en-US" altLang="zh-CN" baseline="30000"/>
              <a:t>+</a:t>
            </a:r>
            <a:r>
              <a:rPr lang="en-US" altLang="zh-CN"/>
              <a:t>)</a:t>
            </a:r>
            <a:r>
              <a:rPr lang="en-US" altLang="zh-CN">
                <a:sym typeface="Webdings" pitchFamily="18" charset="2"/>
              </a:rPr>
              <a:t> </a:t>
            </a:r>
            <a:r>
              <a:rPr lang="en-US" altLang="zh-CN"/>
              <a:t>= –lg(3.0×10</a:t>
            </a:r>
            <a:r>
              <a:rPr lang="en-US" altLang="zh-CN" baseline="30000"/>
              <a:t>-3</a:t>
            </a:r>
            <a:r>
              <a:rPr lang="en-US" altLang="zh-CN"/>
              <a:t>) </a:t>
            </a:r>
          </a:p>
          <a:p>
            <a:pPr>
              <a:spcBef>
                <a:spcPct val="50000"/>
              </a:spcBef>
            </a:pPr>
            <a:r>
              <a:rPr lang="en-US" altLang="zh-CN"/>
              <a:t>      = 2.52</a:t>
            </a:r>
          </a:p>
        </p:txBody>
      </p:sp>
      <p:sp>
        <p:nvSpPr>
          <p:cNvPr id="258054" name="Text Box 6"/>
          <p:cNvSpPr txBox="1">
            <a:spLocks noChangeArrowheads="1"/>
          </p:cNvSpPr>
          <p:nvPr/>
        </p:nvSpPr>
        <p:spPr bwMode="auto">
          <a:xfrm>
            <a:off x="684213" y="1196975"/>
            <a:ext cx="8001000" cy="1203325"/>
          </a:xfrm>
          <a:prstGeom prst="rect">
            <a:avLst/>
          </a:prstGeom>
          <a:noFill/>
          <a:ln w="9525">
            <a:noFill/>
            <a:miter lim="800000"/>
            <a:headEnd/>
            <a:tailEnd/>
          </a:ln>
          <a:effectLst/>
        </p:spPr>
        <p:txBody>
          <a:bodyPr>
            <a:spAutoFit/>
          </a:bodyPr>
          <a:lstStyle/>
          <a:p>
            <a:pPr>
              <a:lnSpc>
                <a:spcPct val="130000"/>
              </a:lnSpc>
              <a:spcBef>
                <a:spcPct val="20000"/>
              </a:spcBef>
            </a:pPr>
            <a:r>
              <a:rPr lang="zh-CN" altLang="en-US" sz="2800" i="1">
                <a:solidFill>
                  <a:srgbClr val="FF3300"/>
                </a:solidFill>
              </a:rPr>
              <a:t>例题</a:t>
            </a:r>
            <a:r>
              <a:rPr lang="en-US" altLang="zh-CN" sz="2800" i="1">
                <a:solidFill>
                  <a:srgbClr val="FF3300"/>
                </a:solidFill>
              </a:rPr>
              <a:t>5</a:t>
            </a:r>
            <a:r>
              <a:rPr lang="en-US" altLang="zh-CN" sz="2800" i="1"/>
              <a:t>  </a:t>
            </a:r>
            <a:r>
              <a:rPr lang="zh-CN" altLang="en-US" sz="2800" i="1">
                <a:solidFill>
                  <a:schemeClr val="hlink"/>
                </a:solidFill>
              </a:rPr>
              <a:t>已知</a:t>
            </a:r>
            <a:r>
              <a:rPr lang="en-US" altLang="zh-CN" sz="2800" i="1">
                <a:solidFill>
                  <a:schemeClr val="hlink"/>
                </a:solidFill>
              </a:rPr>
              <a:t>HAc</a:t>
            </a:r>
            <a:r>
              <a:rPr lang="zh-CN" altLang="en-US" sz="2800" i="1">
                <a:solidFill>
                  <a:schemeClr val="hlink"/>
                </a:solidFill>
              </a:rPr>
              <a:t>的</a:t>
            </a:r>
            <a:r>
              <a:rPr lang="en-US" altLang="zh-CN" sz="2800" i="1">
                <a:solidFill>
                  <a:schemeClr val="hlink"/>
                </a:solidFill>
              </a:rPr>
              <a:t>K</a:t>
            </a:r>
            <a:r>
              <a:rPr lang="en-US" altLang="zh-CN" sz="2800" i="1" baseline="-30000">
                <a:solidFill>
                  <a:schemeClr val="hlink"/>
                </a:solidFill>
              </a:rPr>
              <a:t>a</a:t>
            </a:r>
            <a:r>
              <a:rPr lang="el-GR" altLang="zh-CN" i="1" baseline="30000">
                <a:solidFill>
                  <a:schemeClr val="hlink"/>
                </a:solidFill>
                <a:ea typeface="宋体" pitchFamily="2" charset="-122"/>
                <a:sym typeface="Webdings" pitchFamily="18" charset="2"/>
              </a:rPr>
              <a:t></a:t>
            </a:r>
            <a:r>
              <a:rPr lang="en-US" altLang="zh-CN" sz="2800" i="1">
                <a:solidFill>
                  <a:schemeClr val="hlink"/>
                </a:solidFill>
              </a:rPr>
              <a:t>=1.8×10</a:t>
            </a:r>
            <a:r>
              <a:rPr lang="en-US" altLang="zh-CN" sz="2800" i="1" baseline="30000">
                <a:solidFill>
                  <a:schemeClr val="hlink"/>
                </a:solidFill>
              </a:rPr>
              <a:t>-5</a:t>
            </a:r>
            <a:r>
              <a:rPr lang="zh-CN" altLang="en-US" sz="2800" i="1">
                <a:solidFill>
                  <a:schemeClr val="hlink"/>
                </a:solidFill>
              </a:rPr>
              <a:t>，计算</a:t>
            </a:r>
            <a:r>
              <a:rPr lang="en-US" altLang="zh-CN" sz="2800" i="1">
                <a:solidFill>
                  <a:schemeClr val="hlink"/>
                </a:solidFill>
              </a:rPr>
              <a:t>3.0%</a:t>
            </a:r>
            <a:r>
              <a:rPr lang="zh-CN" altLang="en-US" sz="2800" i="1">
                <a:solidFill>
                  <a:schemeClr val="hlink"/>
                </a:solidFill>
              </a:rPr>
              <a:t>米醋</a:t>
            </a:r>
            <a:r>
              <a:rPr lang="en-US" altLang="zh-CN" sz="2800" i="1">
                <a:solidFill>
                  <a:schemeClr val="hlink"/>
                </a:solidFill>
              </a:rPr>
              <a:t>(</a:t>
            </a:r>
            <a:r>
              <a:rPr lang="zh-CN" altLang="en-US" sz="2800" i="1">
                <a:solidFill>
                  <a:schemeClr val="hlink"/>
                </a:solidFill>
              </a:rPr>
              <a:t>含</a:t>
            </a:r>
            <a:r>
              <a:rPr lang="en-US" altLang="zh-CN" sz="2800" i="1">
                <a:solidFill>
                  <a:schemeClr val="hlink"/>
                </a:solidFill>
              </a:rPr>
              <a:t>HAc</a:t>
            </a:r>
            <a:r>
              <a:rPr lang="zh-CN" altLang="en-US" sz="2800" i="1">
                <a:solidFill>
                  <a:schemeClr val="hlink"/>
                </a:solidFill>
              </a:rPr>
              <a:t>浓度为</a:t>
            </a:r>
            <a:r>
              <a:rPr lang="en-US" altLang="zh-CN" sz="2800" i="1">
                <a:solidFill>
                  <a:schemeClr val="hlink"/>
                </a:solidFill>
              </a:rPr>
              <a:t>0.50 mol·L</a:t>
            </a:r>
            <a:r>
              <a:rPr lang="en-US" altLang="zh-CN" sz="2800" i="1" baseline="30000">
                <a:solidFill>
                  <a:schemeClr val="hlink"/>
                </a:solidFill>
              </a:rPr>
              <a:t>-1</a:t>
            </a:r>
            <a:r>
              <a:rPr lang="en-US" altLang="zh-CN" sz="2800" i="1">
                <a:solidFill>
                  <a:schemeClr val="hlink"/>
                </a:solidFill>
              </a:rPr>
              <a:t>)</a:t>
            </a:r>
            <a:r>
              <a:rPr lang="zh-CN" altLang="en-US" sz="2800" i="1">
                <a:solidFill>
                  <a:schemeClr val="hlink"/>
                </a:solidFill>
              </a:rPr>
              <a:t>的</a:t>
            </a:r>
            <a:r>
              <a:rPr lang="en-US" altLang="zh-CN" sz="2800" i="1">
                <a:solidFill>
                  <a:schemeClr val="hlink"/>
                </a:solidFill>
              </a:rPr>
              <a:t>pH</a:t>
            </a:r>
            <a:r>
              <a:rPr lang="zh-CN" altLang="en-US" sz="2800" i="1">
                <a:solidFill>
                  <a:schemeClr val="hlink"/>
                </a:solidFill>
              </a:rPr>
              <a:t>值。 </a:t>
            </a:r>
          </a:p>
        </p:txBody>
      </p:sp>
      <p:graphicFrame>
        <p:nvGraphicFramePr>
          <p:cNvPr id="258055" name="Object 7"/>
          <p:cNvGraphicFramePr>
            <a:graphicFrameLocks noChangeAspect="1"/>
          </p:cNvGraphicFramePr>
          <p:nvPr>
            <p:ph idx="1"/>
          </p:nvPr>
        </p:nvGraphicFramePr>
        <p:xfrm>
          <a:off x="1401763" y="2284413"/>
          <a:ext cx="2449512" cy="1108075"/>
        </p:xfrm>
        <a:graphic>
          <a:graphicData uri="http://schemas.openxmlformats.org/presentationml/2006/ole">
            <p:oleObj spid="_x0000_s258055" name="Equation" r:id="rId5" imgW="927000" imgH="419040" progId="Equation.DSMT4">
              <p:embed/>
            </p:oleObj>
          </a:graphicData>
        </a:graphic>
      </p:graphicFrame>
      <p:pic>
        <p:nvPicPr>
          <p:cNvPr id="258056" name="Picture 8" descr="返回">
            <a:hlinkClick r:id="rId6" action="ppaction://hlinksldjump"/>
          </p:cNvPr>
          <p:cNvPicPr>
            <a:picLocks noChangeAspect="1" noChangeArrowheads="1"/>
          </p:cNvPicPr>
          <p:nvPr/>
        </p:nvPicPr>
        <p:blipFill>
          <a:blip r:embed="rId7"/>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ext Box 2"/>
          <p:cNvSpPr txBox="1">
            <a:spLocks noChangeArrowheads="1"/>
          </p:cNvSpPr>
          <p:nvPr/>
        </p:nvSpPr>
        <p:spPr bwMode="auto">
          <a:xfrm>
            <a:off x="684213" y="2636838"/>
            <a:ext cx="8459787" cy="519112"/>
          </a:xfrm>
          <a:prstGeom prst="rect">
            <a:avLst/>
          </a:prstGeom>
          <a:noFill/>
          <a:ln w="9525">
            <a:noFill/>
            <a:miter lim="800000"/>
            <a:headEnd/>
            <a:tailEnd/>
          </a:ln>
          <a:effectLst/>
        </p:spPr>
        <p:txBody>
          <a:bodyPr>
            <a:spAutoFit/>
          </a:bodyPr>
          <a:lstStyle/>
          <a:p>
            <a:pPr>
              <a:spcBef>
                <a:spcPct val="50000"/>
              </a:spcBef>
            </a:pPr>
            <a:r>
              <a:rPr lang="en-US" altLang="zh-CN" sz="2800" i="1">
                <a:solidFill>
                  <a:schemeClr val="hlink"/>
                </a:solidFill>
                <a:ea typeface="宋体" pitchFamily="2" charset="-122"/>
              </a:rPr>
              <a:t>c</a:t>
            </a:r>
            <a:r>
              <a:rPr lang="en-US" altLang="zh-CN" sz="2800" baseline="-25000">
                <a:solidFill>
                  <a:schemeClr val="hlink"/>
                </a:solidFill>
                <a:ea typeface="宋体" pitchFamily="2" charset="-122"/>
              </a:rPr>
              <a:t>0 </a:t>
            </a:r>
            <a:r>
              <a:rPr lang="en-US" altLang="zh-CN" sz="2800">
                <a:solidFill>
                  <a:schemeClr val="hlink"/>
                </a:solidFill>
              </a:rPr>
              <a:t>/mol·L</a:t>
            </a:r>
            <a:r>
              <a:rPr lang="en-US" altLang="zh-CN" sz="2800" baseline="30000">
                <a:solidFill>
                  <a:schemeClr val="hlink"/>
                </a:solidFill>
              </a:rPr>
              <a:t>-1</a:t>
            </a:r>
            <a:r>
              <a:rPr lang="en-US" altLang="zh-CN" sz="2800">
                <a:solidFill>
                  <a:schemeClr val="hlink"/>
                </a:solidFill>
              </a:rPr>
              <a:t> </a:t>
            </a:r>
            <a:r>
              <a:rPr lang="en-US" altLang="zh-CN" sz="2800">
                <a:solidFill>
                  <a:schemeClr val="hlink"/>
                </a:solidFill>
                <a:ea typeface="宋体" pitchFamily="2" charset="-122"/>
              </a:rPr>
              <a:t>      0.200    	                     0                   0</a:t>
            </a:r>
          </a:p>
        </p:txBody>
      </p:sp>
      <p:grpSp>
        <p:nvGrpSpPr>
          <p:cNvPr id="259075" name="Group 3"/>
          <p:cNvGrpSpPr>
            <a:grpSpLocks/>
          </p:cNvGrpSpPr>
          <p:nvPr/>
        </p:nvGrpSpPr>
        <p:grpSpPr bwMode="auto">
          <a:xfrm>
            <a:off x="1042988" y="4365625"/>
            <a:ext cx="6365875" cy="500063"/>
            <a:chOff x="591" y="2845"/>
            <a:chExt cx="4010" cy="315"/>
          </a:xfrm>
        </p:grpSpPr>
        <p:sp>
          <p:nvSpPr>
            <p:cNvPr id="259076" name="Rectangle 4"/>
            <p:cNvSpPr>
              <a:spLocks noChangeArrowheads="1"/>
            </p:cNvSpPr>
            <p:nvPr/>
          </p:nvSpPr>
          <p:spPr bwMode="auto">
            <a:xfrm>
              <a:off x="3722" y="2875"/>
              <a:ext cx="56" cy="134"/>
            </a:xfrm>
            <a:prstGeom prst="rect">
              <a:avLst/>
            </a:prstGeom>
            <a:noFill/>
            <a:ln w="9525">
              <a:noFill/>
              <a:miter lim="800000"/>
              <a:headEnd/>
              <a:tailEnd/>
            </a:ln>
          </p:spPr>
          <p:txBody>
            <a:bodyPr wrap="none" lIns="0" tIns="0" rIns="0" bIns="0">
              <a:spAutoFit/>
            </a:bodyPr>
            <a:lstStyle/>
            <a:p>
              <a:r>
                <a:rPr kumimoji="0" lang="en-US" altLang="zh-CN" sz="1400">
                  <a:solidFill>
                    <a:srgbClr val="000000"/>
                  </a:solidFill>
                  <a:ea typeface="宋体" pitchFamily="2" charset="-122"/>
                </a:rPr>
                <a:t>3</a:t>
              </a:r>
              <a:endParaRPr kumimoji="0" lang="en-US" altLang="zh-CN" sz="1800">
                <a:latin typeface="Arial" pitchFamily="34" charset="0"/>
                <a:ea typeface="宋体" pitchFamily="2" charset="-122"/>
              </a:endParaRPr>
            </a:p>
          </p:txBody>
        </p:sp>
        <p:sp>
          <p:nvSpPr>
            <p:cNvPr id="259077" name="Rectangle 5"/>
            <p:cNvSpPr>
              <a:spLocks noChangeArrowheads="1"/>
            </p:cNvSpPr>
            <p:nvPr/>
          </p:nvSpPr>
          <p:spPr bwMode="auto">
            <a:xfrm>
              <a:off x="4361" y="2872"/>
              <a:ext cx="240"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27</a:t>
              </a:r>
              <a:endParaRPr kumimoji="0" lang="en-US" altLang="zh-CN" sz="1800">
                <a:latin typeface="Arial" pitchFamily="34" charset="0"/>
                <a:ea typeface="宋体" pitchFamily="2" charset="-122"/>
              </a:endParaRPr>
            </a:p>
          </p:txBody>
        </p:sp>
        <p:sp>
          <p:nvSpPr>
            <p:cNvPr id="259078" name="Rectangle 6"/>
            <p:cNvSpPr>
              <a:spLocks noChangeArrowheads="1"/>
            </p:cNvSpPr>
            <p:nvPr/>
          </p:nvSpPr>
          <p:spPr bwMode="auto">
            <a:xfrm>
              <a:off x="4304" y="2872"/>
              <a:ext cx="60"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9079" name="Rectangle 7"/>
            <p:cNvSpPr>
              <a:spLocks noChangeArrowheads="1"/>
            </p:cNvSpPr>
            <p:nvPr/>
          </p:nvSpPr>
          <p:spPr bwMode="auto">
            <a:xfrm>
              <a:off x="4076" y="2872"/>
              <a:ext cx="240"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11</a:t>
              </a:r>
              <a:endParaRPr kumimoji="0" lang="en-US" altLang="zh-CN" sz="1800">
                <a:latin typeface="Arial" pitchFamily="34" charset="0"/>
                <a:ea typeface="宋体" pitchFamily="2" charset="-122"/>
              </a:endParaRPr>
            </a:p>
          </p:txBody>
        </p:sp>
        <p:sp>
          <p:nvSpPr>
            <p:cNvPr id="259080" name="Rectangle 8"/>
            <p:cNvSpPr>
              <a:spLocks noChangeArrowheads="1"/>
            </p:cNvSpPr>
            <p:nvPr/>
          </p:nvSpPr>
          <p:spPr bwMode="auto">
            <a:xfrm>
              <a:off x="3800" y="2872"/>
              <a:ext cx="80"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9081" name="Rectangle 9"/>
            <p:cNvSpPr>
              <a:spLocks noChangeArrowheads="1"/>
            </p:cNvSpPr>
            <p:nvPr/>
          </p:nvSpPr>
          <p:spPr bwMode="auto">
            <a:xfrm>
              <a:off x="3425" y="2872"/>
              <a:ext cx="240"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10</a:t>
              </a:r>
              <a:endParaRPr kumimoji="0" lang="en-US" altLang="zh-CN" sz="1800">
                <a:latin typeface="Arial" pitchFamily="34" charset="0"/>
                <a:ea typeface="宋体" pitchFamily="2" charset="-122"/>
              </a:endParaRPr>
            </a:p>
          </p:txBody>
        </p:sp>
        <p:sp>
          <p:nvSpPr>
            <p:cNvPr id="259082" name="Rectangle 10"/>
            <p:cNvSpPr>
              <a:spLocks noChangeArrowheads="1"/>
            </p:cNvSpPr>
            <p:nvPr/>
          </p:nvSpPr>
          <p:spPr bwMode="auto">
            <a:xfrm>
              <a:off x="3156" y="2872"/>
              <a:ext cx="120"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9</a:t>
              </a:r>
              <a:endParaRPr kumimoji="0" lang="en-US" altLang="zh-CN" sz="1800">
                <a:latin typeface="Arial" pitchFamily="34" charset="0"/>
                <a:ea typeface="宋体" pitchFamily="2" charset="-122"/>
              </a:endParaRPr>
            </a:p>
          </p:txBody>
        </p:sp>
        <p:sp>
          <p:nvSpPr>
            <p:cNvPr id="259083" name="Rectangle 11"/>
            <p:cNvSpPr>
              <a:spLocks noChangeArrowheads="1"/>
            </p:cNvSpPr>
            <p:nvPr/>
          </p:nvSpPr>
          <p:spPr bwMode="auto">
            <a:xfrm>
              <a:off x="3099" y="2872"/>
              <a:ext cx="60"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9084" name="Rectangle 12"/>
            <p:cNvSpPr>
              <a:spLocks noChangeArrowheads="1"/>
            </p:cNvSpPr>
            <p:nvPr/>
          </p:nvSpPr>
          <p:spPr bwMode="auto">
            <a:xfrm>
              <a:off x="2985" y="2872"/>
              <a:ext cx="120"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1</a:t>
              </a:r>
              <a:endParaRPr kumimoji="0" lang="en-US" altLang="zh-CN" sz="1800">
                <a:latin typeface="Arial" pitchFamily="34" charset="0"/>
                <a:ea typeface="宋体" pitchFamily="2" charset="-122"/>
              </a:endParaRPr>
            </a:p>
          </p:txBody>
        </p:sp>
        <p:sp>
          <p:nvSpPr>
            <p:cNvPr id="259085" name="Rectangle 13"/>
            <p:cNvSpPr>
              <a:spLocks noChangeArrowheads="1"/>
            </p:cNvSpPr>
            <p:nvPr/>
          </p:nvSpPr>
          <p:spPr bwMode="auto">
            <a:xfrm>
              <a:off x="2805" y="2872"/>
              <a:ext cx="187"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lg</a:t>
              </a:r>
              <a:endParaRPr kumimoji="0" lang="en-US" altLang="zh-CN" sz="1800">
                <a:latin typeface="Arial" pitchFamily="34" charset="0"/>
                <a:ea typeface="宋体" pitchFamily="2" charset="-122"/>
              </a:endParaRPr>
            </a:p>
          </p:txBody>
        </p:sp>
        <p:sp>
          <p:nvSpPr>
            <p:cNvPr id="259086" name="Rectangle 14"/>
            <p:cNvSpPr>
              <a:spLocks noChangeArrowheads="1"/>
            </p:cNvSpPr>
            <p:nvPr/>
          </p:nvSpPr>
          <p:spPr bwMode="auto">
            <a:xfrm>
              <a:off x="2575" y="2872"/>
              <a:ext cx="80"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9087" name="Rectangle 15"/>
            <p:cNvSpPr>
              <a:spLocks noChangeArrowheads="1"/>
            </p:cNvSpPr>
            <p:nvPr/>
          </p:nvSpPr>
          <p:spPr bwMode="auto">
            <a:xfrm>
              <a:off x="2149" y="2872"/>
              <a:ext cx="240"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14</a:t>
              </a:r>
              <a:endParaRPr kumimoji="0" lang="en-US" altLang="zh-CN" sz="1800">
                <a:latin typeface="Arial" pitchFamily="34" charset="0"/>
                <a:ea typeface="宋体" pitchFamily="2" charset="-122"/>
              </a:endParaRPr>
            </a:p>
          </p:txBody>
        </p:sp>
        <p:sp>
          <p:nvSpPr>
            <p:cNvPr id="259088" name="Rectangle 16"/>
            <p:cNvSpPr>
              <a:spLocks noChangeArrowheads="1"/>
            </p:cNvSpPr>
            <p:nvPr/>
          </p:nvSpPr>
          <p:spPr bwMode="auto">
            <a:xfrm>
              <a:off x="1503" y="2872"/>
              <a:ext cx="466"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pOH</a:t>
              </a:r>
              <a:endParaRPr kumimoji="0" lang="en-US" altLang="zh-CN" sz="1800">
                <a:latin typeface="Arial" pitchFamily="34" charset="0"/>
                <a:ea typeface="宋体" pitchFamily="2" charset="-122"/>
              </a:endParaRPr>
            </a:p>
          </p:txBody>
        </p:sp>
        <p:sp>
          <p:nvSpPr>
            <p:cNvPr id="259089" name="Rectangle 17"/>
            <p:cNvSpPr>
              <a:spLocks noChangeArrowheads="1"/>
            </p:cNvSpPr>
            <p:nvPr/>
          </p:nvSpPr>
          <p:spPr bwMode="auto">
            <a:xfrm>
              <a:off x="1073" y="2872"/>
              <a:ext cx="240"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14</a:t>
              </a:r>
              <a:endParaRPr kumimoji="0" lang="en-US" altLang="zh-CN" sz="1800">
                <a:latin typeface="Arial" pitchFamily="34" charset="0"/>
                <a:ea typeface="宋体" pitchFamily="2" charset="-122"/>
              </a:endParaRPr>
            </a:p>
          </p:txBody>
        </p:sp>
        <p:sp>
          <p:nvSpPr>
            <p:cNvPr id="259090" name="Rectangle 18"/>
            <p:cNvSpPr>
              <a:spLocks noChangeArrowheads="1"/>
            </p:cNvSpPr>
            <p:nvPr/>
          </p:nvSpPr>
          <p:spPr bwMode="auto">
            <a:xfrm>
              <a:off x="591" y="2872"/>
              <a:ext cx="293"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pH</a:t>
              </a:r>
              <a:endParaRPr kumimoji="0" lang="en-US" altLang="zh-CN" sz="1800">
                <a:latin typeface="Arial" pitchFamily="34" charset="0"/>
                <a:ea typeface="宋体" pitchFamily="2" charset="-122"/>
              </a:endParaRPr>
            </a:p>
          </p:txBody>
        </p:sp>
        <p:sp>
          <p:nvSpPr>
            <p:cNvPr id="259091" name="Rectangle 19"/>
            <p:cNvSpPr>
              <a:spLocks noChangeArrowheads="1"/>
            </p:cNvSpPr>
            <p:nvPr/>
          </p:nvSpPr>
          <p:spPr bwMode="auto">
            <a:xfrm>
              <a:off x="3661" y="2862"/>
              <a:ext cx="61" cy="134"/>
            </a:xfrm>
            <a:prstGeom prst="rect">
              <a:avLst/>
            </a:prstGeom>
            <a:noFill/>
            <a:ln w="9525">
              <a:noFill/>
              <a:miter lim="800000"/>
              <a:headEnd/>
              <a:tailEnd/>
            </a:ln>
          </p:spPr>
          <p:txBody>
            <a:bodyPr wrap="none" lIns="0" tIns="0" rIns="0" bIns="0">
              <a:spAutoFit/>
            </a:bodyPr>
            <a:lstStyle/>
            <a:p>
              <a:r>
                <a:rPr kumimoji="0" lang="en-US" altLang="zh-CN" sz="1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9092" name="Rectangle 20"/>
            <p:cNvSpPr>
              <a:spLocks noChangeArrowheads="1"/>
            </p:cNvSpPr>
            <p:nvPr/>
          </p:nvSpPr>
          <p:spPr bwMode="auto">
            <a:xfrm>
              <a:off x="3926" y="2845"/>
              <a:ext cx="132"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9093" name="Rectangle 21"/>
            <p:cNvSpPr>
              <a:spLocks noChangeArrowheads="1"/>
            </p:cNvSpPr>
            <p:nvPr/>
          </p:nvSpPr>
          <p:spPr bwMode="auto">
            <a:xfrm>
              <a:off x="3244" y="2869"/>
              <a:ext cx="240"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9094" name="Rectangle 22"/>
            <p:cNvSpPr>
              <a:spLocks noChangeArrowheads="1"/>
            </p:cNvSpPr>
            <p:nvPr/>
          </p:nvSpPr>
          <p:spPr bwMode="auto">
            <a:xfrm>
              <a:off x="2657" y="2845"/>
              <a:ext cx="132"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9095" name="Rectangle 23"/>
            <p:cNvSpPr>
              <a:spLocks noChangeArrowheads="1"/>
            </p:cNvSpPr>
            <p:nvPr/>
          </p:nvSpPr>
          <p:spPr bwMode="auto">
            <a:xfrm>
              <a:off x="2414" y="2845"/>
              <a:ext cx="132"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9096" name="Rectangle 24"/>
            <p:cNvSpPr>
              <a:spLocks noChangeArrowheads="1"/>
            </p:cNvSpPr>
            <p:nvPr/>
          </p:nvSpPr>
          <p:spPr bwMode="auto">
            <a:xfrm>
              <a:off x="1999" y="2845"/>
              <a:ext cx="132"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9097" name="Rectangle 25"/>
            <p:cNvSpPr>
              <a:spLocks noChangeArrowheads="1"/>
            </p:cNvSpPr>
            <p:nvPr/>
          </p:nvSpPr>
          <p:spPr bwMode="auto">
            <a:xfrm>
              <a:off x="1338" y="2845"/>
              <a:ext cx="132"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9098" name="Rectangle 26"/>
            <p:cNvSpPr>
              <a:spLocks noChangeArrowheads="1"/>
            </p:cNvSpPr>
            <p:nvPr/>
          </p:nvSpPr>
          <p:spPr bwMode="auto">
            <a:xfrm>
              <a:off x="923" y="2845"/>
              <a:ext cx="132"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grpSp>
      <p:sp>
        <p:nvSpPr>
          <p:cNvPr id="259099" name="Text Box 27"/>
          <p:cNvSpPr txBox="1">
            <a:spLocks noChangeArrowheads="1"/>
          </p:cNvSpPr>
          <p:nvPr/>
        </p:nvSpPr>
        <p:spPr bwMode="auto">
          <a:xfrm>
            <a:off x="755650" y="1089025"/>
            <a:ext cx="8137525" cy="1117600"/>
          </a:xfrm>
          <a:prstGeom prst="rect">
            <a:avLst/>
          </a:prstGeom>
          <a:noFill/>
          <a:ln w="12700" cap="sq">
            <a:noFill/>
            <a:miter lim="800000"/>
            <a:headEnd type="none" w="sm" len="sm"/>
            <a:tailEnd type="none" w="sm" len="sm"/>
          </a:ln>
          <a:effectLst/>
        </p:spPr>
        <p:txBody>
          <a:bodyPr>
            <a:spAutoFit/>
          </a:bodyPr>
          <a:lstStyle/>
          <a:p>
            <a:pPr>
              <a:lnSpc>
                <a:spcPct val="120000"/>
              </a:lnSpc>
              <a:spcBef>
                <a:spcPct val="50000"/>
              </a:spcBef>
            </a:pPr>
            <a:r>
              <a:rPr lang="zh-CN" altLang="en-US" sz="2800">
                <a:solidFill>
                  <a:schemeClr val="hlink"/>
                </a:solidFill>
              </a:rPr>
              <a:t>已知</a:t>
            </a:r>
            <a:r>
              <a:rPr lang="en-US" altLang="zh-CN" sz="2800">
                <a:solidFill>
                  <a:schemeClr val="hlink"/>
                </a:solidFill>
              </a:rPr>
              <a:t>25℃</a:t>
            </a:r>
            <a:r>
              <a:rPr lang="zh-CN" altLang="en-US" sz="2800">
                <a:solidFill>
                  <a:schemeClr val="hlink"/>
                </a:solidFill>
              </a:rPr>
              <a:t>时， </a:t>
            </a:r>
            <a:r>
              <a:rPr lang="en-US" altLang="zh-CN" sz="2800">
                <a:solidFill>
                  <a:schemeClr val="hlink"/>
                </a:solidFill>
              </a:rPr>
              <a:t>0.200mol·L</a:t>
            </a:r>
            <a:r>
              <a:rPr lang="en-US" altLang="zh-CN" sz="2800" baseline="30000">
                <a:solidFill>
                  <a:schemeClr val="hlink"/>
                </a:solidFill>
              </a:rPr>
              <a:t>-1</a:t>
            </a:r>
            <a:r>
              <a:rPr lang="zh-CN" altLang="en-US" sz="2800">
                <a:solidFill>
                  <a:schemeClr val="hlink"/>
                </a:solidFill>
              </a:rPr>
              <a:t>氨水的解离度为 </a:t>
            </a:r>
            <a:r>
              <a:rPr lang="en-US" altLang="zh-CN" sz="2800">
                <a:solidFill>
                  <a:schemeClr val="hlink"/>
                </a:solidFill>
              </a:rPr>
              <a:t>0.95%</a:t>
            </a:r>
            <a:r>
              <a:rPr lang="zh-CN" altLang="en-US" sz="2800">
                <a:solidFill>
                  <a:schemeClr val="hlink"/>
                </a:solidFill>
              </a:rPr>
              <a:t>，求</a:t>
            </a:r>
            <a:r>
              <a:rPr lang="en-US" altLang="zh-CN" sz="2800" i="1">
                <a:solidFill>
                  <a:schemeClr val="hlink"/>
                </a:solidFill>
              </a:rPr>
              <a:t>c</a:t>
            </a:r>
            <a:r>
              <a:rPr lang="en-US" altLang="zh-CN" sz="2800">
                <a:solidFill>
                  <a:schemeClr val="hlink"/>
                </a:solidFill>
              </a:rPr>
              <a:t>(OH</a:t>
            </a:r>
            <a:r>
              <a:rPr lang="zh-CN" altLang="en-US" sz="2800" baseline="30000">
                <a:solidFill>
                  <a:schemeClr val="hlink"/>
                </a:solidFill>
              </a:rPr>
              <a:t>－</a:t>
            </a:r>
            <a:r>
              <a:rPr lang="en-US" altLang="zh-CN" sz="2800">
                <a:solidFill>
                  <a:schemeClr val="hlink"/>
                </a:solidFill>
              </a:rPr>
              <a:t>)</a:t>
            </a:r>
            <a:r>
              <a:rPr lang="zh-CN" altLang="en-US" sz="2800">
                <a:solidFill>
                  <a:schemeClr val="hlink"/>
                </a:solidFill>
              </a:rPr>
              <a:t>、</a:t>
            </a:r>
            <a:r>
              <a:rPr lang="en-US" altLang="zh-CN" sz="2800">
                <a:solidFill>
                  <a:schemeClr val="hlink"/>
                </a:solidFill>
              </a:rPr>
              <a:t>pH</a:t>
            </a:r>
            <a:r>
              <a:rPr lang="zh-CN" altLang="en-US" sz="2800">
                <a:solidFill>
                  <a:schemeClr val="hlink"/>
                </a:solidFill>
              </a:rPr>
              <a:t>值和氨的解离常数。</a:t>
            </a:r>
          </a:p>
        </p:txBody>
      </p:sp>
      <p:graphicFrame>
        <p:nvGraphicFramePr>
          <p:cNvPr id="259100" name="Object 28"/>
          <p:cNvGraphicFramePr>
            <a:graphicFrameLocks noChangeAspect="1"/>
          </p:cNvGraphicFramePr>
          <p:nvPr/>
        </p:nvGraphicFramePr>
        <p:xfrm>
          <a:off x="2624138" y="2157413"/>
          <a:ext cx="6340475" cy="542925"/>
        </p:xfrm>
        <a:graphic>
          <a:graphicData uri="http://schemas.openxmlformats.org/presentationml/2006/ole">
            <p:oleObj spid="_x0000_s259100" name="Equation" r:id="rId3" imgW="2565360" imgH="241200" progId="Equation.DSMT4">
              <p:embed/>
            </p:oleObj>
          </a:graphicData>
        </a:graphic>
      </p:graphicFrame>
      <p:sp>
        <p:nvSpPr>
          <p:cNvPr id="259101" name="Rectangle 29"/>
          <p:cNvSpPr>
            <a:spLocks noChangeArrowheads="1"/>
          </p:cNvSpPr>
          <p:nvPr/>
        </p:nvSpPr>
        <p:spPr bwMode="auto">
          <a:xfrm>
            <a:off x="796925" y="2117725"/>
            <a:ext cx="895350" cy="519113"/>
          </a:xfrm>
          <a:prstGeom prst="rect">
            <a:avLst/>
          </a:prstGeom>
          <a:noFill/>
          <a:ln w="12700" cap="sq">
            <a:noFill/>
            <a:miter lim="800000"/>
            <a:headEnd type="none" w="sm" len="sm"/>
            <a:tailEnd type="none" w="sm" len="sm"/>
          </a:ln>
          <a:effectLst/>
        </p:spPr>
        <p:txBody>
          <a:bodyPr wrap="none">
            <a:spAutoFit/>
          </a:bodyPr>
          <a:lstStyle/>
          <a:p>
            <a:r>
              <a:rPr lang="zh-CN" altLang="en-US" sz="2800">
                <a:solidFill>
                  <a:srgbClr val="FF3300"/>
                </a:solidFill>
              </a:rPr>
              <a:t>解：</a:t>
            </a:r>
          </a:p>
        </p:txBody>
      </p:sp>
      <p:sp>
        <p:nvSpPr>
          <p:cNvPr id="259102" name="Rectangle 30"/>
          <p:cNvSpPr>
            <a:spLocks noChangeArrowheads="1"/>
          </p:cNvSpPr>
          <p:nvPr/>
        </p:nvSpPr>
        <p:spPr bwMode="auto">
          <a:xfrm>
            <a:off x="611188" y="3200400"/>
            <a:ext cx="8424862" cy="519113"/>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sz="2800" i="1">
                <a:solidFill>
                  <a:schemeClr val="hlink"/>
                </a:solidFill>
                <a:ea typeface="宋体" pitchFamily="2" charset="-122"/>
              </a:rPr>
              <a:t>c</a:t>
            </a:r>
            <a:r>
              <a:rPr lang="en-US" altLang="zh-CN" sz="2800" baseline="-25000">
                <a:solidFill>
                  <a:schemeClr val="hlink"/>
                </a:solidFill>
                <a:ea typeface="宋体" pitchFamily="2" charset="-122"/>
              </a:rPr>
              <a:t>eq </a:t>
            </a:r>
            <a:r>
              <a:rPr lang="en-US" altLang="zh-CN" sz="2800">
                <a:solidFill>
                  <a:schemeClr val="hlink"/>
                </a:solidFill>
              </a:rPr>
              <a:t>/mol·L</a:t>
            </a:r>
            <a:r>
              <a:rPr lang="en-US" altLang="zh-CN" sz="2800" baseline="30000">
                <a:solidFill>
                  <a:schemeClr val="hlink"/>
                </a:solidFill>
              </a:rPr>
              <a:t>-1</a:t>
            </a:r>
            <a:r>
              <a:rPr lang="en-US" altLang="zh-CN" sz="2800" baseline="-25000">
                <a:ea typeface="宋体" pitchFamily="2" charset="-122"/>
              </a:rPr>
              <a:t>   </a:t>
            </a:r>
            <a:r>
              <a:rPr lang="en-US" altLang="zh-CN" sz="2400">
                <a:solidFill>
                  <a:schemeClr val="hlink"/>
                </a:solidFill>
                <a:ea typeface="宋体" pitchFamily="2" charset="-122"/>
              </a:rPr>
              <a:t>0.200(1– 0.95%)</a:t>
            </a:r>
            <a:r>
              <a:rPr lang="en-US" altLang="zh-CN" sz="2400">
                <a:ea typeface="宋体" pitchFamily="2" charset="-122"/>
              </a:rPr>
              <a:t>      </a:t>
            </a:r>
            <a:r>
              <a:rPr lang="en-US" altLang="zh-CN" sz="2400">
                <a:solidFill>
                  <a:schemeClr val="hlink"/>
                </a:solidFill>
                <a:ea typeface="宋体" pitchFamily="2" charset="-122"/>
              </a:rPr>
              <a:t>0.200×0.95%    0.200×0.95%</a:t>
            </a:r>
          </a:p>
        </p:txBody>
      </p:sp>
      <p:grpSp>
        <p:nvGrpSpPr>
          <p:cNvPr id="259103" name="Group 31"/>
          <p:cNvGrpSpPr>
            <a:grpSpLocks/>
          </p:cNvGrpSpPr>
          <p:nvPr/>
        </p:nvGrpSpPr>
        <p:grpSpPr bwMode="auto">
          <a:xfrm>
            <a:off x="1042988" y="4941888"/>
            <a:ext cx="6553200" cy="950912"/>
            <a:chOff x="592" y="3231"/>
            <a:chExt cx="4424" cy="654"/>
          </a:xfrm>
        </p:grpSpPr>
        <p:sp>
          <p:nvSpPr>
            <p:cNvPr id="259104" name="Line 32"/>
            <p:cNvSpPr>
              <a:spLocks noChangeShapeType="1"/>
            </p:cNvSpPr>
            <p:nvPr/>
          </p:nvSpPr>
          <p:spPr bwMode="auto">
            <a:xfrm>
              <a:off x="1768" y="3540"/>
              <a:ext cx="1511" cy="1"/>
            </a:xfrm>
            <a:prstGeom prst="line">
              <a:avLst/>
            </a:prstGeom>
            <a:noFill/>
            <a:ln w="7938">
              <a:solidFill>
                <a:srgbClr val="000000"/>
              </a:solidFill>
              <a:round/>
              <a:headEnd/>
              <a:tailEnd/>
            </a:ln>
          </p:spPr>
          <p:txBody>
            <a:bodyPr/>
            <a:lstStyle/>
            <a:p>
              <a:endParaRPr lang="zh-CN" altLang="en-US"/>
            </a:p>
          </p:txBody>
        </p:sp>
        <p:sp>
          <p:nvSpPr>
            <p:cNvPr id="259105" name="Line 33"/>
            <p:cNvSpPr>
              <a:spLocks noChangeShapeType="1"/>
            </p:cNvSpPr>
            <p:nvPr/>
          </p:nvSpPr>
          <p:spPr bwMode="auto">
            <a:xfrm>
              <a:off x="3511" y="3540"/>
              <a:ext cx="1505" cy="1"/>
            </a:xfrm>
            <a:prstGeom prst="line">
              <a:avLst/>
            </a:prstGeom>
            <a:noFill/>
            <a:ln w="7938">
              <a:solidFill>
                <a:srgbClr val="000000"/>
              </a:solidFill>
              <a:round/>
              <a:headEnd/>
              <a:tailEnd/>
            </a:ln>
          </p:spPr>
          <p:txBody>
            <a:bodyPr/>
            <a:lstStyle/>
            <a:p>
              <a:endParaRPr lang="zh-CN" altLang="en-US"/>
            </a:p>
          </p:txBody>
        </p:sp>
        <p:sp>
          <p:nvSpPr>
            <p:cNvPr id="259106" name="Rectangle 34"/>
            <p:cNvSpPr>
              <a:spLocks noChangeArrowheads="1"/>
            </p:cNvSpPr>
            <p:nvPr/>
          </p:nvSpPr>
          <p:spPr bwMode="auto">
            <a:xfrm>
              <a:off x="4940" y="3572"/>
              <a:ext cx="60" cy="146"/>
            </a:xfrm>
            <a:prstGeom prst="rect">
              <a:avLst/>
            </a:prstGeom>
            <a:noFill/>
            <a:ln w="9525">
              <a:noFill/>
              <a:miter lim="800000"/>
              <a:headEnd/>
              <a:tailEnd/>
            </a:ln>
          </p:spPr>
          <p:txBody>
            <a:bodyPr wrap="none" lIns="0" tIns="0" rIns="0" bIns="0">
              <a:spAutoFit/>
            </a:bodyPr>
            <a:lstStyle/>
            <a:p>
              <a:r>
                <a:rPr kumimoji="0" lang="en-US" altLang="zh-CN" sz="1400">
                  <a:solidFill>
                    <a:srgbClr val="000000"/>
                  </a:solidFill>
                  <a:ea typeface="宋体" pitchFamily="2" charset="-122"/>
                </a:rPr>
                <a:t>3</a:t>
              </a:r>
              <a:endParaRPr kumimoji="0" lang="en-US" altLang="zh-CN" sz="1800">
                <a:latin typeface="Arial" pitchFamily="34" charset="0"/>
                <a:ea typeface="宋体" pitchFamily="2" charset="-122"/>
              </a:endParaRPr>
            </a:p>
          </p:txBody>
        </p:sp>
        <p:sp>
          <p:nvSpPr>
            <p:cNvPr id="259107" name="Rectangle 35"/>
            <p:cNvSpPr>
              <a:spLocks noChangeArrowheads="1"/>
            </p:cNvSpPr>
            <p:nvPr/>
          </p:nvSpPr>
          <p:spPr bwMode="auto">
            <a:xfrm>
              <a:off x="4705" y="3244"/>
              <a:ext cx="60" cy="146"/>
            </a:xfrm>
            <a:prstGeom prst="rect">
              <a:avLst/>
            </a:prstGeom>
            <a:noFill/>
            <a:ln w="9525">
              <a:noFill/>
              <a:miter lim="800000"/>
              <a:headEnd/>
              <a:tailEnd/>
            </a:ln>
          </p:spPr>
          <p:txBody>
            <a:bodyPr wrap="none" lIns="0" tIns="0" rIns="0" bIns="0">
              <a:spAutoFit/>
            </a:bodyPr>
            <a:lstStyle/>
            <a:p>
              <a:r>
                <a:rPr kumimoji="0" lang="en-US" altLang="zh-CN" sz="14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259108" name="Rectangle 36"/>
            <p:cNvSpPr>
              <a:spLocks noChangeArrowheads="1"/>
            </p:cNvSpPr>
            <p:nvPr/>
          </p:nvSpPr>
          <p:spPr bwMode="auto">
            <a:xfrm>
              <a:off x="4541" y="3244"/>
              <a:ext cx="60" cy="146"/>
            </a:xfrm>
            <a:prstGeom prst="rect">
              <a:avLst/>
            </a:prstGeom>
            <a:noFill/>
            <a:ln w="9525">
              <a:noFill/>
              <a:miter lim="800000"/>
              <a:headEnd/>
              <a:tailEnd/>
            </a:ln>
          </p:spPr>
          <p:txBody>
            <a:bodyPr wrap="none" lIns="0" tIns="0" rIns="0" bIns="0">
              <a:spAutoFit/>
            </a:bodyPr>
            <a:lstStyle/>
            <a:p>
              <a:r>
                <a:rPr kumimoji="0" lang="en-US" altLang="zh-CN" sz="1400">
                  <a:solidFill>
                    <a:srgbClr val="000000"/>
                  </a:solidFill>
                  <a:ea typeface="宋体" pitchFamily="2" charset="-122"/>
                </a:rPr>
                <a:t>3</a:t>
              </a:r>
              <a:endParaRPr kumimoji="0" lang="en-US" altLang="zh-CN" sz="1800">
                <a:latin typeface="Arial" pitchFamily="34" charset="0"/>
                <a:ea typeface="宋体" pitchFamily="2" charset="-122"/>
              </a:endParaRPr>
            </a:p>
          </p:txBody>
        </p:sp>
        <p:sp>
          <p:nvSpPr>
            <p:cNvPr id="259109" name="Rectangle 37"/>
            <p:cNvSpPr>
              <a:spLocks noChangeArrowheads="1"/>
            </p:cNvSpPr>
            <p:nvPr/>
          </p:nvSpPr>
          <p:spPr bwMode="auto">
            <a:xfrm>
              <a:off x="2715" y="3739"/>
              <a:ext cx="60" cy="146"/>
            </a:xfrm>
            <a:prstGeom prst="rect">
              <a:avLst/>
            </a:prstGeom>
            <a:noFill/>
            <a:ln w="9525">
              <a:noFill/>
              <a:miter lim="800000"/>
              <a:headEnd/>
              <a:tailEnd/>
            </a:ln>
          </p:spPr>
          <p:txBody>
            <a:bodyPr wrap="none" lIns="0" tIns="0" rIns="0" bIns="0">
              <a:spAutoFit/>
            </a:bodyPr>
            <a:lstStyle/>
            <a:p>
              <a:r>
                <a:rPr kumimoji="0" lang="en-US" altLang="zh-CN" sz="1400">
                  <a:solidFill>
                    <a:srgbClr val="000000"/>
                  </a:solidFill>
                  <a:ea typeface="宋体" pitchFamily="2" charset="-122"/>
                </a:rPr>
                <a:t>3</a:t>
              </a:r>
              <a:endParaRPr kumimoji="0" lang="en-US" altLang="zh-CN" sz="1800">
                <a:latin typeface="Arial" pitchFamily="34" charset="0"/>
                <a:ea typeface="宋体" pitchFamily="2" charset="-122"/>
              </a:endParaRPr>
            </a:p>
          </p:txBody>
        </p:sp>
        <p:sp>
          <p:nvSpPr>
            <p:cNvPr id="259110" name="Rectangle 38"/>
            <p:cNvSpPr>
              <a:spLocks noChangeArrowheads="1"/>
            </p:cNvSpPr>
            <p:nvPr/>
          </p:nvSpPr>
          <p:spPr bwMode="auto">
            <a:xfrm>
              <a:off x="2309" y="3410"/>
              <a:ext cx="60" cy="146"/>
            </a:xfrm>
            <a:prstGeom prst="rect">
              <a:avLst/>
            </a:prstGeom>
            <a:noFill/>
            <a:ln w="9525">
              <a:noFill/>
              <a:miter lim="800000"/>
              <a:headEnd/>
              <a:tailEnd/>
            </a:ln>
          </p:spPr>
          <p:txBody>
            <a:bodyPr wrap="none" lIns="0" tIns="0" rIns="0" bIns="0">
              <a:spAutoFit/>
            </a:bodyPr>
            <a:lstStyle/>
            <a:p>
              <a:r>
                <a:rPr kumimoji="0" lang="en-US" altLang="zh-CN" sz="1400">
                  <a:solidFill>
                    <a:srgbClr val="000000"/>
                  </a:solidFill>
                  <a:ea typeface="宋体" pitchFamily="2" charset="-122"/>
                </a:rPr>
                <a:t>4</a:t>
              </a:r>
              <a:endParaRPr kumimoji="0" lang="en-US" altLang="zh-CN" sz="1800">
                <a:latin typeface="Arial" pitchFamily="34" charset="0"/>
                <a:ea typeface="宋体" pitchFamily="2" charset="-122"/>
              </a:endParaRPr>
            </a:p>
          </p:txBody>
        </p:sp>
        <p:sp>
          <p:nvSpPr>
            <p:cNvPr id="259111" name="Rectangle 39"/>
            <p:cNvSpPr>
              <a:spLocks noChangeArrowheads="1"/>
            </p:cNvSpPr>
            <p:nvPr/>
          </p:nvSpPr>
          <p:spPr bwMode="auto">
            <a:xfrm>
              <a:off x="1386" y="3556"/>
              <a:ext cx="60" cy="147"/>
            </a:xfrm>
            <a:prstGeom prst="rect">
              <a:avLst/>
            </a:prstGeom>
            <a:noFill/>
            <a:ln w="9525">
              <a:noFill/>
              <a:miter lim="800000"/>
              <a:headEnd/>
              <a:tailEnd/>
            </a:ln>
          </p:spPr>
          <p:txBody>
            <a:bodyPr wrap="none" lIns="0" tIns="0" rIns="0" bIns="0">
              <a:spAutoFit/>
            </a:bodyPr>
            <a:lstStyle/>
            <a:p>
              <a:r>
                <a:rPr kumimoji="0" lang="en-US" altLang="zh-CN" sz="1400">
                  <a:solidFill>
                    <a:srgbClr val="000000"/>
                  </a:solidFill>
                  <a:ea typeface="宋体" pitchFamily="2" charset="-122"/>
                </a:rPr>
                <a:t>3</a:t>
              </a:r>
              <a:endParaRPr kumimoji="0" lang="en-US" altLang="zh-CN" sz="1800">
                <a:latin typeface="Arial" pitchFamily="34" charset="0"/>
                <a:ea typeface="宋体" pitchFamily="2" charset="-122"/>
              </a:endParaRPr>
            </a:p>
          </p:txBody>
        </p:sp>
        <p:sp>
          <p:nvSpPr>
            <p:cNvPr id="259112" name="Rectangle 40"/>
            <p:cNvSpPr>
              <a:spLocks noChangeArrowheads="1"/>
            </p:cNvSpPr>
            <p:nvPr/>
          </p:nvSpPr>
          <p:spPr bwMode="auto">
            <a:xfrm>
              <a:off x="4643" y="3569"/>
              <a:ext cx="257" cy="315"/>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10</a:t>
              </a:r>
              <a:endParaRPr kumimoji="0" lang="en-US" altLang="zh-CN" sz="1800">
                <a:latin typeface="Arial" pitchFamily="34" charset="0"/>
                <a:ea typeface="宋体" pitchFamily="2" charset="-122"/>
              </a:endParaRPr>
            </a:p>
          </p:txBody>
        </p:sp>
        <p:sp>
          <p:nvSpPr>
            <p:cNvPr id="259113" name="Rectangle 41"/>
            <p:cNvSpPr>
              <a:spLocks noChangeArrowheads="1"/>
            </p:cNvSpPr>
            <p:nvPr/>
          </p:nvSpPr>
          <p:spPr bwMode="auto">
            <a:xfrm>
              <a:off x="4374" y="3569"/>
              <a:ext cx="129" cy="315"/>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9</a:t>
              </a:r>
              <a:endParaRPr kumimoji="0" lang="en-US" altLang="zh-CN" sz="1800">
                <a:latin typeface="Arial" pitchFamily="34" charset="0"/>
                <a:ea typeface="宋体" pitchFamily="2" charset="-122"/>
              </a:endParaRPr>
            </a:p>
          </p:txBody>
        </p:sp>
        <p:sp>
          <p:nvSpPr>
            <p:cNvPr id="259114" name="Rectangle 42"/>
            <p:cNvSpPr>
              <a:spLocks noChangeArrowheads="1"/>
            </p:cNvSpPr>
            <p:nvPr/>
          </p:nvSpPr>
          <p:spPr bwMode="auto">
            <a:xfrm>
              <a:off x="4317" y="3569"/>
              <a:ext cx="65" cy="315"/>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9115" name="Rectangle 43"/>
            <p:cNvSpPr>
              <a:spLocks noChangeArrowheads="1"/>
            </p:cNvSpPr>
            <p:nvPr/>
          </p:nvSpPr>
          <p:spPr bwMode="auto">
            <a:xfrm>
              <a:off x="4203" y="3569"/>
              <a:ext cx="128" cy="315"/>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1</a:t>
              </a:r>
              <a:endParaRPr kumimoji="0" lang="en-US" altLang="zh-CN" sz="1800">
                <a:latin typeface="Arial" pitchFamily="34" charset="0"/>
                <a:ea typeface="宋体" pitchFamily="2" charset="-122"/>
              </a:endParaRPr>
            </a:p>
          </p:txBody>
        </p:sp>
        <p:sp>
          <p:nvSpPr>
            <p:cNvPr id="259116" name="Rectangle 44"/>
            <p:cNvSpPr>
              <a:spLocks noChangeArrowheads="1"/>
            </p:cNvSpPr>
            <p:nvPr/>
          </p:nvSpPr>
          <p:spPr bwMode="auto">
            <a:xfrm>
              <a:off x="3684" y="3569"/>
              <a:ext cx="386" cy="315"/>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200</a:t>
              </a:r>
              <a:endParaRPr kumimoji="0" lang="en-US" altLang="zh-CN" sz="1800">
                <a:latin typeface="Arial" pitchFamily="34" charset="0"/>
                <a:ea typeface="宋体" pitchFamily="2" charset="-122"/>
              </a:endParaRPr>
            </a:p>
          </p:txBody>
        </p:sp>
        <p:sp>
          <p:nvSpPr>
            <p:cNvPr id="259117" name="Rectangle 45"/>
            <p:cNvSpPr>
              <a:spLocks noChangeArrowheads="1"/>
            </p:cNvSpPr>
            <p:nvPr/>
          </p:nvSpPr>
          <p:spPr bwMode="auto">
            <a:xfrm>
              <a:off x="3627" y="3569"/>
              <a:ext cx="64" cy="315"/>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9118" name="Rectangle 46"/>
            <p:cNvSpPr>
              <a:spLocks noChangeArrowheads="1"/>
            </p:cNvSpPr>
            <p:nvPr/>
          </p:nvSpPr>
          <p:spPr bwMode="auto">
            <a:xfrm>
              <a:off x="3513" y="3569"/>
              <a:ext cx="129" cy="315"/>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0</a:t>
              </a:r>
              <a:endParaRPr kumimoji="0" lang="en-US" altLang="zh-CN" sz="1800">
                <a:latin typeface="Arial" pitchFamily="34" charset="0"/>
                <a:ea typeface="宋体" pitchFamily="2" charset="-122"/>
              </a:endParaRPr>
            </a:p>
          </p:txBody>
        </p:sp>
        <p:sp>
          <p:nvSpPr>
            <p:cNvPr id="259119" name="Rectangle 47"/>
            <p:cNvSpPr>
              <a:spLocks noChangeArrowheads="1"/>
            </p:cNvSpPr>
            <p:nvPr/>
          </p:nvSpPr>
          <p:spPr bwMode="auto">
            <a:xfrm>
              <a:off x="4618" y="3241"/>
              <a:ext cx="86" cy="314"/>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9120" name="Rectangle 48"/>
            <p:cNvSpPr>
              <a:spLocks noChangeArrowheads="1"/>
            </p:cNvSpPr>
            <p:nvPr/>
          </p:nvSpPr>
          <p:spPr bwMode="auto">
            <a:xfrm>
              <a:off x="4243" y="3241"/>
              <a:ext cx="258" cy="314"/>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10</a:t>
              </a:r>
              <a:endParaRPr kumimoji="0" lang="en-US" altLang="zh-CN" sz="1800">
                <a:latin typeface="Arial" pitchFamily="34" charset="0"/>
                <a:ea typeface="宋体" pitchFamily="2" charset="-122"/>
              </a:endParaRPr>
            </a:p>
          </p:txBody>
        </p:sp>
        <p:sp>
          <p:nvSpPr>
            <p:cNvPr id="259121" name="Rectangle 49"/>
            <p:cNvSpPr>
              <a:spLocks noChangeArrowheads="1"/>
            </p:cNvSpPr>
            <p:nvPr/>
          </p:nvSpPr>
          <p:spPr bwMode="auto">
            <a:xfrm>
              <a:off x="3974" y="3241"/>
              <a:ext cx="129" cy="314"/>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9</a:t>
              </a:r>
              <a:endParaRPr kumimoji="0" lang="en-US" altLang="zh-CN" sz="1800">
                <a:latin typeface="Arial" pitchFamily="34" charset="0"/>
                <a:ea typeface="宋体" pitchFamily="2" charset="-122"/>
              </a:endParaRPr>
            </a:p>
          </p:txBody>
        </p:sp>
        <p:sp>
          <p:nvSpPr>
            <p:cNvPr id="259122" name="Rectangle 50"/>
            <p:cNvSpPr>
              <a:spLocks noChangeArrowheads="1"/>
            </p:cNvSpPr>
            <p:nvPr/>
          </p:nvSpPr>
          <p:spPr bwMode="auto">
            <a:xfrm>
              <a:off x="3918" y="3241"/>
              <a:ext cx="64" cy="314"/>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9123" name="Rectangle 51"/>
            <p:cNvSpPr>
              <a:spLocks noChangeArrowheads="1"/>
            </p:cNvSpPr>
            <p:nvPr/>
          </p:nvSpPr>
          <p:spPr bwMode="auto">
            <a:xfrm>
              <a:off x="3803" y="3241"/>
              <a:ext cx="128" cy="314"/>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1</a:t>
              </a:r>
              <a:endParaRPr kumimoji="0" lang="en-US" altLang="zh-CN" sz="1800">
                <a:latin typeface="Arial" pitchFamily="34" charset="0"/>
                <a:ea typeface="宋体" pitchFamily="2" charset="-122"/>
              </a:endParaRPr>
            </a:p>
          </p:txBody>
        </p:sp>
        <p:sp>
          <p:nvSpPr>
            <p:cNvPr id="259124" name="Rectangle 52"/>
            <p:cNvSpPr>
              <a:spLocks noChangeArrowheads="1"/>
            </p:cNvSpPr>
            <p:nvPr/>
          </p:nvSpPr>
          <p:spPr bwMode="auto">
            <a:xfrm>
              <a:off x="3746" y="3241"/>
              <a:ext cx="86" cy="314"/>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9125" name="Rectangle 53"/>
            <p:cNvSpPr>
              <a:spLocks noChangeArrowheads="1"/>
            </p:cNvSpPr>
            <p:nvPr/>
          </p:nvSpPr>
          <p:spPr bwMode="auto">
            <a:xfrm>
              <a:off x="3279" y="3387"/>
              <a:ext cx="64" cy="314"/>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259126" name="Rectangle 54"/>
            <p:cNvSpPr>
              <a:spLocks noChangeArrowheads="1"/>
            </p:cNvSpPr>
            <p:nvPr/>
          </p:nvSpPr>
          <p:spPr bwMode="auto">
            <a:xfrm>
              <a:off x="2793" y="3569"/>
              <a:ext cx="86" cy="315"/>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9127" name="Rectangle 55"/>
            <p:cNvSpPr>
              <a:spLocks noChangeArrowheads="1"/>
            </p:cNvSpPr>
            <p:nvPr/>
          </p:nvSpPr>
          <p:spPr bwMode="auto">
            <a:xfrm>
              <a:off x="2376" y="3569"/>
              <a:ext cx="371" cy="315"/>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NH</a:t>
              </a:r>
              <a:endParaRPr kumimoji="0" lang="en-US" altLang="zh-CN" sz="1800">
                <a:latin typeface="Arial" pitchFamily="34" charset="0"/>
                <a:ea typeface="宋体" pitchFamily="2" charset="-122"/>
              </a:endParaRPr>
            </a:p>
          </p:txBody>
        </p:sp>
        <p:sp>
          <p:nvSpPr>
            <p:cNvPr id="259128" name="Rectangle 56"/>
            <p:cNvSpPr>
              <a:spLocks noChangeArrowheads="1"/>
            </p:cNvSpPr>
            <p:nvPr/>
          </p:nvSpPr>
          <p:spPr bwMode="auto">
            <a:xfrm>
              <a:off x="2287" y="3569"/>
              <a:ext cx="86" cy="315"/>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9129" name="Rectangle 57"/>
            <p:cNvSpPr>
              <a:spLocks noChangeArrowheads="1"/>
            </p:cNvSpPr>
            <p:nvPr/>
          </p:nvSpPr>
          <p:spPr bwMode="auto">
            <a:xfrm>
              <a:off x="3202" y="3241"/>
              <a:ext cx="85" cy="314"/>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9130" name="Rectangle 58"/>
            <p:cNvSpPr>
              <a:spLocks noChangeArrowheads="1"/>
            </p:cNvSpPr>
            <p:nvPr/>
          </p:nvSpPr>
          <p:spPr bwMode="auto">
            <a:xfrm>
              <a:off x="2772" y="3241"/>
              <a:ext cx="371" cy="314"/>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OH</a:t>
              </a:r>
              <a:endParaRPr kumimoji="0" lang="en-US" altLang="zh-CN" sz="1800">
                <a:latin typeface="Arial" pitchFamily="34" charset="0"/>
                <a:ea typeface="宋体" pitchFamily="2" charset="-122"/>
              </a:endParaRPr>
            </a:p>
          </p:txBody>
        </p:sp>
        <p:sp>
          <p:nvSpPr>
            <p:cNvPr id="259131" name="Rectangle 59"/>
            <p:cNvSpPr>
              <a:spLocks noChangeArrowheads="1"/>
            </p:cNvSpPr>
            <p:nvPr/>
          </p:nvSpPr>
          <p:spPr bwMode="auto">
            <a:xfrm>
              <a:off x="2693" y="3241"/>
              <a:ext cx="85" cy="314"/>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9132" name="Rectangle 60"/>
            <p:cNvSpPr>
              <a:spLocks noChangeArrowheads="1"/>
            </p:cNvSpPr>
            <p:nvPr/>
          </p:nvSpPr>
          <p:spPr bwMode="auto">
            <a:xfrm>
              <a:off x="2399" y="3241"/>
              <a:ext cx="86" cy="314"/>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9133" name="Rectangle 61"/>
            <p:cNvSpPr>
              <a:spLocks noChangeArrowheads="1"/>
            </p:cNvSpPr>
            <p:nvPr/>
          </p:nvSpPr>
          <p:spPr bwMode="auto">
            <a:xfrm>
              <a:off x="1966" y="3241"/>
              <a:ext cx="371" cy="314"/>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NH</a:t>
              </a:r>
              <a:endParaRPr kumimoji="0" lang="en-US" altLang="zh-CN" sz="1800">
                <a:latin typeface="Arial" pitchFamily="34" charset="0"/>
                <a:ea typeface="宋体" pitchFamily="2" charset="-122"/>
              </a:endParaRPr>
            </a:p>
          </p:txBody>
        </p:sp>
        <p:sp>
          <p:nvSpPr>
            <p:cNvPr id="259134" name="Rectangle 62"/>
            <p:cNvSpPr>
              <a:spLocks noChangeArrowheads="1"/>
            </p:cNvSpPr>
            <p:nvPr/>
          </p:nvSpPr>
          <p:spPr bwMode="auto">
            <a:xfrm>
              <a:off x="1877" y="3241"/>
              <a:ext cx="86" cy="314"/>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9135" name="Rectangle 63"/>
            <p:cNvSpPr>
              <a:spLocks noChangeArrowheads="1"/>
            </p:cNvSpPr>
            <p:nvPr/>
          </p:nvSpPr>
          <p:spPr bwMode="auto">
            <a:xfrm>
              <a:off x="1464" y="3387"/>
              <a:ext cx="86" cy="314"/>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9136" name="Rectangle 64"/>
            <p:cNvSpPr>
              <a:spLocks noChangeArrowheads="1"/>
            </p:cNvSpPr>
            <p:nvPr/>
          </p:nvSpPr>
          <p:spPr bwMode="auto">
            <a:xfrm>
              <a:off x="1047" y="3387"/>
              <a:ext cx="371" cy="314"/>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NH</a:t>
              </a:r>
              <a:endParaRPr kumimoji="0" lang="en-US" altLang="zh-CN" sz="1800">
                <a:latin typeface="Arial" pitchFamily="34" charset="0"/>
                <a:ea typeface="宋体" pitchFamily="2" charset="-122"/>
              </a:endParaRPr>
            </a:p>
          </p:txBody>
        </p:sp>
        <p:sp>
          <p:nvSpPr>
            <p:cNvPr id="259137" name="Rectangle 65"/>
            <p:cNvSpPr>
              <a:spLocks noChangeArrowheads="1"/>
            </p:cNvSpPr>
            <p:nvPr/>
          </p:nvSpPr>
          <p:spPr bwMode="auto">
            <a:xfrm>
              <a:off x="959" y="3387"/>
              <a:ext cx="85" cy="314"/>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9138" name="Rectangle 66"/>
            <p:cNvSpPr>
              <a:spLocks noChangeArrowheads="1"/>
            </p:cNvSpPr>
            <p:nvPr/>
          </p:nvSpPr>
          <p:spPr bwMode="auto">
            <a:xfrm>
              <a:off x="908" y="3387"/>
              <a:ext cx="64" cy="314"/>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259139" name="Rectangle 67"/>
            <p:cNvSpPr>
              <a:spLocks noChangeArrowheads="1"/>
            </p:cNvSpPr>
            <p:nvPr/>
          </p:nvSpPr>
          <p:spPr bwMode="auto">
            <a:xfrm>
              <a:off x="4879" y="3558"/>
              <a:ext cx="65" cy="147"/>
            </a:xfrm>
            <a:prstGeom prst="rect">
              <a:avLst/>
            </a:prstGeom>
            <a:noFill/>
            <a:ln w="9525">
              <a:noFill/>
              <a:miter lim="800000"/>
              <a:headEnd/>
              <a:tailEnd/>
            </a:ln>
          </p:spPr>
          <p:txBody>
            <a:bodyPr wrap="none" lIns="0" tIns="0" rIns="0" bIns="0">
              <a:spAutoFit/>
            </a:bodyPr>
            <a:lstStyle/>
            <a:p>
              <a:r>
                <a:rPr kumimoji="0" lang="en-US" altLang="zh-CN" sz="1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9140" name="Rectangle 68"/>
            <p:cNvSpPr>
              <a:spLocks noChangeArrowheads="1"/>
            </p:cNvSpPr>
            <p:nvPr/>
          </p:nvSpPr>
          <p:spPr bwMode="auto">
            <a:xfrm>
              <a:off x="4479" y="3231"/>
              <a:ext cx="65" cy="146"/>
            </a:xfrm>
            <a:prstGeom prst="rect">
              <a:avLst/>
            </a:prstGeom>
            <a:noFill/>
            <a:ln w="9525">
              <a:noFill/>
              <a:miter lim="800000"/>
              <a:headEnd/>
              <a:tailEnd/>
            </a:ln>
          </p:spPr>
          <p:txBody>
            <a:bodyPr wrap="none" lIns="0" tIns="0" rIns="0" bIns="0">
              <a:spAutoFit/>
            </a:bodyPr>
            <a:lstStyle/>
            <a:p>
              <a:r>
                <a:rPr kumimoji="0" lang="en-US" altLang="zh-CN" sz="1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9141" name="Rectangle 69"/>
            <p:cNvSpPr>
              <a:spLocks noChangeArrowheads="1"/>
            </p:cNvSpPr>
            <p:nvPr/>
          </p:nvSpPr>
          <p:spPr bwMode="auto">
            <a:xfrm>
              <a:off x="3114" y="3231"/>
              <a:ext cx="65" cy="146"/>
            </a:xfrm>
            <a:prstGeom prst="rect">
              <a:avLst/>
            </a:prstGeom>
            <a:noFill/>
            <a:ln w="9525">
              <a:noFill/>
              <a:miter lim="800000"/>
              <a:headEnd/>
              <a:tailEnd/>
            </a:ln>
          </p:spPr>
          <p:txBody>
            <a:bodyPr wrap="none" lIns="0" tIns="0" rIns="0" bIns="0">
              <a:spAutoFit/>
            </a:bodyPr>
            <a:lstStyle/>
            <a:p>
              <a:r>
                <a:rPr kumimoji="0" lang="en-US" altLang="zh-CN" sz="1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9142" name="Rectangle 70"/>
            <p:cNvSpPr>
              <a:spLocks noChangeArrowheads="1"/>
            </p:cNvSpPr>
            <p:nvPr/>
          </p:nvSpPr>
          <p:spPr bwMode="auto">
            <a:xfrm>
              <a:off x="2309" y="3231"/>
              <a:ext cx="65" cy="146"/>
            </a:xfrm>
            <a:prstGeom prst="rect">
              <a:avLst/>
            </a:prstGeom>
            <a:noFill/>
            <a:ln w="9525">
              <a:noFill/>
              <a:miter lim="800000"/>
              <a:headEnd/>
              <a:tailEnd/>
            </a:ln>
          </p:spPr>
          <p:txBody>
            <a:bodyPr wrap="none" lIns="0" tIns="0" rIns="0" bIns="0">
              <a:spAutoFit/>
            </a:bodyPr>
            <a:lstStyle/>
            <a:p>
              <a:r>
                <a:rPr kumimoji="0" lang="en-US" altLang="zh-CN" sz="1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9143" name="Rectangle 71"/>
            <p:cNvSpPr>
              <a:spLocks noChangeArrowheads="1"/>
            </p:cNvSpPr>
            <p:nvPr/>
          </p:nvSpPr>
          <p:spPr bwMode="auto">
            <a:xfrm>
              <a:off x="4454" y="3566"/>
              <a:ext cx="258" cy="315"/>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9144" name="Rectangle 72"/>
            <p:cNvSpPr>
              <a:spLocks noChangeArrowheads="1"/>
            </p:cNvSpPr>
            <p:nvPr/>
          </p:nvSpPr>
          <p:spPr bwMode="auto">
            <a:xfrm>
              <a:off x="4063" y="3542"/>
              <a:ext cx="142" cy="314"/>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9145" name="Rectangle 73"/>
            <p:cNvSpPr>
              <a:spLocks noChangeArrowheads="1"/>
            </p:cNvSpPr>
            <p:nvPr/>
          </p:nvSpPr>
          <p:spPr bwMode="auto">
            <a:xfrm>
              <a:off x="4062" y="3239"/>
              <a:ext cx="257" cy="314"/>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9146" name="Rectangle 74"/>
            <p:cNvSpPr>
              <a:spLocks noChangeArrowheads="1"/>
            </p:cNvSpPr>
            <p:nvPr/>
          </p:nvSpPr>
          <p:spPr bwMode="auto">
            <a:xfrm>
              <a:off x="3332" y="3360"/>
              <a:ext cx="142" cy="314"/>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9147" name="Rectangle 75"/>
            <p:cNvSpPr>
              <a:spLocks noChangeArrowheads="1"/>
            </p:cNvSpPr>
            <p:nvPr/>
          </p:nvSpPr>
          <p:spPr bwMode="auto">
            <a:xfrm>
              <a:off x="1590" y="3360"/>
              <a:ext cx="141" cy="314"/>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9148" name="Rectangle 76"/>
            <p:cNvSpPr>
              <a:spLocks noChangeArrowheads="1"/>
            </p:cNvSpPr>
            <p:nvPr/>
          </p:nvSpPr>
          <p:spPr bwMode="auto">
            <a:xfrm>
              <a:off x="2180" y="3569"/>
              <a:ext cx="115" cy="315"/>
            </a:xfrm>
            <a:prstGeom prst="rect">
              <a:avLst/>
            </a:prstGeom>
            <a:noFill/>
            <a:ln w="9525">
              <a:noFill/>
              <a:miter lim="800000"/>
              <a:headEnd/>
              <a:tailEnd/>
            </a:ln>
          </p:spPr>
          <p:txBody>
            <a:bodyPr wrap="none" lIns="0" tIns="0" rIns="0" bIns="0">
              <a:spAutoFit/>
            </a:bodyPr>
            <a:lstStyle/>
            <a:p>
              <a:r>
                <a:rPr kumimoji="0" lang="en-US" altLang="zh-CN" sz="3000" i="1">
                  <a:solidFill>
                    <a:srgbClr val="000000"/>
                  </a:solidFill>
                  <a:ea typeface="宋体" pitchFamily="2" charset="-122"/>
                </a:rPr>
                <a:t>c</a:t>
              </a:r>
              <a:endParaRPr kumimoji="0" lang="en-US" altLang="zh-CN" sz="1800">
                <a:latin typeface="Arial" pitchFamily="34" charset="0"/>
                <a:ea typeface="宋体" pitchFamily="2" charset="-122"/>
              </a:endParaRPr>
            </a:p>
          </p:txBody>
        </p:sp>
        <p:sp>
          <p:nvSpPr>
            <p:cNvPr id="259149" name="Rectangle 77"/>
            <p:cNvSpPr>
              <a:spLocks noChangeArrowheads="1"/>
            </p:cNvSpPr>
            <p:nvPr/>
          </p:nvSpPr>
          <p:spPr bwMode="auto">
            <a:xfrm>
              <a:off x="2586" y="3241"/>
              <a:ext cx="115" cy="314"/>
            </a:xfrm>
            <a:prstGeom prst="rect">
              <a:avLst/>
            </a:prstGeom>
            <a:noFill/>
            <a:ln w="9525">
              <a:noFill/>
              <a:miter lim="800000"/>
              <a:headEnd/>
              <a:tailEnd/>
            </a:ln>
          </p:spPr>
          <p:txBody>
            <a:bodyPr wrap="none" lIns="0" tIns="0" rIns="0" bIns="0">
              <a:spAutoFit/>
            </a:bodyPr>
            <a:lstStyle/>
            <a:p>
              <a:r>
                <a:rPr kumimoji="0" lang="en-US" altLang="zh-CN" sz="3000" i="1">
                  <a:solidFill>
                    <a:srgbClr val="000000"/>
                  </a:solidFill>
                  <a:ea typeface="宋体" pitchFamily="2" charset="-122"/>
                </a:rPr>
                <a:t>c</a:t>
              </a:r>
              <a:endParaRPr kumimoji="0" lang="en-US" altLang="zh-CN" sz="1800">
                <a:latin typeface="Arial" pitchFamily="34" charset="0"/>
                <a:ea typeface="宋体" pitchFamily="2" charset="-122"/>
              </a:endParaRPr>
            </a:p>
          </p:txBody>
        </p:sp>
        <p:sp>
          <p:nvSpPr>
            <p:cNvPr id="259150" name="Rectangle 78"/>
            <p:cNvSpPr>
              <a:spLocks noChangeArrowheads="1"/>
            </p:cNvSpPr>
            <p:nvPr/>
          </p:nvSpPr>
          <p:spPr bwMode="auto">
            <a:xfrm>
              <a:off x="1770" y="3241"/>
              <a:ext cx="114" cy="314"/>
            </a:xfrm>
            <a:prstGeom prst="rect">
              <a:avLst/>
            </a:prstGeom>
            <a:noFill/>
            <a:ln w="9525">
              <a:noFill/>
              <a:miter lim="800000"/>
              <a:headEnd/>
              <a:tailEnd/>
            </a:ln>
          </p:spPr>
          <p:txBody>
            <a:bodyPr wrap="none" lIns="0" tIns="0" rIns="0" bIns="0">
              <a:spAutoFit/>
            </a:bodyPr>
            <a:lstStyle/>
            <a:p>
              <a:r>
                <a:rPr kumimoji="0" lang="en-US" altLang="zh-CN" sz="3000" i="1">
                  <a:solidFill>
                    <a:srgbClr val="000000"/>
                  </a:solidFill>
                  <a:ea typeface="宋体" pitchFamily="2" charset="-122"/>
                </a:rPr>
                <a:t>c</a:t>
              </a:r>
              <a:endParaRPr kumimoji="0" lang="en-US" altLang="zh-CN" sz="1800">
                <a:latin typeface="Arial" pitchFamily="34" charset="0"/>
                <a:ea typeface="宋体" pitchFamily="2" charset="-122"/>
              </a:endParaRPr>
            </a:p>
          </p:txBody>
        </p:sp>
        <p:graphicFrame>
          <p:nvGraphicFramePr>
            <p:cNvPr id="259151" name="Object 79"/>
            <p:cNvGraphicFramePr>
              <a:graphicFrameLocks noChangeAspect="1"/>
            </p:cNvGraphicFramePr>
            <p:nvPr/>
          </p:nvGraphicFramePr>
          <p:xfrm>
            <a:off x="592" y="3392"/>
            <a:ext cx="376" cy="317"/>
          </p:xfrm>
          <a:graphic>
            <a:graphicData uri="http://schemas.openxmlformats.org/presentationml/2006/ole">
              <p:oleObj spid="_x0000_s259151" name="CS ChemDraw Drawing" r:id="rId4" imgW="596880" imgH="502920" progId="">
                <p:embed/>
              </p:oleObj>
            </a:graphicData>
          </a:graphic>
        </p:graphicFrame>
      </p:grpSp>
      <p:sp>
        <p:nvSpPr>
          <p:cNvPr id="259153" name="Text Box 81"/>
          <p:cNvSpPr txBox="1">
            <a:spLocks noChangeArrowheads="1"/>
          </p:cNvSpPr>
          <p:nvPr/>
        </p:nvSpPr>
        <p:spPr bwMode="auto">
          <a:xfrm>
            <a:off x="2411413" y="5734050"/>
            <a:ext cx="6481762" cy="676275"/>
          </a:xfrm>
          <a:prstGeom prst="rect">
            <a:avLst/>
          </a:prstGeom>
          <a:noFill/>
          <a:ln w="9525">
            <a:noFill/>
            <a:miter lim="800000"/>
            <a:headEnd/>
            <a:tailEnd/>
          </a:ln>
          <a:effectLst/>
        </p:spPr>
        <p:txBody>
          <a:bodyPr>
            <a:spAutoFit/>
          </a:bodyPr>
          <a:lstStyle/>
          <a:p>
            <a:pPr algn="just">
              <a:lnSpc>
                <a:spcPct val="120000"/>
              </a:lnSpc>
              <a:spcBef>
                <a:spcPct val="10000"/>
              </a:spcBef>
            </a:pPr>
            <a:r>
              <a:rPr lang="en-US" altLang="zh-CN" sz="2800" i="1">
                <a:solidFill>
                  <a:schemeClr val="hlink"/>
                </a:solidFill>
              </a:rPr>
              <a:t>K</a:t>
            </a:r>
            <a:r>
              <a:rPr lang="en-US" altLang="zh-CN" sz="2800" baseline="-30000">
                <a:solidFill>
                  <a:schemeClr val="hlink"/>
                </a:solidFill>
              </a:rPr>
              <a:t>b</a:t>
            </a:r>
            <a:r>
              <a:rPr lang="zh-CN" altLang="el-GR" baseline="30000">
                <a:solidFill>
                  <a:schemeClr val="hlink"/>
                </a:solidFill>
                <a:ea typeface="宋体" pitchFamily="2" charset="-122"/>
                <a:sym typeface="Webdings" pitchFamily="18" charset="2"/>
              </a:rPr>
              <a:t></a:t>
            </a:r>
            <a:r>
              <a:rPr lang="en-US" altLang="zh-CN">
                <a:solidFill>
                  <a:schemeClr val="hlink"/>
                </a:solidFill>
                <a:ea typeface="宋体" pitchFamily="2" charset="-122"/>
                <a:sym typeface="Webdings" pitchFamily="18" charset="2"/>
              </a:rPr>
              <a:t>(NH</a:t>
            </a:r>
            <a:r>
              <a:rPr lang="en-US" altLang="zh-CN" baseline="-25000">
                <a:solidFill>
                  <a:schemeClr val="hlink"/>
                </a:solidFill>
                <a:ea typeface="宋体" pitchFamily="2" charset="-122"/>
                <a:sym typeface="Webdings" pitchFamily="18" charset="2"/>
              </a:rPr>
              <a:t>3</a:t>
            </a:r>
            <a:r>
              <a:rPr lang="en-US" altLang="zh-CN">
                <a:solidFill>
                  <a:schemeClr val="hlink"/>
                </a:solidFill>
                <a:ea typeface="宋体" pitchFamily="2" charset="-122"/>
                <a:sym typeface="Webdings" pitchFamily="18" charset="2"/>
              </a:rPr>
              <a:t>)</a:t>
            </a:r>
            <a:r>
              <a:rPr lang="en-US" altLang="zh-CN" sz="2800">
                <a:solidFill>
                  <a:schemeClr val="hlink"/>
                </a:solidFill>
              </a:rPr>
              <a:t>= 1.8×10</a:t>
            </a:r>
            <a:r>
              <a:rPr lang="en-US" altLang="zh-CN" sz="2800" baseline="30000">
                <a:solidFill>
                  <a:schemeClr val="hlink"/>
                </a:solidFill>
              </a:rPr>
              <a:t>-5</a:t>
            </a:r>
            <a:endParaRPr lang="en-US" altLang="zh-CN" sz="2800">
              <a:solidFill>
                <a:schemeClr val="hlink"/>
              </a:solidFill>
            </a:endParaRPr>
          </a:p>
        </p:txBody>
      </p:sp>
      <p:grpSp>
        <p:nvGrpSpPr>
          <p:cNvPr id="259154" name="Group 82"/>
          <p:cNvGrpSpPr>
            <a:grpSpLocks/>
          </p:cNvGrpSpPr>
          <p:nvPr/>
        </p:nvGrpSpPr>
        <p:grpSpPr bwMode="auto">
          <a:xfrm>
            <a:off x="971550" y="3644900"/>
            <a:ext cx="6437313" cy="579438"/>
            <a:chOff x="612" y="2296"/>
            <a:chExt cx="4055" cy="365"/>
          </a:xfrm>
        </p:grpSpPr>
        <p:sp>
          <p:nvSpPr>
            <p:cNvPr id="259155" name="Rectangle 83"/>
            <p:cNvSpPr>
              <a:spLocks noChangeArrowheads="1"/>
            </p:cNvSpPr>
            <p:nvPr/>
          </p:nvSpPr>
          <p:spPr bwMode="auto">
            <a:xfrm>
              <a:off x="3741" y="2371"/>
              <a:ext cx="56" cy="134"/>
            </a:xfrm>
            <a:prstGeom prst="rect">
              <a:avLst/>
            </a:prstGeom>
            <a:noFill/>
            <a:ln w="9525">
              <a:noFill/>
              <a:miter lim="800000"/>
              <a:headEnd/>
              <a:tailEnd/>
            </a:ln>
          </p:spPr>
          <p:txBody>
            <a:bodyPr wrap="none" lIns="0" tIns="0" rIns="0" bIns="0">
              <a:spAutoFit/>
            </a:bodyPr>
            <a:lstStyle/>
            <a:p>
              <a:r>
                <a:rPr kumimoji="0" lang="en-US" altLang="zh-CN" sz="1400">
                  <a:solidFill>
                    <a:srgbClr val="000000"/>
                  </a:solidFill>
                  <a:ea typeface="宋体" pitchFamily="2" charset="-122"/>
                </a:rPr>
                <a:t>3</a:t>
              </a:r>
              <a:endParaRPr kumimoji="0" lang="en-US" altLang="zh-CN" sz="1800">
                <a:latin typeface="Arial" pitchFamily="34" charset="0"/>
                <a:ea typeface="宋体" pitchFamily="2" charset="-122"/>
              </a:endParaRPr>
            </a:p>
          </p:txBody>
        </p:sp>
        <p:sp>
          <p:nvSpPr>
            <p:cNvPr id="259156" name="Rectangle 84"/>
            <p:cNvSpPr>
              <a:spLocks noChangeArrowheads="1"/>
            </p:cNvSpPr>
            <p:nvPr/>
          </p:nvSpPr>
          <p:spPr bwMode="auto">
            <a:xfrm>
              <a:off x="3444" y="2368"/>
              <a:ext cx="240"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10</a:t>
              </a:r>
              <a:endParaRPr kumimoji="0" lang="en-US" altLang="zh-CN" sz="1800">
                <a:latin typeface="Arial" pitchFamily="34" charset="0"/>
                <a:ea typeface="宋体" pitchFamily="2" charset="-122"/>
              </a:endParaRPr>
            </a:p>
          </p:txBody>
        </p:sp>
        <p:sp>
          <p:nvSpPr>
            <p:cNvPr id="259157" name="Rectangle 85"/>
            <p:cNvSpPr>
              <a:spLocks noChangeArrowheads="1"/>
            </p:cNvSpPr>
            <p:nvPr/>
          </p:nvSpPr>
          <p:spPr bwMode="auto">
            <a:xfrm>
              <a:off x="3174" y="2368"/>
              <a:ext cx="120"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9</a:t>
              </a:r>
              <a:endParaRPr kumimoji="0" lang="en-US" altLang="zh-CN" sz="1800">
                <a:latin typeface="Arial" pitchFamily="34" charset="0"/>
                <a:ea typeface="宋体" pitchFamily="2" charset="-122"/>
              </a:endParaRPr>
            </a:p>
          </p:txBody>
        </p:sp>
        <p:sp>
          <p:nvSpPr>
            <p:cNvPr id="259158" name="Rectangle 86"/>
            <p:cNvSpPr>
              <a:spLocks noChangeArrowheads="1"/>
            </p:cNvSpPr>
            <p:nvPr/>
          </p:nvSpPr>
          <p:spPr bwMode="auto">
            <a:xfrm>
              <a:off x="3117" y="2368"/>
              <a:ext cx="60"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9159" name="Rectangle 87"/>
            <p:cNvSpPr>
              <a:spLocks noChangeArrowheads="1"/>
            </p:cNvSpPr>
            <p:nvPr/>
          </p:nvSpPr>
          <p:spPr bwMode="auto">
            <a:xfrm>
              <a:off x="3003" y="2368"/>
              <a:ext cx="120"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1</a:t>
              </a:r>
              <a:endParaRPr kumimoji="0" lang="en-US" altLang="zh-CN" sz="1800">
                <a:latin typeface="Arial" pitchFamily="34" charset="0"/>
                <a:ea typeface="宋体" pitchFamily="2" charset="-122"/>
              </a:endParaRPr>
            </a:p>
          </p:txBody>
        </p:sp>
        <p:sp>
          <p:nvSpPr>
            <p:cNvPr id="259160" name="Rectangle 88"/>
            <p:cNvSpPr>
              <a:spLocks noChangeArrowheads="1"/>
            </p:cNvSpPr>
            <p:nvPr/>
          </p:nvSpPr>
          <p:spPr bwMode="auto">
            <a:xfrm>
              <a:off x="2614" y="2368"/>
              <a:ext cx="200"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9161" name="Rectangle 89"/>
            <p:cNvSpPr>
              <a:spLocks noChangeArrowheads="1"/>
            </p:cNvSpPr>
            <p:nvPr/>
          </p:nvSpPr>
          <p:spPr bwMode="auto">
            <a:xfrm>
              <a:off x="2386" y="2368"/>
              <a:ext cx="240"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95</a:t>
              </a:r>
              <a:endParaRPr kumimoji="0" lang="en-US" altLang="zh-CN" sz="1800">
                <a:latin typeface="Arial" pitchFamily="34" charset="0"/>
                <a:ea typeface="宋体" pitchFamily="2" charset="-122"/>
              </a:endParaRPr>
            </a:p>
          </p:txBody>
        </p:sp>
        <p:sp>
          <p:nvSpPr>
            <p:cNvPr id="259162" name="Rectangle 90"/>
            <p:cNvSpPr>
              <a:spLocks noChangeArrowheads="1"/>
            </p:cNvSpPr>
            <p:nvPr/>
          </p:nvSpPr>
          <p:spPr bwMode="auto">
            <a:xfrm>
              <a:off x="2329" y="2368"/>
              <a:ext cx="60"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9163" name="Rectangle 91"/>
            <p:cNvSpPr>
              <a:spLocks noChangeArrowheads="1"/>
            </p:cNvSpPr>
            <p:nvPr/>
          </p:nvSpPr>
          <p:spPr bwMode="auto">
            <a:xfrm>
              <a:off x="2215" y="2368"/>
              <a:ext cx="120"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0</a:t>
              </a:r>
              <a:endParaRPr kumimoji="0" lang="en-US" altLang="zh-CN" sz="1800">
                <a:latin typeface="Arial" pitchFamily="34" charset="0"/>
                <a:ea typeface="宋体" pitchFamily="2" charset="-122"/>
              </a:endParaRPr>
            </a:p>
          </p:txBody>
        </p:sp>
        <p:sp>
          <p:nvSpPr>
            <p:cNvPr id="259164" name="Rectangle 92"/>
            <p:cNvSpPr>
              <a:spLocks noChangeArrowheads="1"/>
            </p:cNvSpPr>
            <p:nvPr/>
          </p:nvSpPr>
          <p:spPr bwMode="auto">
            <a:xfrm>
              <a:off x="1696" y="2368"/>
              <a:ext cx="360"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200</a:t>
              </a:r>
              <a:endParaRPr kumimoji="0" lang="en-US" altLang="zh-CN" sz="1800">
                <a:latin typeface="Arial" pitchFamily="34" charset="0"/>
                <a:ea typeface="宋体" pitchFamily="2" charset="-122"/>
              </a:endParaRPr>
            </a:p>
          </p:txBody>
        </p:sp>
        <p:sp>
          <p:nvSpPr>
            <p:cNvPr id="259165" name="Rectangle 93"/>
            <p:cNvSpPr>
              <a:spLocks noChangeArrowheads="1"/>
            </p:cNvSpPr>
            <p:nvPr/>
          </p:nvSpPr>
          <p:spPr bwMode="auto">
            <a:xfrm>
              <a:off x="1639" y="2368"/>
              <a:ext cx="60"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9166" name="Rectangle 94"/>
            <p:cNvSpPr>
              <a:spLocks noChangeArrowheads="1"/>
            </p:cNvSpPr>
            <p:nvPr/>
          </p:nvSpPr>
          <p:spPr bwMode="auto">
            <a:xfrm>
              <a:off x="1525" y="2368"/>
              <a:ext cx="120"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0</a:t>
              </a:r>
              <a:endParaRPr kumimoji="0" lang="en-US" altLang="zh-CN" sz="1800">
                <a:latin typeface="Arial" pitchFamily="34" charset="0"/>
                <a:ea typeface="宋体" pitchFamily="2" charset="-122"/>
              </a:endParaRPr>
            </a:p>
          </p:txBody>
        </p:sp>
        <p:sp>
          <p:nvSpPr>
            <p:cNvPr id="259167" name="Rectangle 95"/>
            <p:cNvSpPr>
              <a:spLocks noChangeArrowheads="1"/>
            </p:cNvSpPr>
            <p:nvPr/>
          </p:nvSpPr>
          <p:spPr bwMode="auto">
            <a:xfrm>
              <a:off x="1228" y="2368"/>
              <a:ext cx="80"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9168" name="Rectangle 96"/>
            <p:cNvSpPr>
              <a:spLocks noChangeArrowheads="1"/>
            </p:cNvSpPr>
            <p:nvPr/>
          </p:nvSpPr>
          <p:spPr bwMode="auto">
            <a:xfrm>
              <a:off x="798" y="2368"/>
              <a:ext cx="346"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OH</a:t>
              </a:r>
              <a:endParaRPr kumimoji="0" lang="en-US" altLang="zh-CN" sz="1800">
                <a:latin typeface="Arial" pitchFamily="34" charset="0"/>
                <a:ea typeface="宋体" pitchFamily="2" charset="-122"/>
              </a:endParaRPr>
            </a:p>
          </p:txBody>
        </p:sp>
        <p:sp>
          <p:nvSpPr>
            <p:cNvPr id="259169" name="Rectangle 97"/>
            <p:cNvSpPr>
              <a:spLocks noChangeArrowheads="1"/>
            </p:cNvSpPr>
            <p:nvPr/>
          </p:nvSpPr>
          <p:spPr bwMode="auto">
            <a:xfrm>
              <a:off x="719" y="2368"/>
              <a:ext cx="80"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ea typeface="宋体" pitchFamily="2" charset="-122"/>
                </a:rPr>
                <a:t>(</a:t>
              </a:r>
              <a:endParaRPr kumimoji="0" lang="en-US" altLang="zh-CN" sz="1800">
                <a:latin typeface="Arial" pitchFamily="34" charset="0"/>
                <a:ea typeface="宋体" pitchFamily="2" charset="-122"/>
              </a:endParaRPr>
            </a:p>
          </p:txBody>
        </p:sp>
        <p:sp>
          <p:nvSpPr>
            <p:cNvPr id="259170" name="Rectangle 98"/>
            <p:cNvSpPr>
              <a:spLocks noChangeArrowheads="1"/>
            </p:cNvSpPr>
            <p:nvPr/>
          </p:nvSpPr>
          <p:spPr bwMode="auto">
            <a:xfrm>
              <a:off x="3679" y="2358"/>
              <a:ext cx="61" cy="134"/>
            </a:xfrm>
            <a:prstGeom prst="rect">
              <a:avLst/>
            </a:prstGeom>
            <a:noFill/>
            <a:ln w="9525">
              <a:noFill/>
              <a:miter lim="800000"/>
              <a:headEnd/>
              <a:tailEnd/>
            </a:ln>
          </p:spPr>
          <p:txBody>
            <a:bodyPr wrap="none" lIns="0" tIns="0" rIns="0" bIns="0">
              <a:spAutoFit/>
            </a:bodyPr>
            <a:lstStyle/>
            <a:p>
              <a:r>
                <a:rPr kumimoji="0" lang="en-US" altLang="zh-CN" sz="1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9171" name="Rectangle 99"/>
            <p:cNvSpPr>
              <a:spLocks noChangeArrowheads="1"/>
            </p:cNvSpPr>
            <p:nvPr/>
          </p:nvSpPr>
          <p:spPr bwMode="auto">
            <a:xfrm>
              <a:off x="1140" y="2358"/>
              <a:ext cx="61" cy="134"/>
            </a:xfrm>
            <a:prstGeom prst="rect">
              <a:avLst/>
            </a:prstGeom>
            <a:noFill/>
            <a:ln w="9525">
              <a:noFill/>
              <a:miter lim="800000"/>
              <a:headEnd/>
              <a:tailEnd/>
            </a:ln>
          </p:spPr>
          <p:txBody>
            <a:bodyPr wrap="none" lIns="0" tIns="0" rIns="0" bIns="0">
              <a:spAutoFit/>
            </a:bodyPr>
            <a:lstStyle/>
            <a:p>
              <a:r>
                <a:rPr kumimoji="0" lang="en-US" altLang="zh-CN" sz="14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9172" name="Rectangle 100"/>
            <p:cNvSpPr>
              <a:spLocks noChangeArrowheads="1"/>
            </p:cNvSpPr>
            <p:nvPr/>
          </p:nvSpPr>
          <p:spPr bwMode="auto">
            <a:xfrm>
              <a:off x="3255" y="2365"/>
              <a:ext cx="240"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9173" name="Rectangle 101"/>
            <p:cNvSpPr>
              <a:spLocks noChangeArrowheads="1"/>
            </p:cNvSpPr>
            <p:nvPr/>
          </p:nvSpPr>
          <p:spPr bwMode="auto">
            <a:xfrm>
              <a:off x="2853" y="2341"/>
              <a:ext cx="132"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9174" name="Rectangle 102"/>
            <p:cNvSpPr>
              <a:spLocks noChangeArrowheads="1"/>
            </p:cNvSpPr>
            <p:nvPr/>
          </p:nvSpPr>
          <p:spPr bwMode="auto">
            <a:xfrm>
              <a:off x="2013" y="2357"/>
              <a:ext cx="240"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9175" name="Rectangle 103"/>
            <p:cNvSpPr>
              <a:spLocks noChangeArrowheads="1"/>
            </p:cNvSpPr>
            <p:nvPr/>
          </p:nvSpPr>
          <p:spPr bwMode="auto">
            <a:xfrm>
              <a:off x="1354" y="2341"/>
              <a:ext cx="132" cy="288"/>
            </a:xfrm>
            <a:prstGeom prst="rect">
              <a:avLst/>
            </a:prstGeom>
            <a:noFill/>
            <a:ln w="9525">
              <a:noFill/>
              <a:miter lim="800000"/>
              <a:headEnd/>
              <a:tailEnd/>
            </a:ln>
          </p:spPr>
          <p:txBody>
            <a:bodyPr wrap="none" lIns="0" tIns="0" rIns="0" bIns="0">
              <a:spAutoFit/>
            </a:bodyPr>
            <a:lstStyle/>
            <a:p>
              <a:r>
                <a:rPr kumimoji="0" lang="en-US" altLang="zh-CN" sz="30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59176" name="Rectangle 104"/>
            <p:cNvSpPr>
              <a:spLocks noChangeArrowheads="1"/>
            </p:cNvSpPr>
            <p:nvPr/>
          </p:nvSpPr>
          <p:spPr bwMode="auto">
            <a:xfrm>
              <a:off x="612" y="2368"/>
              <a:ext cx="107" cy="288"/>
            </a:xfrm>
            <a:prstGeom prst="rect">
              <a:avLst/>
            </a:prstGeom>
            <a:noFill/>
            <a:ln w="9525">
              <a:noFill/>
              <a:miter lim="800000"/>
              <a:headEnd/>
              <a:tailEnd/>
            </a:ln>
          </p:spPr>
          <p:txBody>
            <a:bodyPr wrap="none" lIns="0" tIns="0" rIns="0" bIns="0">
              <a:spAutoFit/>
            </a:bodyPr>
            <a:lstStyle/>
            <a:p>
              <a:r>
                <a:rPr kumimoji="0" lang="en-US" altLang="zh-CN" sz="3000" i="1">
                  <a:solidFill>
                    <a:srgbClr val="000000"/>
                  </a:solidFill>
                  <a:ea typeface="宋体" pitchFamily="2" charset="-122"/>
                </a:rPr>
                <a:t>c</a:t>
              </a:r>
              <a:endParaRPr kumimoji="0" lang="en-US" altLang="zh-CN" sz="1800">
                <a:latin typeface="Arial" pitchFamily="34" charset="0"/>
                <a:ea typeface="宋体" pitchFamily="2" charset="-122"/>
              </a:endParaRPr>
            </a:p>
          </p:txBody>
        </p:sp>
        <p:sp>
          <p:nvSpPr>
            <p:cNvPr id="259177" name="Rectangle 105"/>
            <p:cNvSpPr>
              <a:spLocks noChangeArrowheads="1"/>
            </p:cNvSpPr>
            <p:nvPr/>
          </p:nvSpPr>
          <p:spPr bwMode="auto">
            <a:xfrm>
              <a:off x="3793" y="2296"/>
              <a:ext cx="874" cy="365"/>
            </a:xfrm>
            <a:prstGeom prst="rect">
              <a:avLst/>
            </a:prstGeom>
            <a:noFill/>
            <a:ln w="9525" algn="ctr">
              <a:noFill/>
              <a:miter lim="800000"/>
              <a:headEnd/>
              <a:tailEnd/>
            </a:ln>
            <a:effectLst/>
          </p:spPr>
          <p:txBody>
            <a:bodyPr wrap="none">
              <a:spAutoFit/>
            </a:bodyPr>
            <a:lstStyle/>
            <a:p>
              <a:r>
                <a:rPr lang="en-US" altLang="zh-CN"/>
                <a:t>mol·L</a:t>
              </a:r>
              <a:r>
                <a:rPr lang="en-US" altLang="zh-CN" baseline="30000"/>
                <a:t>-1</a:t>
              </a:r>
            </a:p>
          </p:txBody>
        </p:sp>
      </p:grpSp>
      <p:pic>
        <p:nvPicPr>
          <p:cNvPr id="259178" name="Picture 106" descr="返回">
            <a:hlinkClick r:id="rId5" action="ppaction://hlinksldjump"/>
          </p:cNvPr>
          <p:cNvPicPr>
            <a:picLocks noChangeAspect="1" noChangeArrowheads="1"/>
          </p:cNvPicPr>
          <p:nvPr/>
        </p:nvPicPr>
        <p:blipFill>
          <a:blip r:embed="rId6"/>
          <a:srcRect/>
          <a:stretch>
            <a:fillRect/>
          </a:stretch>
        </p:blipFill>
        <p:spPr bwMode="auto">
          <a:xfrm>
            <a:off x="7494588" y="6383338"/>
            <a:ext cx="792162" cy="468312"/>
          </a:xfrm>
          <a:prstGeom prst="rect">
            <a:avLst/>
          </a:prstGeom>
          <a:noFill/>
        </p:spPr>
      </p:pic>
      <p:sp>
        <p:nvSpPr>
          <p:cNvPr id="259180" name="Rectangle 108"/>
          <p:cNvSpPr>
            <a:spLocks noGrp="1" noChangeArrowheads="1"/>
          </p:cNvSpPr>
          <p:nvPr>
            <p:ph type="title" idx="4294967295"/>
          </p:nvPr>
        </p:nvSpPr>
        <p:spPr/>
        <p:txBody>
          <a:bodyPr/>
          <a:lstStyle/>
          <a:p>
            <a:r>
              <a:rPr lang="zh-CN" altLang="en-US">
                <a:latin typeface="Times New Roman" pitchFamily="18" charset="0"/>
              </a:rPr>
              <a:t>例题</a:t>
            </a:r>
            <a:r>
              <a:rPr lang="en-US" altLang="zh-CN">
                <a:latin typeface="Times New Roman" pitchFamily="18" charset="0"/>
              </a:rPr>
              <a:t>6</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9100"/>
                                        </p:tgtEl>
                                        <p:attrNameLst>
                                          <p:attrName>style.visibility</p:attrName>
                                        </p:attrNameLst>
                                      </p:cBhvr>
                                      <p:to>
                                        <p:strVal val="visible"/>
                                      </p:to>
                                    </p:set>
                                    <p:animEffect transition="in" filter="blinds(horizontal)">
                                      <p:cBhvr>
                                        <p:cTn id="7" dur="500"/>
                                        <p:tgtEl>
                                          <p:spTgt spid="25910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9074"/>
                                        </p:tgtEl>
                                        <p:attrNameLst>
                                          <p:attrName>style.visibility</p:attrName>
                                        </p:attrNameLst>
                                      </p:cBhvr>
                                      <p:to>
                                        <p:strVal val="visible"/>
                                      </p:to>
                                    </p:set>
                                    <p:animEffect transition="in" filter="blinds(horizontal)">
                                      <p:cBhvr>
                                        <p:cTn id="12" dur="500"/>
                                        <p:tgtEl>
                                          <p:spTgt spid="25907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9102"/>
                                        </p:tgtEl>
                                        <p:attrNameLst>
                                          <p:attrName>style.visibility</p:attrName>
                                        </p:attrNameLst>
                                      </p:cBhvr>
                                      <p:to>
                                        <p:strVal val="visible"/>
                                      </p:to>
                                    </p:set>
                                    <p:animEffect transition="in" filter="blinds(horizontal)">
                                      <p:cBhvr>
                                        <p:cTn id="17" dur="500"/>
                                        <p:tgtEl>
                                          <p:spTgt spid="25910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59154"/>
                                        </p:tgtEl>
                                        <p:attrNameLst>
                                          <p:attrName>style.visibility</p:attrName>
                                        </p:attrNameLst>
                                      </p:cBhvr>
                                      <p:to>
                                        <p:strVal val="visible"/>
                                      </p:to>
                                    </p:set>
                                    <p:animEffect transition="in" filter="blinds(horizontal)">
                                      <p:cBhvr>
                                        <p:cTn id="22" dur="500"/>
                                        <p:tgtEl>
                                          <p:spTgt spid="25915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59075"/>
                                        </p:tgtEl>
                                        <p:attrNameLst>
                                          <p:attrName>style.visibility</p:attrName>
                                        </p:attrNameLst>
                                      </p:cBhvr>
                                      <p:to>
                                        <p:strVal val="visible"/>
                                      </p:to>
                                    </p:set>
                                    <p:animEffect transition="in" filter="blinds(horizontal)">
                                      <p:cBhvr>
                                        <p:cTn id="27" dur="500"/>
                                        <p:tgtEl>
                                          <p:spTgt spid="25907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59103"/>
                                        </p:tgtEl>
                                        <p:attrNameLst>
                                          <p:attrName>style.visibility</p:attrName>
                                        </p:attrNameLst>
                                      </p:cBhvr>
                                      <p:to>
                                        <p:strVal val="visible"/>
                                      </p:to>
                                    </p:set>
                                    <p:animEffect transition="in" filter="blinds(horizontal)">
                                      <p:cBhvr>
                                        <p:cTn id="32" dur="500"/>
                                        <p:tgtEl>
                                          <p:spTgt spid="25910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59153"/>
                                        </p:tgtEl>
                                        <p:attrNameLst>
                                          <p:attrName>style.visibility</p:attrName>
                                        </p:attrNameLst>
                                      </p:cBhvr>
                                      <p:to>
                                        <p:strVal val="visible"/>
                                      </p:to>
                                    </p:set>
                                    <p:animEffect transition="in" filter="blinds(horizontal)">
                                      <p:cBhvr>
                                        <p:cTn id="37" dur="500"/>
                                        <p:tgtEl>
                                          <p:spTgt spid="259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4" grpId="0"/>
      <p:bldP spid="259102" grpId="0"/>
      <p:bldP spid="25915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a:xfrm>
            <a:off x="611188" y="188913"/>
            <a:ext cx="8316912" cy="701675"/>
          </a:xfrm>
          <a:noFill/>
          <a:ln/>
        </p:spPr>
        <p:txBody>
          <a:bodyPr anchor="t">
            <a:spAutoFit/>
          </a:bodyPr>
          <a:lstStyle/>
          <a:p>
            <a:r>
              <a:rPr lang="en-US" altLang="zh-CN">
                <a:latin typeface="Times New Roman" pitchFamily="18" charset="0"/>
              </a:rPr>
              <a:t>2.2.2  </a:t>
            </a:r>
            <a:r>
              <a:rPr lang="zh-CN" altLang="en-US">
                <a:latin typeface="Times New Roman" pitchFamily="18" charset="0"/>
              </a:rPr>
              <a:t>多元弱酸的分级解离平衡</a:t>
            </a:r>
          </a:p>
        </p:txBody>
      </p:sp>
      <p:sp>
        <p:nvSpPr>
          <p:cNvPr id="260099" name="Text Box 3"/>
          <p:cNvSpPr txBox="1">
            <a:spLocks noChangeArrowheads="1"/>
          </p:cNvSpPr>
          <p:nvPr/>
        </p:nvSpPr>
        <p:spPr bwMode="auto">
          <a:xfrm>
            <a:off x="671513" y="1196975"/>
            <a:ext cx="8077200" cy="1692275"/>
          </a:xfrm>
          <a:prstGeom prst="rect">
            <a:avLst/>
          </a:prstGeom>
          <a:noFill/>
          <a:ln w="12700" cap="sq">
            <a:noFill/>
            <a:miter lim="800000"/>
            <a:headEnd/>
            <a:tailEnd/>
          </a:ln>
          <a:effectLst/>
        </p:spPr>
        <p:txBody>
          <a:bodyPr>
            <a:spAutoFit/>
          </a:bodyPr>
          <a:lstStyle/>
          <a:p>
            <a:pPr>
              <a:lnSpc>
                <a:spcPct val="125000"/>
              </a:lnSpc>
              <a:buClr>
                <a:srgbClr val="FF00FF"/>
              </a:buClr>
              <a:buFont typeface="Wingdings" pitchFamily="2" charset="2"/>
              <a:buChar char="v"/>
            </a:pPr>
            <a:r>
              <a:rPr lang="zh-CN" altLang="en-US" sz="2800">
                <a:solidFill>
                  <a:schemeClr val="hlink"/>
                </a:solidFill>
              </a:rPr>
              <a:t>含有多于一个可置换的氢原子的酸叫多元酸，多元弱酸在水溶液中分步解离。如氢硫酸在水溶液中的平衡： </a:t>
            </a:r>
          </a:p>
        </p:txBody>
      </p:sp>
      <p:graphicFrame>
        <p:nvGraphicFramePr>
          <p:cNvPr id="260100" name="Object 4"/>
          <p:cNvGraphicFramePr>
            <a:graphicFrameLocks noChangeAspect="1"/>
          </p:cNvGraphicFramePr>
          <p:nvPr/>
        </p:nvGraphicFramePr>
        <p:xfrm>
          <a:off x="2943225" y="2111375"/>
          <a:ext cx="576263" cy="136525"/>
        </p:xfrm>
        <a:graphic>
          <a:graphicData uri="http://schemas.openxmlformats.org/presentationml/2006/ole">
            <p:oleObj spid="_x0000_s260100" name="CS ChemDraw Drawing" r:id="rId4" imgW="714600" imgH="167760" progId="">
              <p:embed/>
            </p:oleObj>
          </a:graphicData>
        </a:graphic>
      </p:graphicFrame>
      <p:grpSp>
        <p:nvGrpSpPr>
          <p:cNvPr id="260101" name="Group 5"/>
          <p:cNvGrpSpPr>
            <a:grpSpLocks/>
          </p:cNvGrpSpPr>
          <p:nvPr/>
        </p:nvGrpSpPr>
        <p:grpSpPr bwMode="auto">
          <a:xfrm>
            <a:off x="755650" y="2924175"/>
            <a:ext cx="8064500" cy="903288"/>
            <a:chOff x="431" y="1518"/>
            <a:chExt cx="5080" cy="569"/>
          </a:xfrm>
        </p:grpSpPr>
        <p:graphicFrame>
          <p:nvGraphicFramePr>
            <p:cNvPr id="260102" name="Object 6"/>
            <p:cNvGraphicFramePr>
              <a:graphicFrameLocks noChangeAspect="1"/>
            </p:cNvGraphicFramePr>
            <p:nvPr/>
          </p:nvGraphicFramePr>
          <p:xfrm>
            <a:off x="1838" y="1714"/>
            <a:ext cx="363" cy="86"/>
          </p:xfrm>
          <a:graphic>
            <a:graphicData uri="http://schemas.openxmlformats.org/presentationml/2006/ole">
              <p:oleObj spid="_x0000_s260102" name="CS ChemDraw Drawing" r:id="rId5" imgW="714600" imgH="167760" progId="">
                <p:embed/>
              </p:oleObj>
            </a:graphicData>
          </a:graphic>
        </p:graphicFrame>
        <p:sp>
          <p:nvSpPr>
            <p:cNvPr id="260103" name="Text Box 7"/>
            <p:cNvSpPr txBox="1">
              <a:spLocks noChangeArrowheads="1"/>
            </p:cNvSpPr>
            <p:nvPr/>
          </p:nvSpPr>
          <p:spPr bwMode="auto">
            <a:xfrm>
              <a:off x="431" y="1518"/>
              <a:ext cx="5080" cy="569"/>
            </a:xfrm>
            <a:prstGeom prst="rect">
              <a:avLst/>
            </a:prstGeom>
            <a:noFill/>
            <a:ln w="9525">
              <a:noFill/>
              <a:miter lim="800000"/>
              <a:headEnd/>
              <a:tailEnd/>
            </a:ln>
            <a:effectLst/>
          </p:spPr>
          <p:txBody>
            <a:bodyPr>
              <a:spAutoFit/>
            </a:bodyPr>
            <a:lstStyle/>
            <a:p>
              <a:pPr>
                <a:lnSpc>
                  <a:spcPct val="70000"/>
                </a:lnSpc>
                <a:spcBef>
                  <a:spcPct val="50000"/>
                </a:spcBef>
              </a:pPr>
              <a:r>
                <a:rPr lang="zh-CN" altLang="en-US" sz="2800"/>
                <a:t>如               </a:t>
              </a:r>
              <a:r>
                <a:rPr lang="en-US" altLang="zh-CN" sz="2800"/>
                <a:t>H</a:t>
              </a:r>
              <a:r>
                <a:rPr lang="en-US" altLang="zh-CN" sz="2800" baseline="-25000"/>
                <a:t>2</a:t>
              </a:r>
              <a:r>
                <a:rPr lang="en-US" altLang="zh-CN" sz="2800"/>
                <a:t>S         H</a:t>
              </a:r>
              <a:r>
                <a:rPr lang="en-US" altLang="zh-CN" sz="2800" baseline="30000"/>
                <a:t>+</a:t>
              </a:r>
              <a:r>
                <a:rPr lang="en-US" altLang="zh-CN" sz="2800"/>
                <a:t> + HS</a:t>
              </a:r>
              <a:r>
                <a:rPr lang="en-US" altLang="zh-CN" sz="2800" baseline="30000"/>
                <a:t>-            (1)</a:t>
              </a:r>
            </a:p>
            <a:p>
              <a:pPr>
                <a:lnSpc>
                  <a:spcPct val="70000"/>
                </a:lnSpc>
                <a:spcBef>
                  <a:spcPct val="50000"/>
                </a:spcBef>
              </a:pPr>
              <a:r>
                <a:rPr lang="en-US" altLang="zh-CN" sz="2800" baseline="30000"/>
                <a:t>                             </a:t>
              </a:r>
              <a:r>
                <a:rPr lang="en-US" altLang="zh-CN" sz="2800"/>
                <a:t>HS</a:t>
              </a:r>
              <a:r>
                <a:rPr lang="en-US" altLang="zh-CN" sz="2800" baseline="30000"/>
                <a:t>-             </a:t>
              </a:r>
              <a:r>
                <a:rPr lang="en-US" altLang="zh-CN" sz="2800"/>
                <a:t>H</a:t>
              </a:r>
              <a:r>
                <a:rPr lang="en-US" altLang="zh-CN" sz="2800" baseline="30000"/>
                <a:t>+</a:t>
              </a:r>
              <a:r>
                <a:rPr lang="en-US" altLang="zh-CN" sz="2800"/>
                <a:t> + S</a:t>
              </a:r>
              <a:r>
                <a:rPr lang="en-US" altLang="zh-CN" sz="2800" baseline="30000"/>
                <a:t>2-              (2)</a:t>
              </a:r>
            </a:p>
          </p:txBody>
        </p:sp>
        <p:grpSp>
          <p:nvGrpSpPr>
            <p:cNvPr id="260104" name="Group 8"/>
            <p:cNvGrpSpPr>
              <a:grpSpLocks/>
            </p:cNvGrpSpPr>
            <p:nvPr/>
          </p:nvGrpSpPr>
          <p:grpSpPr bwMode="auto">
            <a:xfrm>
              <a:off x="1973" y="1590"/>
              <a:ext cx="409" cy="121"/>
              <a:chOff x="657" y="1752"/>
              <a:chExt cx="409" cy="121"/>
            </a:xfrm>
          </p:grpSpPr>
          <p:grpSp>
            <p:nvGrpSpPr>
              <p:cNvPr id="260105" name="Group 9"/>
              <p:cNvGrpSpPr>
                <a:grpSpLocks/>
              </p:cNvGrpSpPr>
              <p:nvPr/>
            </p:nvGrpSpPr>
            <p:grpSpPr bwMode="auto">
              <a:xfrm>
                <a:off x="657" y="1752"/>
                <a:ext cx="409" cy="45"/>
                <a:chOff x="657" y="1752"/>
                <a:chExt cx="409" cy="45"/>
              </a:xfrm>
            </p:grpSpPr>
            <p:sp>
              <p:nvSpPr>
                <p:cNvPr id="260106" name="Line 10"/>
                <p:cNvSpPr>
                  <a:spLocks noChangeShapeType="1"/>
                </p:cNvSpPr>
                <p:nvPr/>
              </p:nvSpPr>
              <p:spPr bwMode="auto">
                <a:xfrm>
                  <a:off x="657" y="1797"/>
                  <a:ext cx="409" cy="0"/>
                </a:xfrm>
                <a:prstGeom prst="line">
                  <a:avLst/>
                </a:prstGeom>
                <a:noFill/>
                <a:ln w="9525">
                  <a:solidFill>
                    <a:schemeClr val="tx1"/>
                  </a:solidFill>
                  <a:round/>
                  <a:headEnd/>
                  <a:tailEnd/>
                </a:ln>
                <a:effectLst/>
              </p:spPr>
              <p:txBody>
                <a:bodyPr/>
                <a:lstStyle/>
                <a:p>
                  <a:endParaRPr lang="zh-CN" altLang="en-US"/>
                </a:p>
              </p:txBody>
            </p:sp>
            <p:sp>
              <p:nvSpPr>
                <p:cNvPr id="260107" name="Line 11"/>
                <p:cNvSpPr>
                  <a:spLocks noChangeShapeType="1"/>
                </p:cNvSpPr>
                <p:nvPr/>
              </p:nvSpPr>
              <p:spPr bwMode="auto">
                <a:xfrm>
                  <a:off x="1020" y="1752"/>
                  <a:ext cx="46" cy="45"/>
                </a:xfrm>
                <a:prstGeom prst="line">
                  <a:avLst/>
                </a:prstGeom>
                <a:noFill/>
                <a:ln w="9525">
                  <a:solidFill>
                    <a:schemeClr val="tx1"/>
                  </a:solidFill>
                  <a:round/>
                  <a:headEnd/>
                  <a:tailEnd/>
                </a:ln>
                <a:effectLst/>
              </p:spPr>
              <p:txBody>
                <a:bodyPr/>
                <a:lstStyle/>
                <a:p>
                  <a:endParaRPr lang="zh-CN" altLang="en-US"/>
                </a:p>
              </p:txBody>
            </p:sp>
          </p:grpSp>
          <p:grpSp>
            <p:nvGrpSpPr>
              <p:cNvPr id="260108" name="Group 12"/>
              <p:cNvGrpSpPr>
                <a:grpSpLocks/>
              </p:cNvGrpSpPr>
              <p:nvPr/>
            </p:nvGrpSpPr>
            <p:grpSpPr bwMode="auto">
              <a:xfrm flipH="1" flipV="1">
                <a:off x="657" y="1828"/>
                <a:ext cx="409" cy="45"/>
                <a:chOff x="657" y="1752"/>
                <a:chExt cx="409" cy="45"/>
              </a:xfrm>
            </p:grpSpPr>
            <p:sp>
              <p:nvSpPr>
                <p:cNvPr id="260109" name="Line 13"/>
                <p:cNvSpPr>
                  <a:spLocks noChangeShapeType="1"/>
                </p:cNvSpPr>
                <p:nvPr/>
              </p:nvSpPr>
              <p:spPr bwMode="auto">
                <a:xfrm>
                  <a:off x="657" y="1797"/>
                  <a:ext cx="409" cy="0"/>
                </a:xfrm>
                <a:prstGeom prst="line">
                  <a:avLst/>
                </a:prstGeom>
                <a:noFill/>
                <a:ln w="9525">
                  <a:solidFill>
                    <a:schemeClr val="tx1"/>
                  </a:solidFill>
                  <a:round/>
                  <a:headEnd/>
                  <a:tailEnd/>
                </a:ln>
                <a:effectLst/>
              </p:spPr>
              <p:txBody>
                <a:bodyPr/>
                <a:lstStyle/>
                <a:p>
                  <a:endParaRPr lang="zh-CN" altLang="en-US"/>
                </a:p>
              </p:txBody>
            </p:sp>
            <p:sp>
              <p:nvSpPr>
                <p:cNvPr id="260110" name="Line 14"/>
                <p:cNvSpPr>
                  <a:spLocks noChangeShapeType="1"/>
                </p:cNvSpPr>
                <p:nvPr/>
              </p:nvSpPr>
              <p:spPr bwMode="auto">
                <a:xfrm>
                  <a:off x="1020" y="1752"/>
                  <a:ext cx="46" cy="45"/>
                </a:xfrm>
                <a:prstGeom prst="line">
                  <a:avLst/>
                </a:prstGeom>
                <a:noFill/>
                <a:ln w="9525">
                  <a:solidFill>
                    <a:schemeClr val="tx1"/>
                  </a:solidFill>
                  <a:round/>
                  <a:headEnd/>
                  <a:tailEnd/>
                </a:ln>
                <a:effectLst/>
              </p:spPr>
              <p:txBody>
                <a:bodyPr/>
                <a:lstStyle/>
                <a:p>
                  <a:endParaRPr lang="zh-CN" altLang="en-US"/>
                </a:p>
              </p:txBody>
            </p:sp>
          </p:grpSp>
        </p:grpSp>
        <p:grpSp>
          <p:nvGrpSpPr>
            <p:cNvPr id="260111" name="Group 15"/>
            <p:cNvGrpSpPr>
              <a:grpSpLocks/>
            </p:cNvGrpSpPr>
            <p:nvPr/>
          </p:nvGrpSpPr>
          <p:grpSpPr bwMode="auto">
            <a:xfrm>
              <a:off x="1973" y="1888"/>
              <a:ext cx="409" cy="121"/>
              <a:chOff x="657" y="1752"/>
              <a:chExt cx="409" cy="121"/>
            </a:xfrm>
          </p:grpSpPr>
          <p:grpSp>
            <p:nvGrpSpPr>
              <p:cNvPr id="260112" name="Group 16"/>
              <p:cNvGrpSpPr>
                <a:grpSpLocks/>
              </p:cNvGrpSpPr>
              <p:nvPr/>
            </p:nvGrpSpPr>
            <p:grpSpPr bwMode="auto">
              <a:xfrm>
                <a:off x="657" y="1752"/>
                <a:ext cx="409" cy="45"/>
                <a:chOff x="657" y="1752"/>
                <a:chExt cx="409" cy="45"/>
              </a:xfrm>
            </p:grpSpPr>
            <p:sp>
              <p:nvSpPr>
                <p:cNvPr id="260113" name="Line 17"/>
                <p:cNvSpPr>
                  <a:spLocks noChangeShapeType="1"/>
                </p:cNvSpPr>
                <p:nvPr/>
              </p:nvSpPr>
              <p:spPr bwMode="auto">
                <a:xfrm>
                  <a:off x="657" y="1797"/>
                  <a:ext cx="409" cy="0"/>
                </a:xfrm>
                <a:prstGeom prst="line">
                  <a:avLst/>
                </a:prstGeom>
                <a:noFill/>
                <a:ln w="9525">
                  <a:solidFill>
                    <a:schemeClr val="tx1"/>
                  </a:solidFill>
                  <a:round/>
                  <a:headEnd/>
                  <a:tailEnd/>
                </a:ln>
                <a:effectLst/>
              </p:spPr>
              <p:txBody>
                <a:bodyPr/>
                <a:lstStyle/>
                <a:p>
                  <a:endParaRPr lang="zh-CN" altLang="en-US"/>
                </a:p>
              </p:txBody>
            </p:sp>
            <p:sp>
              <p:nvSpPr>
                <p:cNvPr id="260114" name="Line 18"/>
                <p:cNvSpPr>
                  <a:spLocks noChangeShapeType="1"/>
                </p:cNvSpPr>
                <p:nvPr/>
              </p:nvSpPr>
              <p:spPr bwMode="auto">
                <a:xfrm>
                  <a:off x="1020" y="1752"/>
                  <a:ext cx="46" cy="45"/>
                </a:xfrm>
                <a:prstGeom prst="line">
                  <a:avLst/>
                </a:prstGeom>
                <a:noFill/>
                <a:ln w="9525">
                  <a:solidFill>
                    <a:schemeClr val="tx1"/>
                  </a:solidFill>
                  <a:round/>
                  <a:headEnd/>
                  <a:tailEnd/>
                </a:ln>
                <a:effectLst/>
              </p:spPr>
              <p:txBody>
                <a:bodyPr/>
                <a:lstStyle/>
                <a:p>
                  <a:endParaRPr lang="zh-CN" altLang="en-US"/>
                </a:p>
              </p:txBody>
            </p:sp>
          </p:grpSp>
          <p:grpSp>
            <p:nvGrpSpPr>
              <p:cNvPr id="260115" name="Group 19"/>
              <p:cNvGrpSpPr>
                <a:grpSpLocks/>
              </p:cNvGrpSpPr>
              <p:nvPr/>
            </p:nvGrpSpPr>
            <p:grpSpPr bwMode="auto">
              <a:xfrm flipH="1" flipV="1">
                <a:off x="657" y="1828"/>
                <a:ext cx="409" cy="45"/>
                <a:chOff x="657" y="1752"/>
                <a:chExt cx="409" cy="45"/>
              </a:xfrm>
            </p:grpSpPr>
            <p:sp>
              <p:nvSpPr>
                <p:cNvPr id="260116" name="Line 20"/>
                <p:cNvSpPr>
                  <a:spLocks noChangeShapeType="1"/>
                </p:cNvSpPr>
                <p:nvPr/>
              </p:nvSpPr>
              <p:spPr bwMode="auto">
                <a:xfrm>
                  <a:off x="657" y="1797"/>
                  <a:ext cx="409" cy="0"/>
                </a:xfrm>
                <a:prstGeom prst="line">
                  <a:avLst/>
                </a:prstGeom>
                <a:noFill/>
                <a:ln w="9525">
                  <a:solidFill>
                    <a:schemeClr val="tx1"/>
                  </a:solidFill>
                  <a:round/>
                  <a:headEnd/>
                  <a:tailEnd/>
                </a:ln>
                <a:effectLst/>
              </p:spPr>
              <p:txBody>
                <a:bodyPr/>
                <a:lstStyle/>
                <a:p>
                  <a:endParaRPr lang="zh-CN" altLang="en-US"/>
                </a:p>
              </p:txBody>
            </p:sp>
            <p:sp>
              <p:nvSpPr>
                <p:cNvPr id="260117" name="Line 21"/>
                <p:cNvSpPr>
                  <a:spLocks noChangeShapeType="1"/>
                </p:cNvSpPr>
                <p:nvPr/>
              </p:nvSpPr>
              <p:spPr bwMode="auto">
                <a:xfrm>
                  <a:off x="1020" y="1752"/>
                  <a:ext cx="46" cy="45"/>
                </a:xfrm>
                <a:prstGeom prst="line">
                  <a:avLst/>
                </a:prstGeom>
                <a:noFill/>
                <a:ln w="9525">
                  <a:solidFill>
                    <a:schemeClr val="tx1"/>
                  </a:solidFill>
                  <a:round/>
                  <a:headEnd/>
                  <a:tailEnd/>
                </a:ln>
                <a:effectLst/>
              </p:spPr>
              <p:txBody>
                <a:bodyPr/>
                <a:lstStyle/>
                <a:p>
                  <a:endParaRPr lang="zh-CN" altLang="en-US"/>
                </a:p>
              </p:txBody>
            </p:sp>
          </p:grpSp>
        </p:grpSp>
      </p:grpSp>
      <p:sp>
        <p:nvSpPr>
          <p:cNvPr id="260118" name="Rectangle 22"/>
          <p:cNvSpPr>
            <a:spLocks noChangeArrowheads="1"/>
          </p:cNvSpPr>
          <p:nvPr/>
        </p:nvSpPr>
        <p:spPr bwMode="auto">
          <a:xfrm>
            <a:off x="971550" y="3860800"/>
            <a:ext cx="5873750" cy="625475"/>
          </a:xfrm>
          <a:prstGeom prst="rect">
            <a:avLst/>
          </a:prstGeom>
          <a:noFill/>
          <a:ln w="12700" cap="sq" algn="ctr">
            <a:noFill/>
            <a:miter lim="800000"/>
            <a:headEnd/>
            <a:tailEnd/>
          </a:ln>
          <a:effectLst/>
        </p:spPr>
        <p:txBody>
          <a:bodyPr>
            <a:spAutoFit/>
          </a:bodyPr>
          <a:lstStyle/>
          <a:p>
            <a:pPr>
              <a:lnSpc>
                <a:spcPct val="125000"/>
              </a:lnSpc>
              <a:buClr>
                <a:srgbClr val="FF00FF"/>
              </a:buClr>
              <a:buFont typeface="Wingdings" pitchFamily="2" charset="2"/>
              <a:buChar char="v"/>
            </a:pPr>
            <a:r>
              <a:rPr lang="zh-CN" altLang="en-US" sz="2800">
                <a:solidFill>
                  <a:schemeClr val="hlink"/>
                </a:solidFill>
              </a:rPr>
              <a:t>每一级解离都有一个解离常数：</a:t>
            </a:r>
          </a:p>
        </p:txBody>
      </p:sp>
      <p:grpSp>
        <p:nvGrpSpPr>
          <p:cNvPr id="260119" name="Group 23"/>
          <p:cNvGrpSpPr>
            <a:grpSpLocks/>
          </p:cNvGrpSpPr>
          <p:nvPr/>
        </p:nvGrpSpPr>
        <p:grpSpPr bwMode="auto">
          <a:xfrm>
            <a:off x="1187450" y="4365625"/>
            <a:ext cx="7704138" cy="969963"/>
            <a:chOff x="522" y="2401"/>
            <a:chExt cx="4853" cy="611"/>
          </a:xfrm>
        </p:grpSpPr>
        <p:grpSp>
          <p:nvGrpSpPr>
            <p:cNvPr id="260120" name="Group 24"/>
            <p:cNvGrpSpPr>
              <a:grpSpLocks/>
            </p:cNvGrpSpPr>
            <p:nvPr/>
          </p:nvGrpSpPr>
          <p:grpSpPr bwMode="auto">
            <a:xfrm>
              <a:off x="807" y="2652"/>
              <a:ext cx="90" cy="91"/>
              <a:chOff x="567" y="3294"/>
              <a:chExt cx="90" cy="91"/>
            </a:xfrm>
          </p:grpSpPr>
          <p:sp>
            <p:nvSpPr>
              <p:cNvPr id="260121" name="Oval 25"/>
              <p:cNvSpPr>
                <a:spLocks noChangeArrowheads="1"/>
              </p:cNvSpPr>
              <p:nvPr/>
            </p:nvSpPr>
            <p:spPr bwMode="auto">
              <a:xfrm>
                <a:off x="567" y="3294"/>
                <a:ext cx="90" cy="91"/>
              </a:xfrm>
              <a:prstGeom prst="ellipse">
                <a:avLst/>
              </a:prstGeom>
              <a:noFill/>
              <a:ln w="9525">
                <a:solidFill>
                  <a:schemeClr val="tx1"/>
                </a:solidFill>
                <a:round/>
                <a:headEnd/>
                <a:tailEnd/>
              </a:ln>
              <a:effectLst/>
            </p:spPr>
            <p:txBody>
              <a:bodyPr wrap="none" anchor="ctr"/>
              <a:lstStyle/>
              <a:p>
                <a:endParaRPr lang="zh-CN" altLang="en-US"/>
              </a:p>
            </p:txBody>
          </p:sp>
          <p:sp>
            <p:nvSpPr>
              <p:cNvPr id="260122" name="Line 26"/>
              <p:cNvSpPr>
                <a:spLocks noChangeShapeType="1"/>
              </p:cNvSpPr>
              <p:nvPr/>
            </p:nvSpPr>
            <p:spPr bwMode="auto">
              <a:xfrm>
                <a:off x="567" y="3339"/>
                <a:ext cx="90" cy="0"/>
              </a:xfrm>
              <a:prstGeom prst="line">
                <a:avLst/>
              </a:prstGeom>
              <a:noFill/>
              <a:ln w="9525">
                <a:solidFill>
                  <a:schemeClr val="tx1"/>
                </a:solidFill>
                <a:round/>
                <a:headEnd/>
                <a:tailEnd/>
              </a:ln>
              <a:effectLst/>
            </p:spPr>
            <p:txBody>
              <a:bodyPr/>
              <a:lstStyle/>
              <a:p>
                <a:endParaRPr lang="zh-CN" altLang="en-US"/>
              </a:p>
            </p:txBody>
          </p:sp>
        </p:grpSp>
        <p:sp>
          <p:nvSpPr>
            <p:cNvPr id="260123" name="Text Box 27"/>
            <p:cNvSpPr txBox="1">
              <a:spLocks noChangeArrowheads="1"/>
            </p:cNvSpPr>
            <p:nvPr/>
          </p:nvSpPr>
          <p:spPr bwMode="auto">
            <a:xfrm>
              <a:off x="522" y="2583"/>
              <a:ext cx="4853" cy="365"/>
            </a:xfrm>
            <a:prstGeom prst="rect">
              <a:avLst/>
            </a:prstGeom>
            <a:noFill/>
            <a:ln w="9525">
              <a:noFill/>
              <a:miter lim="800000"/>
              <a:headEnd/>
              <a:tailEnd/>
            </a:ln>
            <a:effectLst/>
          </p:spPr>
          <p:txBody>
            <a:bodyPr>
              <a:spAutoFit/>
            </a:bodyPr>
            <a:lstStyle/>
            <a:p>
              <a:pPr>
                <a:spcBef>
                  <a:spcPct val="50000"/>
                </a:spcBef>
              </a:pPr>
              <a:r>
                <a:rPr lang="en-US" altLang="zh-CN" i="1"/>
                <a:t>K</a:t>
              </a:r>
              <a:r>
                <a:rPr lang="en-US" altLang="zh-CN" baseline="-25000"/>
                <a:t>a(1)</a:t>
              </a:r>
              <a:r>
                <a:rPr lang="en-US" altLang="zh-CN"/>
                <a:t>=                          =8.9×10</a:t>
              </a:r>
              <a:r>
                <a:rPr lang="en-US" altLang="zh-CN" baseline="30000"/>
                <a:t>-8</a:t>
              </a:r>
            </a:p>
          </p:txBody>
        </p:sp>
        <p:sp>
          <p:nvSpPr>
            <p:cNvPr id="260124" name="Text Box 28"/>
            <p:cNvSpPr txBox="1">
              <a:spLocks noChangeArrowheads="1"/>
            </p:cNvSpPr>
            <p:nvPr/>
          </p:nvSpPr>
          <p:spPr bwMode="auto">
            <a:xfrm>
              <a:off x="1293" y="2401"/>
              <a:ext cx="2631" cy="611"/>
            </a:xfrm>
            <a:prstGeom prst="rect">
              <a:avLst/>
            </a:prstGeom>
            <a:noFill/>
            <a:ln w="9525">
              <a:noFill/>
              <a:miter lim="800000"/>
              <a:headEnd/>
              <a:tailEnd/>
            </a:ln>
            <a:effectLst/>
          </p:spPr>
          <p:txBody>
            <a:bodyPr>
              <a:spAutoFit/>
            </a:bodyPr>
            <a:lstStyle/>
            <a:p>
              <a:pPr>
                <a:spcBef>
                  <a:spcPct val="50000"/>
                </a:spcBef>
              </a:pPr>
              <a:r>
                <a:rPr lang="en-US" altLang="zh-CN" i="1"/>
                <a:t>c</a:t>
              </a:r>
              <a:r>
                <a:rPr lang="en-US" altLang="zh-CN"/>
                <a:t>(H</a:t>
              </a:r>
              <a:r>
                <a:rPr lang="en-US" altLang="zh-CN" baseline="30000"/>
                <a:t>+</a:t>
              </a:r>
              <a:r>
                <a:rPr lang="en-US" altLang="zh-CN"/>
                <a:t>)</a:t>
              </a:r>
              <a:r>
                <a:rPr lang="en-US" altLang="zh-CN">
                  <a:cs typeface="Times New Roman" pitchFamily="18" charset="0"/>
                </a:rPr>
                <a:t>·</a:t>
              </a:r>
              <a:r>
                <a:rPr lang="en-US" altLang="zh-CN" i="1"/>
                <a:t>c</a:t>
              </a:r>
              <a:r>
                <a:rPr lang="en-US" altLang="zh-CN"/>
                <a:t>(HS</a:t>
              </a:r>
              <a:r>
                <a:rPr lang="en-US" altLang="zh-CN" baseline="30000"/>
                <a:t>-</a:t>
              </a:r>
              <a:r>
                <a:rPr lang="en-US" altLang="zh-CN"/>
                <a:t>)</a:t>
              </a:r>
            </a:p>
            <a:p>
              <a:pPr>
                <a:lnSpc>
                  <a:spcPct val="30000"/>
                </a:lnSpc>
                <a:spcBef>
                  <a:spcPct val="50000"/>
                </a:spcBef>
              </a:pPr>
              <a:r>
                <a:rPr lang="en-US" altLang="zh-CN"/>
                <a:t>     </a:t>
              </a:r>
              <a:r>
                <a:rPr lang="en-US" altLang="zh-CN" i="1"/>
                <a:t>c</a:t>
              </a:r>
              <a:r>
                <a:rPr lang="en-US" altLang="zh-CN"/>
                <a:t>(H</a:t>
              </a:r>
              <a:r>
                <a:rPr lang="en-US" altLang="zh-CN" baseline="-25000"/>
                <a:t>2</a:t>
              </a:r>
              <a:r>
                <a:rPr lang="en-US" altLang="zh-CN"/>
                <a:t>S)</a:t>
              </a:r>
            </a:p>
          </p:txBody>
        </p:sp>
        <p:sp>
          <p:nvSpPr>
            <p:cNvPr id="260125" name="Line 29"/>
            <p:cNvSpPr>
              <a:spLocks noChangeShapeType="1"/>
            </p:cNvSpPr>
            <p:nvPr/>
          </p:nvSpPr>
          <p:spPr bwMode="auto">
            <a:xfrm>
              <a:off x="1293" y="2750"/>
              <a:ext cx="1406" cy="0"/>
            </a:xfrm>
            <a:prstGeom prst="line">
              <a:avLst/>
            </a:prstGeom>
            <a:noFill/>
            <a:ln w="9525">
              <a:solidFill>
                <a:schemeClr val="tx1"/>
              </a:solidFill>
              <a:round/>
              <a:headEnd/>
              <a:tailEnd/>
            </a:ln>
            <a:effectLst/>
          </p:spPr>
          <p:txBody>
            <a:bodyPr/>
            <a:lstStyle/>
            <a:p>
              <a:endParaRPr lang="zh-CN" altLang="en-US"/>
            </a:p>
          </p:txBody>
        </p:sp>
      </p:grpSp>
      <p:grpSp>
        <p:nvGrpSpPr>
          <p:cNvPr id="260126" name="Group 30"/>
          <p:cNvGrpSpPr>
            <a:grpSpLocks/>
          </p:cNvGrpSpPr>
          <p:nvPr/>
        </p:nvGrpSpPr>
        <p:grpSpPr bwMode="auto">
          <a:xfrm>
            <a:off x="1187450" y="5300663"/>
            <a:ext cx="6985000" cy="969962"/>
            <a:chOff x="521" y="3067"/>
            <a:chExt cx="4400" cy="611"/>
          </a:xfrm>
        </p:grpSpPr>
        <p:grpSp>
          <p:nvGrpSpPr>
            <p:cNvPr id="260127" name="Group 31"/>
            <p:cNvGrpSpPr>
              <a:grpSpLocks/>
            </p:cNvGrpSpPr>
            <p:nvPr/>
          </p:nvGrpSpPr>
          <p:grpSpPr bwMode="auto">
            <a:xfrm>
              <a:off x="806" y="3319"/>
              <a:ext cx="90" cy="91"/>
              <a:chOff x="806" y="2683"/>
              <a:chExt cx="90" cy="91"/>
            </a:xfrm>
          </p:grpSpPr>
          <p:sp>
            <p:nvSpPr>
              <p:cNvPr id="260128" name="Oval 32"/>
              <p:cNvSpPr>
                <a:spLocks noChangeArrowheads="1"/>
              </p:cNvSpPr>
              <p:nvPr/>
            </p:nvSpPr>
            <p:spPr bwMode="auto">
              <a:xfrm>
                <a:off x="806" y="2683"/>
                <a:ext cx="90" cy="91"/>
              </a:xfrm>
              <a:prstGeom prst="ellipse">
                <a:avLst/>
              </a:prstGeom>
              <a:noFill/>
              <a:ln w="9525">
                <a:solidFill>
                  <a:schemeClr val="tx1"/>
                </a:solidFill>
                <a:round/>
                <a:headEnd/>
                <a:tailEnd/>
              </a:ln>
              <a:effectLst/>
            </p:spPr>
            <p:txBody>
              <a:bodyPr wrap="none" anchor="ctr"/>
              <a:lstStyle/>
              <a:p>
                <a:endParaRPr lang="zh-CN" altLang="en-US"/>
              </a:p>
            </p:txBody>
          </p:sp>
          <p:sp>
            <p:nvSpPr>
              <p:cNvPr id="260129" name="Line 33"/>
              <p:cNvSpPr>
                <a:spLocks noChangeShapeType="1"/>
              </p:cNvSpPr>
              <p:nvPr/>
            </p:nvSpPr>
            <p:spPr bwMode="auto">
              <a:xfrm>
                <a:off x="806" y="2728"/>
                <a:ext cx="90" cy="0"/>
              </a:xfrm>
              <a:prstGeom prst="line">
                <a:avLst/>
              </a:prstGeom>
              <a:noFill/>
              <a:ln w="9525">
                <a:solidFill>
                  <a:schemeClr val="tx1"/>
                </a:solidFill>
                <a:round/>
                <a:headEnd/>
                <a:tailEnd/>
              </a:ln>
              <a:effectLst/>
            </p:spPr>
            <p:txBody>
              <a:bodyPr/>
              <a:lstStyle/>
              <a:p>
                <a:endParaRPr lang="zh-CN" altLang="en-US"/>
              </a:p>
            </p:txBody>
          </p:sp>
        </p:grpSp>
        <p:sp>
          <p:nvSpPr>
            <p:cNvPr id="260130" name="Text Box 34"/>
            <p:cNvSpPr txBox="1">
              <a:spLocks noChangeArrowheads="1"/>
            </p:cNvSpPr>
            <p:nvPr/>
          </p:nvSpPr>
          <p:spPr bwMode="auto">
            <a:xfrm>
              <a:off x="521" y="3249"/>
              <a:ext cx="4400" cy="365"/>
            </a:xfrm>
            <a:prstGeom prst="rect">
              <a:avLst/>
            </a:prstGeom>
            <a:noFill/>
            <a:ln w="9525">
              <a:noFill/>
              <a:miter lim="800000"/>
              <a:headEnd/>
              <a:tailEnd/>
            </a:ln>
            <a:effectLst/>
          </p:spPr>
          <p:txBody>
            <a:bodyPr>
              <a:spAutoFit/>
            </a:bodyPr>
            <a:lstStyle/>
            <a:p>
              <a:pPr>
                <a:spcBef>
                  <a:spcPct val="50000"/>
                </a:spcBef>
              </a:pPr>
              <a:r>
                <a:rPr lang="en-US" altLang="zh-CN" i="1"/>
                <a:t>K</a:t>
              </a:r>
              <a:r>
                <a:rPr lang="en-US" altLang="zh-CN" baseline="-25000"/>
                <a:t>a(2)</a:t>
              </a:r>
              <a:r>
                <a:rPr lang="en-US" altLang="zh-CN"/>
                <a:t>=                          =7.1×10</a:t>
              </a:r>
              <a:r>
                <a:rPr lang="en-US" altLang="zh-CN" baseline="30000"/>
                <a:t>-19</a:t>
              </a:r>
            </a:p>
          </p:txBody>
        </p:sp>
        <p:sp>
          <p:nvSpPr>
            <p:cNvPr id="260131" name="Text Box 35"/>
            <p:cNvSpPr txBox="1">
              <a:spLocks noChangeArrowheads="1"/>
            </p:cNvSpPr>
            <p:nvPr/>
          </p:nvSpPr>
          <p:spPr bwMode="auto">
            <a:xfrm>
              <a:off x="1292" y="3067"/>
              <a:ext cx="2631" cy="611"/>
            </a:xfrm>
            <a:prstGeom prst="rect">
              <a:avLst/>
            </a:prstGeom>
            <a:noFill/>
            <a:ln w="9525">
              <a:noFill/>
              <a:miter lim="800000"/>
              <a:headEnd/>
              <a:tailEnd/>
            </a:ln>
            <a:effectLst/>
          </p:spPr>
          <p:txBody>
            <a:bodyPr>
              <a:spAutoFit/>
            </a:bodyPr>
            <a:lstStyle/>
            <a:p>
              <a:pPr>
                <a:spcBef>
                  <a:spcPct val="50000"/>
                </a:spcBef>
              </a:pPr>
              <a:r>
                <a:rPr lang="en-US" altLang="zh-CN" i="1"/>
                <a:t>c</a:t>
              </a:r>
              <a:r>
                <a:rPr lang="en-US" altLang="zh-CN"/>
                <a:t>(H</a:t>
              </a:r>
              <a:r>
                <a:rPr lang="en-US" altLang="zh-CN" baseline="30000"/>
                <a:t>+</a:t>
              </a:r>
              <a:r>
                <a:rPr lang="en-US" altLang="zh-CN"/>
                <a:t>)</a:t>
              </a:r>
              <a:r>
                <a:rPr lang="en-US" altLang="zh-CN">
                  <a:cs typeface="Times New Roman" pitchFamily="18" charset="0"/>
                </a:rPr>
                <a:t>·</a:t>
              </a:r>
              <a:r>
                <a:rPr lang="en-US" altLang="zh-CN" i="1"/>
                <a:t>c</a:t>
              </a:r>
              <a:r>
                <a:rPr lang="en-US" altLang="zh-CN"/>
                <a:t>(S</a:t>
              </a:r>
              <a:r>
                <a:rPr lang="en-US" altLang="zh-CN" baseline="30000"/>
                <a:t>2-</a:t>
              </a:r>
              <a:r>
                <a:rPr lang="en-US" altLang="zh-CN"/>
                <a:t>)</a:t>
              </a:r>
            </a:p>
            <a:p>
              <a:pPr>
                <a:lnSpc>
                  <a:spcPct val="30000"/>
                </a:lnSpc>
                <a:spcBef>
                  <a:spcPct val="50000"/>
                </a:spcBef>
              </a:pPr>
              <a:r>
                <a:rPr lang="en-US" altLang="zh-CN"/>
                <a:t>    </a:t>
              </a:r>
              <a:r>
                <a:rPr lang="en-US" altLang="zh-CN" i="1"/>
                <a:t>c</a:t>
              </a:r>
              <a:r>
                <a:rPr lang="en-US" altLang="zh-CN"/>
                <a:t>(HS</a:t>
              </a:r>
              <a:r>
                <a:rPr lang="en-US" altLang="zh-CN" baseline="30000"/>
                <a:t>-</a:t>
              </a:r>
              <a:r>
                <a:rPr lang="en-US" altLang="zh-CN"/>
                <a:t>)</a:t>
              </a:r>
            </a:p>
          </p:txBody>
        </p:sp>
        <p:sp>
          <p:nvSpPr>
            <p:cNvPr id="260132" name="Line 36"/>
            <p:cNvSpPr>
              <a:spLocks noChangeShapeType="1"/>
            </p:cNvSpPr>
            <p:nvPr/>
          </p:nvSpPr>
          <p:spPr bwMode="auto">
            <a:xfrm>
              <a:off x="1292" y="3430"/>
              <a:ext cx="1407" cy="0"/>
            </a:xfrm>
            <a:prstGeom prst="line">
              <a:avLst/>
            </a:prstGeom>
            <a:noFill/>
            <a:ln w="9525">
              <a:solidFill>
                <a:schemeClr val="tx1"/>
              </a:solidFill>
              <a:round/>
              <a:headEnd/>
              <a:tailEnd/>
            </a:ln>
            <a:effectLst/>
          </p:spPr>
          <p:txBody>
            <a:bodyPr/>
            <a:lstStyle/>
            <a:p>
              <a:endParaRPr lang="zh-CN" altLang="en-US"/>
            </a:p>
          </p:txBody>
        </p:sp>
      </p:grpSp>
      <p:pic>
        <p:nvPicPr>
          <p:cNvPr id="260133" name="Picture 37" descr="返回">
            <a:hlinkClick r:id="rId6" action="ppaction://hlinksldjump"/>
          </p:cNvPr>
          <p:cNvPicPr>
            <a:picLocks noChangeAspect="1" noChangeArrowheads="1"/>
          </p:cNvPicPr>
          <p:nvPr/>
        </p:nvPicPr>
        <p:blipFill>
          <a:blip r:embed="rId7"/>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a:xfrm>
            <a:off x="812800" y="114300"/>
            <a:ext cx="8113713" cy="701675"/>
          </a:xfrm>
          <a:noFill/>
          <a:ln/>
        </p:spPr>
        <p:txBody>
          <a:bodyPr anchor="t">
            <a:spAutoFit/>
          </a:bodyPr>
          <a:lstStyle/>
          <a:p>
            <a:r>
              <a:rPr lang="en-US" altLang="zh-CN" i="1">
                <a:latin typeface="Times New Roman" pitchFamily="18" charset="0"/>
              </a:rPr>
              <a:t>2.2.2  </a:t>
            </a:r>
            <a:r>
              <a:rPr lang="zh-CN" altLang="en-US" i="1">
                <a:latin typeface="Times New Roman" pitchFamily="18" charset="0"/>
              </a:rPr>
              <a:t>多元弱酸的分级解离平衡</a:t>
            </a:r>
          </a:p>
        </p:txBody>
      </p:sp>
      <p:grpSp>
        <p:nvGrpSpPr>
          <p:cNvPr id="262147" name="Group 3"/>
          <p:cNvGrpSpPr>
            <a:grpSpLocks/>
          </p:cNvGrpSpPr>
          <p:nvPr/>
        </p:nvGrpSpPr>
        <p:grpSpPr bwMode="auto">
          <a:xfrm>
            <a:off x="666750" y="1196975"/>
            <a:ext cx="8081963" cy="2360613"/>
            <a:chOff x="420" y="799"/>
            <a:chExt cx="5091" cy="1487"/>
          </a:xfrm>
        </p:grpSpPr>
        <p:graphicFrame>
          <p:nvGraphicFramePr>
            <p:cNvPr id="262148" name="Object 4"/>
            <p:cNvGraphicFramePr>
              <a:graphicFrameLocks noChangeAspect="1"/>
            </p:cNvGraphicFramePr>
            <p:nvPr/>
          </p:nvGraphicFramePr>
          <p:xfrm>
            <a:off x="1247" y="1162"/>
            <a:ext cx="408" cy="408"/>
          </p:xfrm>
          <a:graphic>
            <a:graphicData uri="http://schemas.openxmlformats.org/presentationml/2006/ole">
              <p:oleObj spid="_x0000_s262148" name="Equation" r:id="rId4" imgW="253800" imgH="253800" progId="Equation.DSMT4">
                <p:embed/>
              </p:oleObj>
            </a:graphicData>
          </a:graphic>
        </p:graphicFrame>
        <p:sp>
          <p:nvSpPr>
            <p:cNvPr id="262149" name="Text Box 5"/>
            <p:cNvSpPr txBox="1">
              <a:spLocks noChangeArrowheads="1"/>
            </p:cNvSpPr>
            <p:nvPr/>
          </p:nvSpPr>
          <p:spPr bwMode="auto">
            <a:xfrm>
              <a:off x="420" y="799"/>
              <a:ext cx="5091" cy="1487"/>
            </a:xfrm>
            <a:prstGeom prst="rect">
              <a:avLst/>
            </a:prstGeom>
            <a:noFill/>
            <a:ln w="12700" cap="sq">
              <a:noFill/>
              <a:miter lim="800000"/>
              <a:headEnd/>
              <a:tailEnd/>
            </a:ln>
            <a:effectLst/>
          </p:spPr>
          <p:txBody>
            <a:bodyPr>
              <a:spAutoFit/>
            </a:bodyPr>
            <a:lstStyle/>
            <a:p>
              <a:pPr eaLnBrk="0" hangingPunct="0">
                <a:lnSpc>
                  <a:spcPct val="95000"/>
                </a:lnSpc>
                <a:spcBef>
                  <a:spcPct val="50000"/>
                </a:spcBef>
                <a:buClr>
                  <a:srgbClr val="FF00FF"/>
                </a:buClr>
                <a:buFont typeface="Wingdings" pitchFamily="2" charset="2"/>
                <a:buChar char="v"/>
              </a:pPr>
              <a:r>
                <a:rPr lang="zh-CN" altLang="en-US" sz="2800" dirty="0">
                  <a:solidFill>
                    <a:schemeClr val="hlink"/>
                  </a:solidFill>
                </a:rPr>
                <a:t>一般情况下，各级离解常数之间的关系为：</a:t>
              </a:r>
              <a:endParaRPr lang="zh-CN" altLang="en-US" sz="2800" i="1" dirty="0">
                <a:solidFill>
                  <a:schemeClr val="hlink"/>
                </a:solidFill>
              </a:endParaRPr>
            </a:p>
            <a:p>
              <a:pPr eaLnBrk="0" hangingPunct="0">
                <a:lnSpc>
                  <a:spcPct val="95000"/>
                </a:lnSpc>
                <a:spcBef>
                  <a:spcPct val="50000"/>
                </a:spcBef>
                <a:buClr>
                  <a:srgbClr val="FF00FF"/>
                </a:buClr>
                <a:buFont typeface="Wingdings" pitchFamily="2" charset="2"/>
                <a:buNone/>
              </a:pPr>
              <a:r>
                <a:rPr lang="zh-CN" altLang="en-US" sz="2800" dirty="0">
                  <a:solidFill>
                    <a:schemeClr val="hlink"/>
                  </a:solidFill>
                </a:rPr>
                <a:t>           </a:t>
              </a:r>
              <a:r>
                <a:rPr lang="en-US" altLang="zh-CN" sz="2800" dirty="0">
                  <a:solidFill>
                    <a:schemeClr val="hlink"/>
                  </a:solidFill>
                </a:rPr>
                <a:t>&gt;</a:t>
              </a:r>
              <a:r>
                <a:rPr lang="en-US" altLang="zh-CN" sz="2800" baseline="-30000" dirty="0">
                  <a:solidFill>
                    <a:schemeClr val="hlink"/>
                  </a:solidFill>
                </a:rPr>
                <a:t>             </a:t>
              </a:r>
              <a:r>
                <a:rPr lang="en-US" altLang="zh-CN" sz="2800" dirty="0">
                  <a:solidFill>
                    <a:schemeClr val="hlink"/>
                  </a:solidFill>
                </a:rPr>
                <a:t>&gt;        &gt;…</a:t>
              </a:r>
              <a:r>
                <a:rPr lang="zh-CN" altLang="en-US" sz="2800" dirty="0">
                  <a:solidFill>
                    <a:schemeClr val="hlink"/>
                  </a:solidFill>
                </a:rPr>
                <a:t>，溶液中的</a:t>
              </a:r>
              <a:r>
                <a:rPr lang="en-US" altLang="zh-CN" sz="2800" dirty="0">
                  <a:solidFill>
                    <a:schemeClr val="hlink"/>
                  </a:solidFill>
                </a:rPr>
                <a:t>H</a:t>
              </a:r>
              <a:r>
                <a:rPr lang="en-US" altLang="zh-CN" sz="2800" baseline="30000" dirty="0">
                  <a:solidFill>
                    <a:schemeClr val="hlink"/>
                  </a:solidFill>
                </a:rPr>
                <a:t>+</a:t>
              </a:r>
              <a:r>
                <a:rPr lang="zh-CN" altLang="en-US" sz="2800" dirty="0">
                  <a:solidFill>
                    <a:schemeClr val="hlink"/>
                  </a:solidFill>
                </a:rPr>
                <a:t>主要来自第一    </a:t>
              </a:r>
            </a:p>
            <a:p>
              <a:pPr eaLnBrk="0" hangingPunct="0">
                <a:lnSpc>
                  <a:spcPct val="95000"/>
                </a:lnSpc>
                <a:spcBef>
                  <a:spcPct val="50000"/>
                </a:spcBef>
                <a:buClr>
                  <a:srgbClr val="FF00FF"/>
                </a:buClr>
                <a:buFont typeface="Wingdings" pitchFamily="2" charset="2"/>
                <a:buNone/>
              </a:pPr>
              <a:r>
                <a:rPr lang="zh-CN" altLang="en-US" sz="2800" dirty="0">
                  <a:solidFill>
                    <a:schemeClr val="hlink"/>
                  </a:solidFill>
                </a:rPr>
                <a:t>    步反应；如果        </a:t>
              </a:r>
              <a:r>
                <a:rPr lang="en-US" altLang="zh-CN" sz="2800" dirty="0">
                  <a:solidFill>
                    <a:schemeClr val="hlink"/>
                  </a:solidFill>
                </a:rPr>
                <a:t>&gt;&gt;      </a:t>
              </a:r>
              <a:r>
                <a:rPr lang="zh-CN" altLang="en-US" sz="2800" dirty="0">
                  <a:solidFill>
                    <a:schemeClr val="hlink"/>
                  </a:solidFill>
                </a:rPr>
                <a:t>，计算</a:t>
              </a:r>
              <a:r>
                <a:rPr lang="en-US" altLang="zh-CN" sz="2800" i="1" dirty="0">
                  <a:solidFill>
                    <a:schemeClr val="hlink"/>
                  </a:solidFill>
                </a:rPr>
                <a:t>c</a:t>
              </a:r>
              <a:r>
                <a:rPr lang="en-US" altLang="zh-CN" sz="2800" dirty="0">
                  <a:solidFill>
                    <a:schemeClr val="hlink"/>
                  </a:solidFill>
                </a:rPr>
                <a:t>(H</a:t>
              </a:r>
              <a:r>
                <a:rPr lang="en-US" altLang="zh-CN" sz="2800" baseline="30000" dirty="0">
                  <a:solidFill>
                    <a:schemeClr val="hlink"/>
                  </a:solidFill>
                </a:rPr>
                <a:t>+</a:t>
              </a:r>
              <a:r>
                <a:rPr lang="en-US" altLang="zh-CN" sz="2800" dirty="0">
                  <a:solidFill>
                    <a:schemeClr val="hlink"/>
                  </a:solidFill>
                </a:rPr>
                <a:t>)</a:t>
              </a:r>
              <a:r>
                <a:rPr lang="zh-CN" altLang="en-US" sz="2800" dirty="0">
                  <a:solidFill>
                    <a:schemeClr val="hlink"/>
                  </a:solidFill>
                </a:rPr>
                <a:t>时可只考</a:t>
              </a:r>
            </a:p>
            <a:p>
              <a:pPr eaLnBrk="0" hangingPunct="0">
                <a:lnSpc>
                  <a:spcPct val="95000"/>
                </a:lnSpc>
                <a:spcBef>
                  <a:spcPct val="50000"/>
                </a:spcBef>
                <a:buClr>
                  <a:srgbClr val="FF00FF"/>
                </a:buClr>
                <a:buFont typeface="Wingdings" pitchFamily="2" charset="2"/>
                <a:buNone/>
              </a:pPr>
              <a:r>
                <a:rPr lang="zh-CN" altLang="en-US" sz="2800" dirty="0">
                  <a:solidFill>
                    <a:schemeClr val="hlink"/>
                  </a:solidFill>
                </a:rPr>
                <a:t>    虑第一步离解。</a:t>
              </a:r>
            </a:p>
          </p:txBody>
        </p:sp>
        <p:graphicFrame>
          <p:nvGraphicFramePr>
            <p:cNvPr id="262150" name="Object 6"/>
            <p:cNvGraphicFramePr>
              <a:graphicFrameLocks noChangeAspect="1"/>
            </p:cNvGraphicFramePr>
            <p:nvPr/>
          </p:nvGraphicFramePr>
          <p:xfrm>
            <a:off x="662" y="1159"/>
            <a:ext cx="390" cy="411"/>
          </p:xfrm>
          <a:graphic>
            <a:graphicData uri="http://schemas.openxmlformats.org/presentationml/2006/ole">
              <p:oleObj spid="_x0000_s262150" name="Equation" r:id="rId5" imgW="241200" imgH="253800" progId="Equation.DSMT4">
                <p:embed/>
              </p:oleObj>
            </a:graphicData>
          </a:graphic>
        </p:graphicFrame>
        <p:graphicFrame>
          <p:nvGraphicFramePr>
            <p:cNvPr id="262151" name="Object 7"/>
            <p:cNvGraphicFramePr>
              <a:graphicFrameLocks noChangeAspect="1"/>
            </p:cNvGraphicFramePr>
            <p:nvPr/>
          </p:nvGraphicFramePr>
          <p:xfrm>
            <a:off x="1837" y="1162"/>
            <a:ext cx="387" cy="408"/>
          </p:xfrm>
          <a:graphic>
            <a:graphicData uri="http://schemas.openxmlformats.org/presentationml/2006/ole">
              <p:oleObj spid="_x0000_s262151" name="Equation" r:id="rId6" imgW="241200" imgH="253800" progId="Equation.DSMT4">
                <p:embed/>
              </p:oleObj>
            </a:graphicData>
          </a:graphic>
        </p:graphicFrame>
        <p:graphicFrame>
          <p:nvGraphicFramePr>
            <p:cNvPr id="262152" name="Object 8"/>
            <p:cNvGraphicFramePr>
              <a:graphicFrameLocks noChangeAspect="1"/>
            </p:cNvGraphicFramePr>
            <p:nvPr/>
          </p:nvGraphicFramePr>
          <p:xfrm>
            <a:off x="2699" y="1528"/>
            <a:ext cx="408" cy="408"/>
          </p:xfrm>
          <a:graphic>
            <a:graphicData uri="http://schemas.openxmlformats.org/presentationml/2006/ole">
              <p:oleObj spid="_x0000_s262152" name="Equation" r:id="rId7" imgW="253800" imgH="253800" progId="Equation.DSMT4">
                <p:embed/>
              </p:oleObj>
            </a:graphicData>
          </a:graphic>
        </p:graphicFrame>
        <p:graphicFrame>
          <p:nvGraphicFramePr>
            <p:cNvPr id="262153" name="Object 9"/>
            <p:cNvGraphicFramePr>
              <a:graphicFrameLocks noChangeAspect="1"/>
            </p:cNvGraphicFramePr>
            <p:nvPr/>
          </p:nvGraphicFramePr>
          <p:xfrm>
            <a:off x="2064" y="1525"/>
            <a:ext cx="390" cy="411"/>
          </p:xfrm>
          <a:graphic>
            <a:graphicData uri="http://schemas.openxmlformats.org/presentationml/2006/ole">
              <p:oleObj spid="_x0000_s262153" name="Equation" r:id="rId8" imgW="241200" imgH="253800" progId="Equation.DSMT4">
                <p:embed/>
              </p:oleObj>
            </a:graphicData>
          </a:graphic>
        </p:graphicFrame>
      </p:grpSp>
      <p:sp>
        <p:nvSpPr>
          <p:cNvPr id="262154" name="Text Box 10"/>
          <p:cNvSpPr txBox="1">
            <a:spLocks noChangeArrowheads="1"/>
          </p:cNvSpPr>
          <p:nvPr/>
        </p:nvSpPr>
        <p:spPr bwMode="auto">
          <a:xfrm>
            <a:off x="684213" y="4652963"/>
            <a:ext cx="8153400" cy="498475"/>
          </a:xfrm>
          <a:prstGeom prst="rect">
            <a:avLst/>
          </a:prstGeom>
          <a:noFill/>
          <a:ln w="12700" cap="sq">
            <a:noFill/>
            <a:miter lim="800000"/>
            <a:headEnd/>
            <a:tailEnd/>
          </a:ln>
          <a:effectLst/>
        </p:spPr>
        <p:txBody>
          <a:bodyPr>
            <a:spAutoFit/>
          </a:bodyPr>
          <a:lstStyle/>
          <a:p>
            <a:pPr eaLnBrk="0" hangingPunct="0">
              <a:lnSpc>
                <a:spcPct val="95000"/>
              </a:lnSpc>
              <a:spcBef>
                <a:spcPct val="50000"/>
              </a:spcBef>
              <a:buClr>
                <a:srgbClr val="FF00FF"/>
              </a:buClr>
              <a:buFont typeface="Wingdings" pitchFamily="2" charset="2"/>
              <a:buChar char="v"/>
            </a:pPr>
            <a:r>
              <a:rPr lang="zh-CN" altLang="en-US" sz="2800">
                <a:solidFill>
                  <a:schemeClr val="hlink"/>
                </a:solidFill>
              </a:rPr>
              <a:t>总反应的离解常数等于各级离解常数之乘积。</a:t>
            </a:r>
          </a:p>
        </p:txBody>
      </p:sp>
      <p:sp>
        <p:nvSpPr>
          <p:cNvPr id="262155" name="Rectangle 11"/>
          <p:cNvSpPr>
            <a:spLocks noChangeArrowheads="1"/>
          </p:cNvSpPr>
          <p:nvPr/>
        </p:nvSpPr>
        <p:spPr bwMode="auto">
          <a:xfrm>
            <a:off x="971550" y="3573463"/>
            <a:ext cx="7632700" cy="1203325"/>
          </a:xfrm>
          <a:prstGeom prst="rect">
            <a:avLst/>
          </a:prstGeom>
          <a:noFill/>
          <a:ln w="9525" algn="ctr">
            <a:noFill/>
            <a:miter lim="800000"/>
            <a:headEnd/>
            <a:tailEnd/>
          </a:ln>
          <a:effectLst/>
        </p:spPr>
        <p:txBody>
          <a:bodyPr>
            <a:spAutoFit/>
          </a:bodyPr>
          <a:lstStyle/>
          <a:p>
            <a:pPr>
              <a:lnSpc>
                <a:spcPct val="130000"/>
              </a:lnSpc>
            </a:pPr>
            <a:r>
              <a:rPr lang="en-US" altLang="zh-CN" sz="2800"/>
              <a:t>H</a:t>
            </a:r>
            <a:r>
              <a:rPr lang="en-US" altLang="zh-CN" sz="2800" baseline="-25000"/>
              <a:t>2</a:t>
            </a:r>
            <a:r>
              <a:rPr lang="en-US" altLang="zh-CN" sz="2800"/>
              <a:t>S</a:t>
            </a:r>
            <a:r>
              <a:rPr lang="zh-CN" altLang="en-US" sz="2800"/>
              <a:t>溶液中的</a:t>
            </a:r>
            <a:r>
              <a:rPr lang="en-US" altLang="zh-CN" sz="2800" i="1"/>
              <a:t>c</a:t>
            </a:r>
            <a:r>
              <a:rPr lang="en-US" altLang="zh-CN" sz="2800"/>
              <a:t>(H</a:t>
            </a:r>
            <a:r>
              <a:rPr lang="en-US" altLang="zh-CN" sz="2800" baseline="30000"/>
              <a:t>+</a:t>
            </a:r>
            <a:r>
              <a:rPr lang="en-US" altLang="zh-CN" sz="2800"/>
              <a:t>)</a:t>
            </a:r>
            <a:r>
              <a:rPr lang="zh-CN" altLang="en-US" sz="2800"/>
              <a:t>主要决定于第一步解离的</a:t>
            </a:r>
            <a:r>
              <a:rPr lang="en-US" altLang="zh-CN" sz="2800"/>
              <a:t>H</a:t>
            </a:r>
            <a:r>
              <a:rPr lang="en-US" altLang="zh-CN" sz="2800" baseline="30000"/>
              <a:t>+</a:t>
            </a:r>
            <a:r>
              <a:rPr lang="zh-CN" altLang="en-US" sz="2800"/>
              <a:t>，即　 </a:t>
            </a:r>
            <a:r>
              <a:rPr lang="en-US" altLang="zh-CN" sz="2800" i="1"/>
              <a:t>c</a:t>
            </a:r>
            <a:r>
              <a:rPr lang="en-US" altLang="zh-CN" sz="2800"/>
              <a:t>(H</a:t>
            </a:r>
            <a:r>
              <a:rPr lang="en-US" altLang="zh-CN" sz="2800" baseline="30000"/>
              <a:t>+</a:t>
            </a:r>
            <a:r>
              <a:rPr lang="en-US" altLang="zh-CN" sz="2800"/>
              <a:t>)≈ </a:t>
            </a:r>
            <a:r>
              <a:rPr lang="en-US" altLang="zh-CN" sz="2800" i="1"/>
              <a:t>c</a:t>
            </a:r>
            <a:r>
              <a:rPr lang="en-US" altLang="zh-CN" sz="2800"/>
              <a:t>(HS</a:t>
            </a:r>
            <a:r>
              <a:rPr lang="en-US" altLang="zh-CN" sz="2800" baseline="30000"/>
              <a:t>-</a:t>
            </a:r>
            <a:r>
              <a:rPr lang="en-US" altLang="zh-CN" sz="2800"/>
              <a:t>)</a:t>
            </a:r>
            <a:endParaRPr lang="en-US" altLang="en-US" sz="2800"/>
          </a:p>
        </p:txBody>
      </p:sp>
      <p:sp>
        <p:nvSpPr>
          <p:cNvPr id="262156" name="Text Box 12"/>
          <p:cNvSpPr txBox="1">
            <a:spLocks noChangeArrowheads="1"/>
          </p:cNvSpPr>
          <p:nvPr/>
        </p:nvSpPr>
        <p:spPr bwMode="auto">
          <a:xfrm>
            <a:off x="684213" y="5300663"/>
            <a:ext cx="8153400" cy="904875"/>
          </a:xfrm>
          <a:prstGeom prst="rect">
            <a:avLst/>
          </a:prstGeom>
          <a:noFill/>
          <a:ln w="12700" cap="sq">
            <a:noFill/>
            <a:miter lim="800000"/>
            <a:headEnd/>
            <a:tailEnd/>
          </a:ln>
          <a:effectLst/>
        </p:spPr>
        <p:txBody>
          <a:bodyPr>
            <a:spAutoFit/>
          </a:bodyPr>
          <a:lstStyle/>
          <a:p>
            <a:pPr eaLnBrk="0" hangingPunct="0">
              <a:lnSpc>
                <a:spcPct val="95000"/>
              </a:lnSpc>
              <a:spcBef>
                <a:spcPct val="50000"/>
              </a:spcBef>
              <a:buClr>
                <a:srgbClr val="FF00FF"/>
              </a:buClr>
              <a:buFont typeface="Wingdings" pitchFamily="2" charset="2"/>
              <a:buChar char="v"/>
            </a:pPr>
            <a:r>
              <a:rPr lang="zh-CN" altLang="en-US" sz="2800">
                <a:solidFill>
                  <a:srgbClr val="3333FF"/>
                </a:solidFill>
              </a:rPr>
              <a:t>对于二元弱酸，若 </a:t>
            </a:r>
            <a:r>
              <a:rPr lang="en-US" altLang="zh-CN" sz="2800" i="1">
                <a:solidFill>
                  <a:srgbClr val="3333FF"/>
                </a:solidFill>
              </a:rPr>
              <a:t>c</a:t>
            </a:r>
            <a:r>
              <a:rPr lang="en-US" altLang="zh-CN" sz="2800">
                <a:solidFill>
                  <a:srgbClr val="3333FF"/>
                </a:solidFill>
              </a:rPr>
              <a:t>(</a:t>
            </a:r>
            <a:r>
              <a:rPr lang="zh-CN" altLang="en-US" sz="2800">
                <a:solidFill>
                  <a:srgbClr val="3333FF"/>
                </a:solidFill>
              </a:rPr>
              <a:t>弱酸</a:t>
            </a:r>
            <a:r>
              <a:rPr lang="en-US" altLang="zh-CN" sz="2800">
                <a:solidFill>
                  <a:srgbClr val="3333FF"/>
                </a:solidFill>
              </a:rPr>
              <a:t>)</a:t>
            </a:r>
            <a:r>
              <a:rPr lang="zh-CN" altLang="en-US" sz="2800">
                <a:solidFill>
                  <a:srgbClr val="3333FF"/>
                </a:solidFill>
              </a:rPr>
              <a:t>一定时，</a:t>
            </a:r>
            <a:r>
              <a:rPr lang="en-US" altLang="zh-CN" sz="2800" i="1">
                <a:solidFill>
                  <a:srgbClr val="3333FF"/>
                </a:solidFill>
              </a:rPr>
              <a:t>c</a:t>
            </a:r>
            <a:r>
              <a:rPr lang="en-US" altLang="zh-CN" sz="2800">
                <a:solidFill>
                  <a:srgbClr val="3333FF"/>
                </a:solidFill>
              </a:rPr>
              <a:t>(</a:t>
            </a:r>
            <a:r>
              <a:rPr lang="zh-CN" altLang="en-US" sz="2800">
                <a:solidFill>
                  <a:srgbClr val="3333FF"/>
                </a:solidFill>
              </a:rPr>
              <a:t>酸根离子</a:t>
            </a:r>
            <a:r>
              <a:rPr lang="en-US" altLang="zh-CN" sz="2800">
                <a:solidFill>
                  <a:srgbClr val="3333FF"/>
                </a:solidFill>
              </a:rPr>
              <a:t>)</a:t>
            </a:r>
            <a:r>
              <a:rPr lang="zh-CN" altLang="en-US" sz="2800">
                <a:solidFill>
                  <a:srgbClr val="3333FF"/>
                </a:solidFill>
              </a:rPr>
              <a:t>与 </a:t>
            </a:r>
            <a:r>
              <a:rPr lang="en-US" altLang="zh-CN" sz="2800" i="1">
                <a:solidFill>
                  <a:srgbClr val="3333FF"/>
                </a:solidFill>
              </a:rPr>
              <a:t>c</a:t>
            </a:r>
            <a:r>
              <a:rPr lang="en-US" altLang="zh-CN" sz="2800" baseline="30000">
                <a:solidFill>
                  <a:srgbClr val="3333FF"/>
                </a:solidFill>
              </a:rPr>
              <a:t>2</a:t>
            </a:r>
            <a:r>
              <a:rPr lang="en-US" altLang="zh-CN" sz="2800">
                <a:solidFill>
                  <a:srgbClr val="3333FF"/>
                </a:solidFill>
              </a:rPr>
              <a:t>(H</a:t>
            </a:r>
            <a:r>
              <a:rPr lang="en-US" altLang="zh-CN" sz="2800" baseline="30000">
                <a:solidFill>
                  <a:srgbClr val="3333FF"/>
                </a:solidFill>
              </a:rPr>
              <a:t>+</a:t>
            </a:r>
            <a:r>
              <a:rPr lang="en-US" altLang="zh-CN" sz="2800">
                <a:solidFill>
                  <a:srgbClr val="3333FF"/>
                </a:solidFill>
              </a:rPr>
              <a:t>)</a:t>
            </a:r>
            <a:r>
              <a:rPr lang="zh-CN" altLang="en-US" sz="2800">
                <a:solidFill>
                  <a:srgbClr val="3333FF"/>
                </a:solidFill>
              </a:rPr>
              <a:t>成反比。注意：</a:t>
            </a:r>
            <a:r>
              <a:rPr lang="zh-CN" altLang="en-US" sz="2800">
                <a:solidFill>
                  <a:schemeClr val="hlink"/>
                </a:solidFill>
              </a:rPr>
              <a:t> </a:t>
            </a:r>
            <a:r>
              <a:rPr lang="en-US" altLang="zh-CN" sz="2800" i="1">
                <a:solidFill>
                  <a:srgbClr val="3333FF"/>
                </a:solidFill>
              </a:rPr>
              <a:t>c</a:t>
            </a:r>
            <a:r>
              <a:rPr lang="en-US" altLang="zh-CN" sz="2800">
                <a:solidFill>
                  <a:srgbClr val="3333FF"/>
                </a:solidFill>
              </a:rPr>
              <a:t>(H</a:t>
            </a:r>
            <a:r>
              <a:rPr lang="en-US" altLang="zh-CN" sz="2800" baseline="30000">
                <a:solidFill>
                  <a:srgbClr val="3333FF"/>
                </a:solidFill>
              </a:rPr>
              <a:t>+</a:t>
            </a:r>
            <a:r>
              <a:rPr lang="en-US" altLang="zh-CN" sz="2800">
                <a:solidFill>
                  <a:srgbClr val="3333FF"/>
                </a:solidFill>
              </a:rPr>
              <a:t>) </a:t>
            </a:r>
            <a:r>
              <a:rPr lang="en-US" altLang="zh-CN" sz="2800"/>
              <a:t>≠</a:t>
            </a:r>
            <a:r>
              <a:rPr lang="en-US" altLang="zh-CN" sz="2800">
                <a:solidFill>
                  <a:srgbClr val="3333FF"/>
                </a:solidFill>
              </a:rPr>
              <a:t>2c(</a:t>
            </a:r>
            <a:r>
              <a:rPr lang="zh-CN" altLang="en-US" sz="2800">
                <a:solidFill>
                  <a:srgbClr val="3333FF"/>
                </a:solidFill>
              </a:rPr>
              <a:t>酸根离子</a:t>
            </a:r>
            <a:r>
              <a:rPr lang="en-US" altLang="zh-CN" sz="2800">
                <a:solidFill>
                  <a:srgbClr val="3333FF"/>
                </a:solidFill>
              </a:rPr>
              <a:t>)</a:t>
            </a:r>
          </a:p>
        </p:txBody>
      </p:sp>
      <p:pic>
        <p:nvPicPr>
          <p:cNvPr id="262157" name="Picture 13" descr="返回">
            <a:hlinkClick r:id="rId9" action="ppaction://hlinksldjump"/>
          </p:cNvPr>
          <p:cNvPicPr>
            <a:picLocks noChangeAspect="1" noChangeArrowheads="1"/>
          </p:cNvPicPr>
          <p:nvPr/>
        </p:nvPicPr>
        <p:blipFill>
          <a:blip r:embed="rId10"/>
          <a:srcRect/>
          <a:stretch>
            <a:fillRect/>
          </a:stretch>
        </p:blipFill>
        <p:spPr bwMode="auto">
          <a:xfrm>
            <a:off x="7494588" y="6383338"/>
            <a:ext cx="792162" cy="468312"/>
          </a:xfrm>
          <a:prstGeom prst="rect">
            <a:avLst/>
          </a:prstGeom>
          <a:noFill/>
        </p:spPr>
      </p:pic>
    </p:spTree>
  </p:cSld>
  <p:clrMapOvr>
    <a:masterClrMapping/>
  </p:clrMapOvr>
  <p:transition/>
  <p:timing>
    <p:tnLst>
      <p:par>
        <p:cTn id="1" dur="indefinite" restart="never" nodeType="tmRoot"/>
      </p:par>
    </p:tnLst>
    <p:bldLst>
      <p:bldP spid="262154" grpId="0" autoUpdateAnimBg="0"/>
      <p:bldP spid="262156"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a:xfrm>
            <a:off x="812800" y="114300"/>
            <a:ext cx="8113713" cy="701675"/>
          </a:xfrm>
          <a:noFill/>
          <a:ln/>
        </p:spPr>
        <p:txBody>
          <a:bodyPr anchor="t">
            <a:spAutoFit/>
          </a:bodyPr>
          <a:lstStyle/>
          <a:p>
            <a:r>
              <a:rPr lang="zh-CN" altLang="en-US">
                <a:latin typeface="Times New Roman" pitchFamily="18" charset="0"/>
              </a:rPr>
              <a:t>例题</a:t>
            </a:r>
            <a:r>
              <a:rPr lang="en-US" altLang="zh-CN">
                <a:latin typeface="Times New Roman" pitchFamily="18" charset="0"/>
              </a:rPr>
              <a:t>7</a:t>
            </a:r>
          </a:p>
        </p:txBody>
      </p:sp>
      <p:sp>
        <p:nvSpPr>
          <p:cNvPr id="264195" name="Text Box 3"/>
          <p:cNvSpPr txBox="1">
            <a:spLocks noChangeArrowheads="1"/>
          </p:cNvSpPr>
          <p:nvPr/>
        </p:nvSpPr>
        <p:spPr bwMode="auto">
          <a:xfrm>
            <a:off x="755650" y="1231900"/>
            <a:ext cx="8208963" cy="1117600"/>
          </a:xfrm>
          <a:prstGeom prst="rect">
            <a:avLst/>
          </a:prstGeom>
          <a:noFill/>
          <a:ln w="9525">
            <a:noFill/>
            <a:miter lim="800000"/>
            <a:headEnd/>
            <a:tailEnd/>
          </a:ln>
          <a:effectLst/>
        </p:spPr>
        <p:txBody>
          <a:bodyPr>
            <a:spAutoFit/>
          </a:bodyPr>
          <a:lstStyle/>
          <a:p>
            <a:pPr>
              <a:lnSpc>
                <a:spcPct val="120000"/>
              </a:lnSpc>
              <a:spcBef>
                <a:spcPct val="50000"/>
              </a:spcBef>
            </a:pPr>
            <a:r>
              <a:rPr lang="zh-CN" altLang="en-US" sz="2800">
                <a:solidFill>
                  <a:schemeClr val="hlink"/>
                </a:solidFill>
              </a:rPr>
              <a:t>已知常温、常压下</a:t>
            </a:r>
            <a:r>
              <a:rPr lang="en-US" altLang="zh-CN" sz="2800">
                <a:solidFill>
                  <a:schemeClr val="hlink"/>
                </a:solidFill>
              </a:rPr>
              <a:t>H</a:t>
            </a:r>
            <a:r>
              <a:rPr lang="en-US" altLang="zh-CN" sz="2800" baseline="-25000">
                <a:solidFill>
                  <a:schemeClr val="hlink"/>
                </a:solidFill>
              </a:rPr>
              <a:t>2</a:t>
            </a:r>
            <a:r>
              <a:rPr lang="en-US" altLang="zh-CN" sz="2800">
                <a:solidFill>
                  <a:schemeClr val="hlink"/>
                </a:solidFill>
              </a:rPr>
              <a:t>S</a:t>
            </a:r>
            <a:r>
              <a:rPr lang="zh-CN" altLang="en-US" sz="2800">
                <a:solidFill>
                  <a:schemeClr val="hlink"/>
                </a:solidFill>
              </a:rPr>
              <a:t>的溶解度为</a:t>
            </a:r>
            <a:r>
              <a:rPr lang="en-US" altLang="zh-CN" sz="2800">
                <a:solidFill>
                  <a:schemeClr val="hlink"/>
                </a:solidFill>
              </a:rPr>
              <a:t>0.10mol·L</a:t>
            </a:r>
            <a:r>
              <a:rPr lang="en-US" altLang="zh-CN" sz="2800" baseline="30000">
                <a:solidFill>
                  <a:schemeClr val="hlink"/>
                </a:solidFill>
              </a:rPr>
              <a:t>-1</a:t>
            </a:r>
            <a:r>
              <a:rPr lang="zh-CN" altLang="en-US" sz="2800">
                <a:solidFill>
                  <a:schemeClr val="hlink"/>
                </a:solidFill>
              </a:rPr>
              <a:t>，计算</a:t>
            </a:r>
            <a:r>
              <a:rPr lang="en-US" altLang="zh-CN" sz="2800">
                <a:solidFill>
                  <a:schemeClr val="hlink"/>
                </a:solidFill>
              </a:rPr>
              <a:t>H</a:t>
            </a:r>
            <a:r>
              <a:rPr lang="en-US" altLang="zh-CN" sz="2800" baseline="-25000">
                <a:solidFill>
                  <a:schemeClr val="hlink"/>
                </a:solidFill>
              </a:rPr>
              <a:t>2</a:t>
            </a:r>
            <a:r>
              <a:rPr lang="en-US" altLang="zh-CN" sz="2800">
                <a:solidFill>
                  <a:schemeClr val="hlink"/>
                </a:solidFill>
              </a:rPr>
              <a:t>S</a:t>
            </a:r>
            <a:r>
              <a:rPr lang="zh-CN" altLang="en-US" sz="2800">
                <a:solidFill>
                  <a:schemeClr val="hlink"/>
                </a:solidFill>
              </a:rPr>
              <a:t>饱和溶液中</a:t>
            </a:r>
            <a:r>
              <a:rPr lang="en-US" altLang="zh-CN" sz="2800" i="1">
                <a:solidFill>
                  <a:schemeClr val="hlink"/>
                </a:solidFill>
                <a:cs typeface="Times New Roman" pitchFamily="18" charset="0"/>
              </a:rPr>
              <a:t>c</a:t>
            </a:r>
            <a:r>
              <a:rPr lang="en-US" altLang="zh-CN" sz="2800">
                <a:solidFill>
                  <a:schemeClr val="hlink"/>
                </a:solidFill>
                <a:cs typeface="Times New Roman" pitchFamily="18" charset="0"/>
              </a:rPr>
              <a:t>(H</a:t>
            </a:r>
            <a:r>
              <a:rPr lang="en-US" altLang="zh-CN" sz="2800" baseline="30000">
                <a:solidFill>
                  <a:schemeClr val="hlink"/>
                </a:solidFill>
                <a:cs typeface="Times New Roman" pitchFamily="18" charset="0"/>
              </a:rPr>
              <a:t>+</a:t>
            </a:r>
            <a:r>
              <a:rPr lang="en-US" altLang="zh-CN" sz="2800">
                <a:solidFill>
                  <a:schemeClr val="hlink"/>
                </a:solidFill>
                <a:cs typeface="Times New Roman" pitchFamily="18" charset="0"/>
              </a:rPr>
              <a:t>)</a:t>
            </a:r>
            <a:r>
              <a:rPr lang="zh-CN" altLang="en-US" sz="2800">
                <a:solidFill>
                  <a:schemeClr val="hlink"/>
                </a:solidFill>
                <a:cs typeface="Times New Roman" pitchFamily="18" charset="0"/>
              </a:rPr>
              <a:t>、</a:t>
            </a:r>
            <a:r>
              <a:rPr lang="en-US" altLang="zh-CN" sz="2800" i="1">
                <a:solidFill>
                  <a:schemeClr val="hlink"/>
                </a:solidFill>
                <a:cs typeface="Times New Roman" pitchFamily="18" charset="0"/>
              </a:rPr>
              <a:t>c</a:t>
            </a:r>
            <a:r>
              <a:rPr lang="en-US" altLang="zh-CN" sz="2800">
                <a:solidFill>
                  <a:schemeClr val="hlink"/>
                </a:solidFill>
                <a:cs typeface="Times New Roman" pitchFamily="18" charset="0"/>
              </a:rPr>
              <a:t>(S</a:t>
            </a:r>
            <a:r>
              <a:rPr lang="en-US" altLang="zh-CN" sz="2800" baseline="30000">
                <a:solidFill>
                  <a:schemeClr val="hlink"/>
                </a:solidFill>
                <a:cs typeface="Times New Roman" pitchFamily="18" charset="0"/>
              </a:rPr>
              <a:t>2-</a:t>
            </a:r>
            <a:r>
              <a:rPr lang="en-US" altLang="zh-CN" sz="2800">
                <a:solidFill>
                  <a:schemeClr val="hlink"/>
                </a:solidFill>
                <a:cs typeface="Times New Roman" pitchFamily="18" charset="0"/>
              </a:rPr>
              <a:t>)</a:t>
            </a:r>
            <a:r>
              <a:rPr lang="zh-CN" altLang="en-US" sz="2800">
                <a:solidFill>
                  <a:schemeClr val="hlink"/>
                </a:solidFill>
                <a:cs typeface="Times New Roman" pitchFamily="18" charset="0"/>
              </a:rPr>
              <a:t>和</a:t>
            </a:r>
            <a:r>
              <a:rPr lang="en-US" altLang="zh-CN" sz="2800">
                <a:solidFill>
                  <a:schemeClr val="hlink"/>
                </a:solidFill>
              </a:rPr>
              <a:t>H</a:t>
            </a:r>
            <a:r>
              <a:rPr lang="en-US" altLang="zh-CN" sz="2800" baseline="-25000">
                <a:solidFill>
                  <a:schemeClr val="hlink"/>
                </a:solidFill>
              </a:rPr>
              <a:t>2</a:t>
            </a:r>
            <a:r>
              <a:rPr lang="en-US" altLang="zh-CN" sz="2800">
                <a:solidFill>
                  <a:schemeClr val="hlink"/>
                </a:solidFill>
              </a:rPr>
              <a:t>S</a:t>
            </a:r>
            <a:r>
              <a:rPr lang="zh-CN" altLang="en-US" sz="2800">
                <a:solidFill>
                  <a:schemeClr val="hlink"/>
                </a:solidFill>
              </a:rPr>
              <a:t>的解离度。</a:t>
            </a:r>
          </a:p>
        </p:txBody>
      </p:sp>
      <p:grpSp>
        <p:nvGrpSpPr>
          <p:cNvPr id="264196" name="Group 4"/>
          <p:cNvGrpSpPr>
            <a:grpSpLocks/>
          </p:cNvGrpSpPr>
          <p:nvPr/>
        </p:nvGrpSpPr>
        <p:grpSpPr bwMode="auto">
          <a:xfrm>
            <a:off x="539750" y="2420938"/>
            <a:ext cx="8066088" cy="966787"/>
            <a:chOff x="521" y="1561"/>
            <a:chExt cx="5081" cy="609"/>
          </a:xfrm>
        </p:grpSpPr>
        <p:grpSp>
          <p:nvGrpSpPr>
            <p:cNvPr id="264197" name="Group 5"/>
            <p:cNvGrpSpPr>
              <a:grpSpLocks/>
            </p:cNvGrpSpPr>
            <p:nvPr/>
          </p:nvGrpSpPr>
          <p:grpSpPr bwMode="auto">
            <a:xfrm>
              <a:off x="3334" y="1661"/>
              <a:ext cx="409" cy="121"/>
              <a:chOff x="657" y="1752"/>
              <a:chExt cx="409" cy="121"/>
            </a:xfrm>
          </p:grpSpPr>
          <p:grpSp>
            <p:nvGrpSpPr>
              <p:cNvPr id="264198" name="Group 6"/>
              <p:cNvGrpSpPr>
                <a:grpSpLocks/>
              </p:cNvGrpSpPr>
              <p:nvPr/>
            </p:nvGrpSpPr>
            <p:grpSpPr bwMode="auto">
              <a:xfrm>
                <a:off x="657" y="1752"/>
                <a:ext cx="409" cy="45"/>
                <a:chOff x="657" y="1752"/>
                <a:chExt cx="409" cy="45"/>
              </a:xfrm>
            </p:grpSpPr>
            <p:sp>
              <p:nvSpPr>
                <p:cNvPr id="264199" name="Line 7"/>
                <p:cNvSpPr>
                  <a:spLocks noChangeShapeType="1"/>
                </p:cNvSpPr>
                <p:nvPr/>
              </p:nvSpPr>
              <p:spPr bwMode="auto">
                <a:xfrm>
                  <a:off x="657" y="1797"/>
                  <a:ext cx="409" cy="0"/>
                </a:xfrm>
                <a:prstGeom prst="line">
                  <a:avLst/>
                </a:prstGeom>
                <a:noFill/>
                <a:ln w="9525">
                  <a:solidFill>
                    <a:schemeClr val="tx1"/>
                  </a:solidFill>
                  <a:round/>
                  <a:headEnd/>
                  <a:tailEnd/>
                </a:ln>
                <a:effectLst/>
              </p:spPr>
              <p:txBody>
                <a:bodyPr/>
                <a:lstStyle/>
                <a:p>
                  <a:endParaRPr lang="zh-CN" altLang="en-US"/>
                </a:p>
              </p:txBody>
            </p:sp>
            <p:sp>
              <p:nvSpPr>
                <p:cNvPr id="264200" name="Line 8"/>
                <p:cNvSpPr>
                  <a:spLocks noChangeShapeType="1"/>
                </p:cNvSpPr>
                <p:nvPr/>
              </p:nvSpPr>
              <p:spPr bwMode="auto">
                <a:xfrm>
                  <a:off x="1020" y="1752"/>
                  <a:ext cx="46" cy="45"/>
                </a:xfrm>
                <a:prstGeom prst="line">
                  <a:avLst/>
                </a:prstGeom>
                <a:noFill/>
                <a:ln w="9525">
                  <a:solidFill>
                    <a:schemeClr val="tx1"/>
                  </a:solidFill>
                  <a:round/>
                  <a:headEnd/>
                  <a:tailEnd/>
                </a:ln>
                <a:effectLst/>
              </p:spPr>
              <p:txBody>
                <a:bodyPr/>
                <a:lstStyle/>
                <a:p>
                  <a:endParaRPr lang="zh-CN" altLang="en-US"/>
                </a:p>
              </p:txBody>
            </p:sp>
          </p:grpSp>
          <p:grpSp>
            <p:nvGrpSpPr>
              <p:cNvPr id="264201" name="Group 9"/>
              <p:cNvGrpSpPr>
                <a:grpSpLocks/>
              </p:cNvGrpSpPr>
              <p:nvPr/>
            </p:nvGrpSpPr>
            <p:grpSpPr bwMode="auto">
              <a:xfrm flipH="1" flipV="1">
                <a:off x="657" y="1828"/>
                <a:ext cx="409" cy="45"/>
                <a:chOff x="657" y="1752"/>
                <a:chExt cx="409" cy="45"/>
              </a:xfrm>
            </p:grpSpPr>
            <p:sp>
              <p:nvSpPr>
                <p:cNvPr id="264202" name="Line 10"/>
                <p:cNvSpPr>
                  <a:spLocks noChangeShapeType="1"/>
                </p:cNvSpPr>
                <p:nvPr/>
              </p:nvSpPr>
              <p:spPr bwMode="auto">
                <a:xfrm>
                  <a:off x="657" y="1797"/>
                  <a:ext cx="409" cy="0"/>
                </a:xfrm>
                <a:prstGeom prst="line">
                  <a:avLst/>
                </a:prstGeom>
                <a:noFill/>
                <a:ln w="9525">
                  <a:solidFill>
                    <a:schemeClr val="tx1"/>
                  </a:solidFill>
                  <a:round/>
                  <a:headEnd/>
                  <a:tailEnd/>
                </a:ln>
                <a:effectLst/>
              </p:spPr>
              <p:txBody>
                <a:bodyPr/>
                <a:lstStyle/>
                <a:p>
                  <a:endParaRPr lang="zh-CN" altLang="en-US"/>
                </a:p>
              </p:txBody>
            </p:sp>
            <p:sp>
              <p:nvSpPr>
                <p:cNvPr id="264203" name="Line 11"/>
                <p:cNvSpPr>
                  <a:spLocks noChangeShapeType="1"/>
                </p:cNvSpPr>
                <p:nvPr/>
              </p:nvSpPr>
              <p:spPr bwMode="auto">
                <a:xfrm>
                  <a:off x="1020" y="1752"/>
                  <a:ext cx="46" cy="45"/>
                </a:xfrm>
                <a:prstGeom prst="line">
                  <a:avLst/>
                </a:prstGeom>
                <a:noFill/>
                <a:ln w="9525">
                  <a:solidFill>
                    <a:schemeClr val="tx1"/>
                  </a:solidFill>
                  <a:round/>
                  <a:headEnd/>
                  <a:tailEnd/>
                </a:ln>
                <a:effectLst/>
              </p:spPr>
              <p:txBody>
                <a:bodyPr/>
                <a:lstStyle/>
                <a:p>
                  <a:endParaRPr lang="zh-CN" altLang="en-US"/>
                </a:p>
              </p:txBody>
            </p:sp>
          </p:grpSp>
        </p:grpSp>
        <p:grpSp>
          <p:nvGrpSpPr>
            <p:cNvPr id="264204" name="Group 12"/>
            <p:cNvGrpSpPr>
              <a:grpSpLocks/>
            </p:cNvGrpSpPr>
            <p:nvPr/>
          </p:nvGrpSpPr>
          <p:grpSpPr bwMode="auto">
            <a:xfrm>
              <a:off x="521" y="1561"/>
              <a:ext cx="5081" cy="609"/>
              <a:chOff x="521" y="1561"/>
              <a:chExt cx="5081" cy="609"/>
            </a:xfrm>
          </p:grpSpPr>
          <p:sp>
            <p:nvSpPr>
              <p:cNvPr id="264205" name="Text Box 13"/>
              <p:cNvSpPr txBox="1">
                <a:spLocks noChangeArrowheads="1"/>
              </p:cNvSpPr>
              <p:nvPr/>
            </p:nvSpPr>
            <p:spPr bwMode="auto">
              <a:xfrm>
                <a:off x="521" y="1561"/>
                <a:ext cx="5035" cy="327"/>
              </a:xfrm>
              <a:prstGeom prst="rect">
                <a:avLst/>
              </a:prstGeom>
              <a:noFill/>
              <a:ln w="9525">
                <a:noFill/>
                <a:miter lim="800000"/>
                <a:headEnd/>
                <a:tailEnd/>
              </a:ln>
              <a:effectLst/>
            </p:spPr>
            <p:txBody>
              <a:bodyPr>
                <a:spAutoFit/>
              </a:bodyPr>
              <a:lstStyle/>
              <a:p>
                <a:pPr>
                  <a:spcBef>
                    <a:spcPct val="50000"/>
                  </a:spcBef>
                </a:pPr>
                <a:r>
                  <a:rPr lang="zh-CN" altLang="en-US" sz="2800">
                    <a:solidFill>
                      <a:srgbClr val="FF3300"/>
                    </a:solidFill>
                  </a:rPr>
                  <a:t>解：</a:t>
                </a:r>
                <a:r>
                  <a:rPr lang="zh-CN" altLang="en-US" sz="2800"/>
                  <a:t>               　　          </a:t>
                </a:r>
                <a:r>
                  <a:rPr lang="en-US" altLang="zh-CN" sz="2800"/>
                  <a:t>H</a:t>
                </a:r>
                <a:r>
                  <a:rPr lang="en-US" altLang="zh-CN" sz="2800" baseline="-25000"/>
                  <a:t>2</a:t>
                </a:r>
                <a:r>
                  <a:rPr lang="en-US" altLang="zh-CN" sz="2800"/>
                  <a:t>S              H</a:t>
                </a:r>
                <a:r>
                  <a:rPr lang="en-US" altLang="zh-CN" sz="2800" baseline="30000"/>
                  <a:t>+</a:t>
                </a:r>
                <a:r>
                  <a:rPr lang="en-US" altLang="zh-CN" sz="2800"/>
                  <a:t>     +    HS</a:t>
                </a:r>
                <a:r>
                  <a:rPr lang="en-US" altLang="zh-CN" sz="2800" baseline="30000"/>
                  <a:t>-</a:t>
                </a:r>
              </a:p>
            </p:txBody>
          </p:sp>
          <p:sp>
            <p:nvSpPr>
              <p:cNvPr id="264206" name="Text Box 14"/>
              <p:cNvSpPr txBox="1">
                <a:spLocks noChangeArrowheads="1"/>
              </p:cNvSpPr>
              <p:nvPr/>
            </p:nvSpPr>
            <p:spPr bwMode="auto">
              <a:xfrm>
                <a:off x="839" y="1843"/>
                <a:ext cx="4763" cy="327"/>
              </a:xfrm>
              <a:prstGeom prst="rect">
                <a:avLst/>
              </a:prstGeom>
              <a:noFill/>
              <a:ln w="9525">
                <a:noFill/>
                <a:miter lim="800000"/>
                <a:headEnd/>
                <a:tailEnd/>
              </a:ln>
              <a:effectLst/>
            </p:spPr>
            <p:txBody>
              <a:bodyPr>
                <a:spAutoFit/>
              </a:bodyPr>
              <a:lstStyle/>
              <a:p>
                <a:pPr>
                  <a:spcBef>
                    <a:spcPct val="50000"/>
                  </a:spcBef>
                </a:pPr>
                <a:r>
                  <a:rPr lang="zh-CN" altLang="en-US" sz="2800"/>
                  <a:t>平衡浓度</a:t>
                </a:r>
                <a:r>
                  <a:rPr lang="en-US" altLang="zh-CN" sz="2800"/>
                  <a:t>/(mol</a:t>
                </a:r>
                <a:r>
                  <a:rPr lang="en-US" altLang="zh-CN" sz="2800">
                    <a:cs typeface="Times New Roman" pitchFamily="18" charset="0"/>
                  </a:rPr>
                  <a:t>·</a:t>
                </a:r>
                <a:r>
                  <a:rPr lang="en-US" altLang="zh-CN" sz="2800"/>
                  <a:t>L</a:t>
                </a:r>
                <a:r>
                  <a:rPr lang="en-US" altLang="zh-CN" sz="2800" baseline="30000"/>
                  <a:t>-1</a:t>
                </a:r>
                <a:r>
                  <a:rPr lang="en-US" altLang="zh-CN" sz="2800"/>
                  <a:t>)   0.10-</a:t>
                </a:r>
                <a:r>
                  <a:rPr lang="en-US" altLang="zh-CN" sz="2800" i="1"/>
                  <a:t>x        x+y+z         x-y</a:t>
                </a:r>
              </a:p>
            </p:txBody>
          </p:sp>
        </p:grpSp>
      </p:grpSp>
      <p:grpSp>
        <p:nvGrpSpPr>
          <p:cNvPr id="264207" name="Group 15"/>
          <p:cNvGrpSpPr>
            <a:grpSpLocks/>
          </p:cNvGrpSpPr>
          <p:nvPr/>
        </p:nvGrpSpPr>
        <p:grpSpPr bwMode="auto">
          <a:xfrm>
            <a:off x="1187450" y="4221163"/>
            <a:ext cx="7669213" cy="862012"/>
            <a:chOff x="725" y="2205"/>
            <a:chExt cx="4831" cy="543"/>
          </a:xfrm>
        </p:grpSpPr>
        <p:sp>
          <p:nvSpPr>
            <p:cNvPr id="264208" name="Text Box 16"/>
            <p:cNvSpPr txBox="1">
              <a:spLocks noChangeArrowheads="1"/>
            </p:cNvSpPr>
            <p:nvPr/>
          </p:nvSpPr>
          <p:spPr bwMode="auto">
            <a:xfrm>
              <a:off x="725" y="2332"/>
              <a:ext cx="4831" cy="327"/>
            </a:xfrm>
            <a:prstGeom prst="rect">
              <a:avLst/>
            </a:prstGeom>
            <a:noFill/>
            <a:ln w="9525">
              <a:noFill/>
              <a:miter lim="800000"/>
              <a:headEnd/>
              <a:tailEnd/>
            </a:ln>
            <a:effectLst/>
          </p:spPr>
          <p:txBody>
            <a:bodyPr>
              <a:spAutoFit/>
            </a:bodyPr>
            <a:lstStyle/>
            <a:p>
              <a:pPr>
                <a:spcBef>
                  <a:spcPct val="50000"/>
                </a:spcBef>
              </a:pPr>
              <a:r>
                <a:rPr lang="en-US" altLang="zh-CN" sz="2800" i="1" dirty="0"/>
                <a:t>K</a:t>
              </a:r>
              <a:r>
                <a:rPr lang="en-US" altLang="zh-CN" sz="2800" baseline="-25000" dirty="0"/>
                <a:t>a(1)</a:t>
              </a:r>
              <a:r>
                <a:rPr lang="en-US" altLang="zh-CN" sz="2800" dirty="0"/>
                <a:t>=                       =             =8.9×10</a:t>
              </a:r>
              <a:r>
                <a:rPr lang="en-US" altLang="zh-CN" sz="2800" baseline="30000" dirty="0"/>
                <a:t>-8</a:t>
              </a:r>
            </a:p>
          </p:txBody>
        </p:sp>
        <p:grpSp>
          <p:nvGrpSpPr>
            <p:cNvPr id="264209" name="Group 17"/>
            <p:cNvGrpSpPr>
              <a:grpSpLocks/>
            </p:cNvGrpSpPr>
            <p:nvPr/>
          </p:nvGrpSpPr>
          <p:grpSpPr bwMode="auto">
            <a:xfrm>
              <a:off x="975" y="2205"/>
              <a:ext cx="4082" cy="543"/>
              <a:chOff x="975" y="2205"/>
              <a:chExt cx="4082" cy="543"/>
            </a:xfrm>
          </p:grpSpPr>
          <p:sp>
            <p:nvSpPr>
              <p:cNvPr id="264210" name="Text Box 18"/>
              <p:cNvSpPr txBox="1">
                <a:spLocks noChangeArrowheads="1"/>
              </p:cNvSpPr>
              <p:nvPr/>
            </p:nvSpPr>
            <p:spPr bwMode="auto">
              <a:xfrm>
                <a:off x="1383" y="2205"/>
                <a:ext cx="3674" cy="543"/>
              </a:xfrm>
              <a:prstGeom prst="rect">
                <a:avLst/>
              </a:prstGeom>
              <a:noFill/>
              <a:ln w="9525">
                <a:noFill/>
                <a:miter lim="800000"/>
                <a:headEnd/>
                <a:tailEnd/>
              </a:ln>
              <a:effectLst/>
            </p:spPr>
            <p:txBody>
              <a:bodyPr>
                <a:spAutoFit/>
              </a:bodyPr>
              <a:lstStyle/>
              <a:p>
                <a:pPr>
                  <a:spcBef>
                    <a:spcPct val="50000"/>
                  </a:spcBef>
                </a:pPr>
                <a:r>
                  <a:rPr lang="en-US" altLang="zh-CN" sz="2800" i="1"/>
                  <a:t>c</a:t>
                </a:r>
                <a:r>
                  <a:rPr lang="en-US" altLang="zh-CN" sz="2800"/>
                  <a:t>(H</a:t>
                </a:r>
                <a:r>
                  <a:rPr lang="en-US" altLang="zh-CN" sz="2800" baseline="30000"/>
                  <a:t>+</a:t>
                </a:r>
                <a:r>
                  <a:rPr lang="en-US" altLang="zh-CN" sz="2800"/>
                  <a:t>)</a:t>
                </a:r>
                <a:r>
                  <a:rPr lang="en-US" altLang="zh-CN" sz="2800">
                    <a:cs typeface="Times New Roman" pitchFamily="18" charset="0"/>
                  </a:rPr>
                  <a:t>·</a:t>
                </a:r>
                <a:r>
                  <a:rPr lang="en-US" altLang="zh-CN" sz="2800" i="1"/>
                  <a:t>c</a:t>
                </a:r>
                <a:r>
                  <a:rPr lang="en-US" altLang="zh-CN" sz="2800"/>
                  <a:t>(HS</a:t>
                </a:r>
                <a:r>
                  <a:rPr lang="en-US" altLang="zh-CN" sz="2800" baseline="30000"/>
                  <a:t>-</a:t>
                </a:r>
                <a:r>
                  <a:rPr lang="en-US" altLang="zh-CN" sz="2800"/>
                  <a:t>)       </a:t>
                </a:r>
                <a:r>
                  <a:rPr lang="en-US" altLang="zh-CN" sz="2800" i="1"/>
                  <a:t>x·x</a:t>
                </a:r>
              </a:p>
              <a:p>
                <a:pPr>
                  <a:lnSpc>
                    <a:spcPct val="30000"/>
                  </a:lnSpc>
                  <a:spcBef>
                    <a:spcPct val="50000"/>
                  </a:spcBef>
                </a:pPr>
                <a:r>
                  <a:rPr lang="en-US" altLang="zh-CN" sz="2800"/>
                  <a:t>    </a:t>
                </a:r>
                <a:r>
                  <a:rPr lang="en-US" altLang="zh-CN" sz="2800" i="1"/>
                  <a:t>c</a:t>
                </a:r>
                <a:r>
                  <a:rPr lang="en-US" altLang="zh-CN" sz="2800"/>
                  <a:t>(H</a:t>
                </a:r>
                <a:r>
                  <a:rPr lang="en-US" altLang="zh-CN" sz="2800" baseline="-25000"/>
                  <a:t>2</a:t>
                </a:r>
                <a:r>
                  <a:rPr lang="en-US" altLang="zh-CN" sz="2800"/>
                  <a:t>S)           0.1-</a:t>
                </a:r>
                <a:r>
                  <a:rPr lang="en-US" altLang="zh-CN" sz="2800" i="1"/>
                  <a:t>x</a:t>
                </a:r>
              </a:p>
            </p:txBody>
          </p:sp>
          <p:grpSp>
            <p:nvGrpSpPr>
              <p:cNvPr id="264211" name="Group 19"/>
              <p:cNvGrpSpPr>
                <a:grpSpLocks/>
              </p:cNvGrpSpPr>
              <p:nvPr/>
            </p:nvGrpSpPr>
            <p:grpSpPr bwMode="auto">
              <a:xfrm>
                <a:off x="975" y="2341"/>
                <a:ext cx="90" cy="91"/>
                <a:chOff x="567" y="3294"/>
                <a:chExt cx="90" cy="91"/>
              </a:xfrm>
            </p:grpSpPr>
            <p:sp>
              <p:nvSpPr>
                <p:cNvPr id="264212" name="Oval 20"/>
                <p:cNvSpPr>
                  <a:spLocks noChangeArrowheads="1"/>
                </p:cNvSpPr>
                <p:nvPr/>
              </p:nvSpPr>
              <p:spPr bwMode="auto">
                <a:xfrm>
                  <a:off x="567" y="3294"/>
                  <a:ext cx="90" cy="91"/>
                </a:xfrm>
                <a:prstGeom prst="ellipse">
                  <a:avLst/>
                </a:prstGeom>
                <a:noFill/>
                <a:ln w="9525">
                  <a:solidFill>
                    <a:schemeClr val="tx1"/>
                  </a:solidFill>
                  <a:round/>
                  <a:headEnd/>
                  <a:tailEnd/>
                </a:ln>
                <a:effectLst/>
              </p:spPr>
              <p:txBody>
                <a:bodyPr wrap="none" anchor="ctr"/>
                <a:lstStyle/>
                <a:p>
                  <a:endParaRPr lang="zh-CN" altLang="en-US"/>
                </a:p>
              </p:txBody>
            </p:sp>
            <p:sp>
              <p:nvSpPr>
                <p:cNvPr id="264213" name="Line 21"/>
                <p:cNvSpPr>
                  <a:spLocks noChangeShapeType="1"/>
                </p:cNvSpPr>
                <p:nvPr/>
              </p:nvSpPr>
              <p:spPr bwMode="auto">
                <a:xfrm>
                  <a:off x="567" y="3339"/>
                  <a:ext cx="90" cy="0"/>
                </a:xfrm>
                <a:prstGeom prst="line">
                  <a:avLst/>
                </a:prstGeom>
                <a:noFill/>
                <a:ln w="9525">
                  <a:solidFill>
                    <a:schemeClr val="tx1"/>
                  </a:solidFill>
                  <a:round/>
                  <a:headEnd/>
                  <a:tailEnd/>
                </a:ln>
                <a:effectLst/>
              </p:spPr>
              <p:txBody>
                <a:bodyPr/>
                <a:lstStyle/>
                <a:p>
                  <a:endParaRPr lang="zh-CN" altLang="en-US"/>
                </a:p>
              </p:txBody>
            </p:sp>
          </p:grpSp>
          <p:sp>
            <p:nvSpPr>
              <p:cNvPr id="264214" name="Line 22"/>
              <p:cNvSpPr>
                <a:spLocks noChangeShapeType="1"/>
              </p:cNvSpPr>
              <p:nvPr/>
            </p:nvSpPr>
            <p:spPr bwMode="auto">
              <a:xfrm>
                <a:off x="1383" y="2523"/>
                <a:ext cx="1270" cy="0"/>
              </a:xfrm>
              <a:prstGeom prst="line">
                <a:avLst/>
              </a:prstGeom>
              <a:noFill/>
              <a:ln w="9525">
                <a:solidFill>
                  <a:schemeClr val="tx1"/>
                </a:solidFill>
                <a:round/>
                <a:headEnd/>
                <a:tailEnd/>
              </a:ln>
              <a:effectLst/>
            </p:spPr>
            <p:txBody>
              <a:bodyPr/>
              <a:lstStyle/>
              <a:p>
                <a:endParaRPr lang="zh-CN" altLang="en-US"/>
              </a:p>
            </p:txBody>
          </p:sp>
          <p:sp>
            <p:nvSpPr>
              <p:cNvPr id="264215" name="Line 23"/>
              <p:cNvSpPr>
                <a:spLocks noChangeShapeType="1"/>
              </p:cNvSpPr>
              <p:nvPr/>
            </p:nvSpPr>
            <p:spPr bwMode="auto">
              <a:xfrm>
                <a:off x="2835" y="2523"/>
                <a:ext cx="544" cy="0"/>
              </a:xfrm>
              <a:prstGeom prst="line">
                <a:avLst/>
              </a:prstGeom>
              <a:noFill/>
              <a:ln w="9525">
                <a:solidFill>
                  <a:schemeClr val="tx1"/>
                </a:solidFill>
                <a:round/>
                <a:headEnd/>
                <a:tailEnd/>
              </a:ln>
              <a:effectLst/>
            </p:spPr>
            <p:txBody>
              <a:bodyPr/>
              <a:lstStyle/>
              <a:p>
                <a:endParaRPr lang="zh-CN" altLang="en-US"/>
              </a:p>
            </p:txBody>
          </p:sp>
        </p:grpSp>
      </p:grpSp>
      <p:sp>
        <p:nvSpPr>
          <p:cNvPr id="264216" name="Text Box 24"/>
          <p:cNvSpPr txBox="1">
            <a:spLocks noChangeArrowheads="1"/>
          </p:cNvSpPr>
          <p:nvPr/>
        </p:nvSpPr>
        <p:spPr bwMode="auto">
          <a:xfrm>
            <a:off x="1763713" y="5445125"/>
            <a:ext cx="3455987" cy="519113"/>
          </a:xfrm>
          <a:prstGeom prst="rect">
            <a:avLst/>
          </a:prstGeom>
          <a:noFill/>
          <a:ln w="9525">
            <a:noFill/>
            <a:miter lim="800000"/>
            <a:headEnd/>
            <a:tailEnd/>
          </a:ln>
          <a:effectLst/>
        </p:spPr>
        <p:txBody>
          <a:bodyPr>
            <a:spAutoFit/>
          </a:bodyPr>
          <a:lstStyle/>
          <a:p>
            <a:pPr>
              <a:spcBef>
                <a:spcPct val="50000"/>
              </a:spcBef>
            </a:pPr>
            <a:r>
              <a:rPr lang="en-US" altLang="zh-CN" sz="2800" i="1"/>
              <a:t>x</a:t>
            </a:r>
            <a:r>
              <a:rPr lang="en-US" altLang="zh-CN" sz="2800"/>
              <a:t>= 9.4×10</a:t>
            </a:r>
            <a:r>
              <a:rPr lang="en-US" altLang="zh-CN" sz="2800" baseline="30000"/>
              <a:t>-5</a:t>
            </a:r>
            <a:endParaRPr lang="en-US" altLang="zh-CN" sz="2800"/>
          </a:p>
        </p:txBody>
      </p:sp>
      <p:sp>
        <p:nvSpPr>
          <p:cNvPr id="264217" name="Text Box 25"/>
          <p:cNvSpPr txBox="1">
            <a:spLocks noChangeArrowheads="1"/>
          </p:cNvSpPr>
          <p:nvPr/>
        </p:nvSpPr>
        <p:spPr bwMode="auto">
          <a:xfrm>
            <a:off x="1258888" y="5862638"/>
            <a:ext cx="5327650" cy="519112"/>
          </a:xfrm>
          <a:prstGeom prst="rect">
            <a:avLst/>
          </a:prstGeom>
          <a:noFill/>
          <a:ln w="9525">
            <a:noFill/>
            <a:miter lim="800000"/>
            <a:headEnd/>
            <a:tailEnd/>
          </a:ln>
          <a:effectLst/>
        </p:spPr>
        <p:txBody>
          <a:bodyPr>
            <a:spAutoFit/>
          </a:bodyPr>
          <a:lstStyle/>
          <a:p>
            <a:pPr>
              <a:spcBef>
                <a:spcPct val="50000"/>
              </a:spcBef>
            </a:pPr>
            <a:r>
              <a:rPr lang="en-US" altLang="zh-CN" sz="2800" i="1"/>
              <a:t>c</a:t>
            </a:r>
            <a:r>
              <a:rPr lang="en-US" altLang="zh-CN" sz="2800"/>
              <a:t>(H</a:t>
            </a:r>
            <a:r>
              <a:rPr lang="en-US" altLang="zh-CN" sz="2800" baseline="30000"/>
              <a:t>+</a:t>
            </a:r>
            <a:r>
              <a:rPr lang="en-US" altLang="zh-CN" sz="2800"/>
              <a:t>)= 9.4×10</a:t>
            </a:r>
            <a:r>
              <a:rPr lang="en-US" altLang="zh-CN" sz="2800" baseline="30000"/>
              <a:t>-5 </a:t>
            </a:r>
            <a:r>
              <a:rPr lang="en-US" altLang="zh-CN" sz="2800"/>
              <a:t>mol</a:t>
            </a:r>
            <a:r>
              <a:rPr lang="en-US" altLang="zh-CN" sz="2800">
                <a:cs typeface="Times New Roman" pitchFamily="18" charset="0"/>
              </a:rPr>
              <a:t>·</a:t>
            </a:r>
            <a:r>
              <a:rPr lang="en-US" altLang="zh-CN" sz="2800"/>
              <a:t>L</a:t>
            </a:r>
            <a:r>
              <a:rPr lang="en-US" altLang="zh-CN" sz="2800" baseline="30000"/>
              <a:t>-1</a:t>
            </a:r>
          </a:p>
        </p:txBody>
      </p:sp>
      <p:grpSp>
        <p:nvGrpSpPr>
          <p:cNvPr id="264218" name="Group 26"/>
          <p:cNvGrpSpPr>
            <a:grpSpLocks/>
          </p:cNvGrpSpPr>
          <p:nvPr/>
        </p:nvGrpSpPr>
        <p:grpSpPr bwMode="auto">
          <a:xfrm>
            <a:off x="1042988" y="5084763"/>
            <a:ext cx="7561262" cy="519112"/>
            <a:chOff x="657" y="2886"/>
            <a:chExt cx="4763" cy="327"/>
          </a:xfrm>
        </p:grpSpPr>
        <p:sp>
          <p:nvSpPr>
            <p:cNvPr id="264219" name="Text Box 27"/>
            <p:cNvSpPr txBox="1">
              <a:spLocks noChangeArrowheads="1"/>
            </p:cNvSpPr>
            <p:nvPr/>
          </p:nvSpPr>
          <p:spPr bwMode="auto">
            <a:xfrm>
              <a:off x="657" y="2886"/>
              <a:ext cx="4763" cy="327"/>
            </a:xfrm>
            <a:prstGeom prst="rect">
              <a:avLst/>
            </a:prstGeom>
            <a:noFill/>
            <a:ln w="9525">
              <a:noFill/>
              <a:miter lim="800000"/>
              <a:headEnd/>
              <a:tailEnd/>
            </a:ln>
            <a:effectLst/>
          </p:spPr>
          <p:txBody>
            <a:bodyPr>
              <a:spAutoFit/>
            </a:bodyPr>
            <a:lstStyle/>
            <a:p>
              <a:pPr>
                <a:spcBef>
                  <a:spcPct val="50000"/>
                </a:spcBef>
              </a:pPr>
              <a:r>
                <a:rPr lang="en-US" altLang="zh-CN" sz="2800" i="1"/>
                <a:t>c</a:t>
              </a:r>
              <a:r>
                <a:rPr lang="en-US" altLang="zh-CN" sz="2800"/>
                <a:t>/</a:t>
              </a:r>
              <a:r>
                <a:rPr lang="en-US" altLang="zh-CN" sz="2800" i="1"/>
                <a:t>K</a:t>
              </a:r>
              <a:r>
                <a:rPr lang="en-US" altLang="zh-CN" sz="2800" baseline="-25000"/>
                <a:t>a1</a:t>
              </a:r>
              <a:r>
                <a:rPr lang="en-US" altLang="zh-CN" sz="2800"/>
                <a:t>=0.10/(8.9×10</a:t>
              </a:r>
              <a:r>
                <a:rPr lang="en-US" altLang="zh-CN" sz="2800" baseline="30000"/>
                <a:t>-8</a:t>
              </a:r>
              <a:r>
                <a:rPr lang="en-US" altLang="zh-CN" sz="2800"/>
                <a:t>)&gt;500</a:t>
              </a:r>
              <a:r>
                <a:rPr lang="zh-CN" altLang="en-US" sz="2800"/>
                <a:t>，</a:t>
              </a:r>
              <a:r>
                <a:rPr lang="en-US" altLang="zh-CN" sz="2800"/>
                <a:t>0.10-</a:t>
              </a:r>
              <a:r>
                <a:rPr lang="en-US" altLang="zh-CN" sz="2800" i="1"/>
                <a:t>x</a:t>
              </a:r>
              <a:r>
                <a:rPr lang="en-US" altLang="zh-CN" sz="2800"/>
                <a:t>≈</a:t>
              </a:r>
              <a:r>
                <a:rPr lang="en-US" altLang="zh-CN" sz="2800" i="1"/>
                <a:t>x</a:t>
              </a:r>
            </a:p>
          </p:txBody>
        </p:sp>
        <p:grpSp>
          <p:nvGrpSpPr>
            <p:cNvPr id="264220" name="Group 28"/>
            <p:cNvGrpSpPr>
              <a:grpSpLocks/>
            </p:cNvGrpSpPr>
            <p:nvPr/>
          </p:nvGrpSpPr>
          <p:grpSpPr bwMode="auto">
            <a:xfrm>
              <a:off x="1065" y="2931"/>
              <a:ext cx="91" cy="90"/>
              <a:chOff x="385" y="3249"/>
              <a:chExt cx="91" cy="90"/>
            </a:xfrm>
          </p:grpSpPr>
          <p:sp>
            <p:nvSpPr>
              <p:cNvPr id="264221" name="Oval 29"/>
              <p:cNvSpPr>
                <a:spLocks noChangeArrowheads="1"/>
              </p:cNvSpPr>
              <p:nvPr/>
            </p:nvSpPr>
            <p:spPr bwMode="auto">
              <a:xfrm>
                <a:off x="385" y="3249"/>
                <a:ext cx="91" cy="90"/>
              </a:xfrm>
              <a:prstGeom prst="ellipse">
                <a:avLst/>
              </a:prstGeom>
              <a:noFill/>
              <a:ln w="9525">
                <a:solidFill>
                  <a:schemeClr val="tx1"/>
                </a:solidFill>
                <a:round/>
                <a:headEnd/>
                <a:tailEnd/>
              </a:ln>
              <a:effectLst/>
            </p:spPr>
            <p:txBody>
              <a:bodyPr wrap="none" anchor="ctr"/>
              <a:lstStyle/>
              <a:p>
                <a:endParaRPr lang="zh-CN" altLang="en-US"/>
              </a:p>
            </p:txBody>
          </p:sp>
          <p:sp>
            <p:nvSpPr>
              <p:cNvPr id="264222" name="Line 30"/>
              <p:cNvSpPr>
                <a:spLocks noChangeShapeType="1"/>
              </p:cNvSpPr>
              <p:nvPr/>
            </p:nvSpPr>
            <p:spPr bwMode="auto">
              <a:xfrm>
                <a:off x="385" y="3294"/>
                <a:ext cx="91" cy="0"/>
              </a:xfrm>
              <a:prstGeom prst="line">
                <a:avLst/>
              </a:prstGeom>
              <a:noFill/>
              <a:ln w="9525">
                <a:solidFill>
                  <a:schemeClr val="tx1"/>
                </a:solidFill>
                <a:round/>
                <a:headEnd/>
                <a:tailEnd/>
              </a:ln>
              <a:effectLst/>
            </p:spPr>
            <p:txBody>
              <a:bodyPr/>
              <a:lstStyle/>
              <a:p>
                <a:endParaRPr lang="zh-CN" altLang="en-US"/>
              </a:p>
            </p:txBody>
          </p:sp>
        </p:grpSp>
      </p:grpSp>
      <p:sp>
        <p:nvSpPr>
          <p:cNvPr id="264223" name="AutoShape 31"/>
          <p:cNvSpPr>
            <a:spLocks noChangeArrowheads="1"/>
          </p:cNvSpPr>
          <p:nvPr/>
        </p:nvSpPr>
        <p:spPr bwMode="auto">
          <a:xfrm>
            <a:off x="6400800" y="188913"/>
            <a:ext cx="2347913" cy="831850"/>
          </a:xfrm>
          <a:prstGeom prst="wedgeRectCallout">
            <a:avLst>
              <a:gd name="adj1" fmla="val -44051"/>
              <a:gd name="adj2" fmla="val 92750"/>
            </a:avLst>
          </a:prstGeom>
          <a:solidFill>
            <a:srgbClr val="CCFFFF"/>
          </a:solidFill>
          <a:ln w="9525">
            <a:solidFill>
              <a:schemeClr val="hlink"/>
            </a:solidFill>
            <a:miter lim="800000"/>
            <a:headEnd/>
            <a:tailEnd/>
          </a:ln>
          <a:effectLst/>
        </p:spPr>
        <p:txBody>
          <a:bodyPr>
            <a:spAutoFit/>
          </a:bodyPr>
          <a:lstStyle/>
          <a:p>
            <a:pPr>
              <a:spcBef>
                <a:spcPct val="50000"/>
              </a:spcBef>
            </a:pPr>
            <a:r>
              <a:rPr lang="zh-CN" altLang="en-US" sz="2400" b="1">
                <a:solidFill>
                  <a:schemeClr val="folHlink"/>
                </a:solidFill>
                <a:ea typeface="隶书" pitchFamily="49" charset="-122"/>
              </a:rPr>
              <a:t>饱和</a:t>
            </a:r>
            <a:r>
              <a:rPr lang="en-US" altLang="zh-CN" sz="2400" b="1">
                <a:solidFill>
                  <a:schemeClr val="folHlink"/>
                </a:solidFill>
                <a:ea typeface="隶书" pitchFamily="49" charset="-122"/>
              </a:rPr>
              <a:t>H</a:t>
            </a:r>
            <a:r>
              <a:rPr lang="en-US" altLang="zh-CN" sz="2400" b="1" baseline="-25000">
                <a:solidFill>
                  <a:schemeClr val="folHlink"/>
                </a:solidFill>
                <a:ea typeface="隶书" pitchFamily="49" charset="-122"/>
              </a:rPr>
              <a:t>2</a:t>
            </a:r>
            <a:r>
              <a:rPr lang="en-US" altLang="zh-CN" sz="2400" b="1">
                <a:solidFill>
                  <a:schemeClr val="folHlink"/>
                </a:solidFill>
                <a:ea typeface="隶书" pitchFamily="49" charset="-122"/>
              </a:rPr>
              <a:t>S</a:t>
            </a:r>
            <a:r>
              <a:rPr lang="zh-CN" altLang="en-US" sz="2400" b="1">
                <a:solidFill>
                  <a:schemeClr val="folHlink"/>
                </a:solidFill>
                <a:ea typeface="隶书" pitchFamily="49" charset="-122"/>
              </a:rPr>
              <a:t>的浓度约为</a:t>
            </a:r>
            <a:r>
              <a:rPr lang="en-US" altLang="zh-CN" sz="2400" b="1">
                <a:solidFill>
                  <a:schemeClr val="folHlink"/>
                </a:solidFill>
                <a:ea typeface="隶书" pitchFamily="49" charset="-122"/>
              </a:rPr>
              <a:t>0.1 mol·L</a:t>
            </a:r>
            <a:r>
              <a:rPr lang="en-US" altLang="zh-CN" sz="2400" b="1" baseline="30000">
                <a:solidFill>
                  <a:schemeClr val="folHlink"/>
                </a:solidFill>
                <a:ea typeface="隶书" pitchFamily="49" charset="-122"/>
              </a:rPr>
              <a:t>-1</a:t>
            </a:r>
            <a:r>
              <a:rPr lang="en-US" altLang="zh-CN" sz="2400" b="1">
                <a:solidFill>
                  <a:schemeClr val="folHlink"/>
                </a:solidFill>
                <a:ea typeface="隶书" pitchFamily="49" charset="-122"/>
              </a:rPr>
              <a:t>)</a:t>
            </a:r>
          </a:p>
        </p:txBody>
      </p:sp>
      <p:pic>
        <p:nvPicPr>
          <p:cNvPr id="264224" name="Picture 32" descr="返回">
            <a:hlinkClick r:id="rId4" action="ppaction://hlinksldjump"/>
          </p:cNvPr>
          <p:cNvPicPr>
            <a:picLocks noChangeAspect="1" noChangeArrowheads="1"/>
          </p:cNvPicPr>
          <p:nvPr/>
        </p:nvPicPr>
        <p:blipFill>
          <a:blip r:embed="rId5"/>
          <a:srcRect/>
          <a:stretch>
            <a:fillRect/>
          </a:stretch>
        </p:blipFill>
        <p:spPr bwMode="auto">
          <a:xfrm>
            <a:off x="7494588" y="6383338"/>
            <a:ext cx="792162" cy="468312"/>
          </a:xfrm>
          <a:prstGeom prst="rect">
            <a:avLst/>
          </a:prstGeom>
          <a:noFill/>
        </p:spPr>
      </p:pic>
      <p:graphicFrame>
        <p:nvGraphicFramePr>
          <p:cNvPr id="264225" name="Object 33"/>
          <p:cNvGraphicFramePr>
            <a:graphicFrameLocks noChangeAspect="1"/>
          </p:cNvGraphicFramePr>
          <p:nvPr>
            <p:ph idx="1"/>
          </p:nvPr>
        </p:nvGraphicFramePr>
        <p:xfrm>
          <a:off x="1476375" y="3578225"/>
          <a:ext cx="3240088" cy="569913"/>
        </p:xfrm>
        <a:graphic>
          <a:graphicData uri="http://schemas.openxmlformats.org/presentationml/2006/ole">
            <p:oleObj spid="_x0000_s264225" name="Equation" r:id="rId6" imgW="1371600" imgH="241200" progId="Equation.DSMT4">
              <p:embed/>
            </p:oleObj>
          </a:graphicData>
        </a:graphic>
      </p:graphicFrame>
      <p:sp>
        <p:nvSpPr>
          <p:cNvPr id="264227" name="Rectangle 35"/>
          <p:cNvSpPr>
            <a:spLocks noChangeArrowheads="1"/>
          </p:cNvSpPr>
          <p:nvPr/>
        </p:nvSpPr>
        <p:spPr bwMode="auto">
          <a:xfrm>
            <a:off x="5003800" y="3500438"/>
            <a:ext cx="3941763" cy="579437"/>
          </a:xfrm>
          <a:prstGeom prst="rect">
            <a:avLst/>
          </a:prstGeom>
          <a:noFill/>
          <a:ln w="9525" algn="ctr">
            <a:noFill/>
            <a:miter lim="800000"/>
            <a:headEnd/>
            <a:tailEnd/>
          </a:ln>
          <a:effectLst/>
        </p:spPr>
        <p:txBody>
          <a:bodyPr wrap="none">
            <a:spAutoFit/>
          </a:bodyPr>
          <a:lstStyle/>
          <a:p>
            <a:r>
              <a:rPr lang="en-US" altLang="zh-CN"/>
              <a:t> ∴</a:t>
            </a:r>
            <a:r>
              <a:rPr lang="en-US" altLang="zh-CN" i="1"/>
              <a:t>x+y+z≈x,   x-y≈x </a:t>
            </a:r>
          </a:p>
        </p:txBody>
      </p:sp>
      <p:sp>
        <p:nvSpPr>
          <p:cNvPr id="264228" name="Rectangle 36"/>
          <p:cNvSpPr>
            <a:spLocks noChangeArrowheads="1"/>
          </p:cNvSpPr>
          <p:nvPr/>
        </p:nvSpPr>
        <p:spPr bwMode="auto">
          <a:xfrm>
            <a:off x="827088" y="3573463"/>
            <a:ext cx="590550" cy="579437"/>
          </a:xfrm>
          <a:prstGeom prst="rect">
            <a:avLst/>
          </a:prstGeom>
          <a:noFill/>
          <a:ln w="9525" algn="ctr">
            <a:noFill/>
            <a:miter lim="800000"/>
            <a:headEnd/>
            <a:tailEnd/>
          </a:ln>
          <a:effectLst/>
        </p:spPr>
        <p:txBody>
          <a:bodyPr wrap="none">
            <a:spAutoFit/>
          </a:bodyPr>
          <a:lstStyle/>
          <a:p>
            <a:r>
              <a:rPr lang="en-US" altLang="zh-CN"/>
              <a:t>∵</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4195"/>
                                        </p:tgtEl>
                                        <p:attrNameLst>
                                          <p:attrName>style.visibility</p:attrName>
                                        </p:attrNameLst>
                                      </p:cBhvr>
                                      <p:to>
                                        <p:strVal val="visible"/>
                                      </p:to>
                                    </p:set>
                                    <p:animEffect transition="in" filter="blinds(horizontal)">
                                      <p:cBhvr>
                                        <p:cTn id="7" dur="500"/>
                                        <p:tgtEl>
                                          <p:spTgt spid="264195"/>
                                        </p:tgtEl>
                                      </p:cBhvr>
                                    </p:animEffect>
                                  </p:childTnLst>
                                </p:cTn>
                              </p:par>
                              <p:par>
                                <p:cTn id="8" presetID="3" presetClass="entr" presetSubtype="10" fill="hold" grpId="2" nodeType="withEffect">
                                  <p:stCondLst>
                                    <p:cond delay="0"/>
                                  </p:stCondLst>
                                  <p:childTnLst>
                                    <p:set>
                                      <p:cBhvr>
                                        <p:cTn id="9" dur="1" fill="hold">
                                          <p:stCondLst>
                                            <p:cond delay="0"/>
                                          </p:stCondLst>
                                        </p:cTn>
                                        <p:tgtEl>
                                          <p:spTgt spid="264223"/>
                                        </p:tgtEl>
                                        <p:attrNameLst>
                                          <p:attrName>style.visibility</p:attrName>
                                        </p:attrNameLst>
                                      </p:cBhvr>
                                      <p:to>
                                        <p:strVal val="visible"/>
                                      </p:to>
                                    </p:set>
                                    <p:animEffect transition="in" filter="blinds(horizontal)">
                                      <p:cBhvr>
                                        <p:cTn id="10" dur="500"/>
                                        <p:tgtEl>
                                          <p:spTgt spid="26422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64196"/>
                                        </p:tgtEl>
                                        <p:attrNameLst>
                                          <p:attrName>style.visibility</p:attrName>
                                        </p:attrNameLst>
                                      </p:cBhvr>
                                      <p:to>
                                        <p:strVal val="visible"/>
                                      </p:to>
                                    </p:set>
                                    <p:animEffect transition="in" filter="blinds(horizontal)">
                                      <p:cBhvr>
                                        <p:cTn id="15" dur="500"/>
                                        <p:tgtEl>
                                          <p:spTgt spid="26419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64225"/>
                                        </p:tgtEl>
                                        <p:attrNameLst>
                                          <p:attrName>style.visibility</p:attrName>
                                        </p:attrNameLst>
                                      </p:cBhvr>
                                      <p:to>
                                        <p:strVal val="visible"/>
                                      </p:to>
                                    </p:set>
                                    <p:animEffect transition="in" filter="blinds(horizontal)">
                                      <p:cBhvr>
                                        <p:cTn id="20" dur="500"/>
                                        <p:tgtEl>
                                          <p:spTgt spid="264225"/>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64227"/>
                                        </p:tgtEl>
                                        <p:attrNameLst>
                                          <p:attrName>style.visibility</p:attrName>
                                        </p:attrNameLst>
                                      </p:cBhvr>
                                      <p:to>
                                        <p:strVal val="visible"/>
                                      </p:to>
                                    </p:set>
                                    <p:animEffect transition="in" filter="blinds(horizontal)">
                                      <p:cBhvr>
                                        <p:cTn id="23" dur="500"/>
                                        <p:tgtEl>
                                          <p:spTgt spid="26422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64228"/>
                                        </p:tgtEl>
                                        <p:attrNameLst>
                                          <p:attrName>style.visibility</p:attrName>
                                        </p:attrNameLst>
                                      </p:cBhvr>
                                      <p:to>
                                        <p:strVal val="visible"/>
                                      </p:to>
                                    </p:set>
                                    <p:animEffect transition="in" filter="blinds(horizontal)">
                                      <p:cBhvr>
                                        <p:cTn id="26" dur="500"/>
                                        <p:tgtEl>
                                          <p:spTgt spid="26422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64207"/>
                                        </p:tgtEl>
                                        <p:attrNameLst>
                                          <p:attrName>style.visibility</p:attrName>
                                        </p:attrNameLst>
                                      </p:cBhvr>
                                      <p:to>
                                        <p:strVal val="visible"/>
                                      </p:to>
                                    </p:set>
                                    <p:animEffect transition="in" filter="blinds(horizontal)">
                                      <p:cBhvr>
                                        <p:cTn id="31" dur="500"/>
                                        <p:tgtEl>
                                          <p:spTgt spid="264207"/>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64218"/>
                                        </p:tgtEl>
                                        <p:attrNameLst>
                                          <p:attrName>style.visibility</p:attrName>
                                        </p:attrNameLst>
                                      </p:cBhvr>
                                      <p:to>
                                        <p:strVal val="visible"/>
                                      </p:to>
                                    </p:set>
                                    <p:animEffect transition="in" filter="blinds(horizontal)">
                                      <p:cBhvr>
                                        <p:cTn id="36" dur="500"/>
                                        <p:tgtEl>
                                          <p:spTgt spid="264218"/>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64216"/>
                                        </p:tgtEl>
                                        <p:attrNameLst>
                                          <p:attrName>style.visibility</p:attrName>
                                        </p:attrNameLst>
                                      </p:cBhvr>
                                      <p:to>
                                        <p:strVal val="visible"/>
                                      </p:to>
                                    </p:set>
                                    <p:animEffect transition="in" filter="blinds(horizontal)">
                                      <p:cBhvr>
                                        <p:cTn id="39" dur="500"/>
                                        <p:tgtEl>
                                          <p:spTgt spid="264216"/>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64217"/>
                                        </p:tgtEl>
                                        <p:attrNameLst>
                                          <p:attrName>style.visibility</p:attrName>
                                        </p:attrNameLst>
                                      </p:cBhvr>
                                      <p:to>
                                        <p:strVal val="visible"/>
                                      </p:to>
                                    </p:set>
                                    <p:animEffect transition="in" filter="blinds(horizontal)">
                                      <p:cBhvr>
                                        <p:cTn id="42" dur="500"/>
                                        <p:tgtEl>
                                          <p:spTgt spid="264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5" grpId="0"/>
      <p:bldP spid="264216" grpId="0"/>
      <p:bldP spid="264217" grpId="0"/>
      <p:bldP spid="264223" grpId="2" animBg="1"/>
      <p:bldP spid="264227" grpId="0"/>
      <p:bldP spid="26422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43" name="Group 3"/>
          <p:cNvGrpSpPr>
            <a:grpSpLocks/>
          </p:cNvGrpSpPr>
          <p:nvPr/>
        </p:nvGrpSpPr>
        <p:grpSpPr bwMode="auto">
          <a:xfrm>
            <a:off x="827088" y="1330325"/>
            <a:ext cx="7993062" cy="519113"/>
            <a:chOff x="521" y="1389"/>
            <a:chExt cx="5035" cy="327"/>
          </a:xfrm>
        </p:grpSpPr>
        <p:grpSp>
          <p:nvGrpSpPr>
            <p:cNvPr id="266244" name="Group 4"/>
            <p:cNvGrpSpPr>
              <a:grpSpLocks/>
            </p:cNvGrpSpPr>
            <p:nvPr/>
          </p:nvGrpSpPr>
          <p:grpSpPr bwMode="auto">
            <a:xfrm>
              <a:off x="3334" y="1489"/>
              <a:ext cx="409" cy="121"/>
              <a:chOff x="657" y="1752"/>
              <a:chExt cx="409" cy="121"/>
            </a:xfrm>
          </p:grpSpPr>
          <p:grpSp>
            <p:nvGrpSpPr>
              <p:cNvPr id="266245" name="Group 5"/>
              <p:cNvGrpSpPr>
                <a:grpSpLocks/>
              </p:cNvGrpSpPr>
              <p:nvPr/>
            </p:nvGrpSpPr>
            <p:grpSpPr bwMode="auto">
              <a:xfrm>
                <a:off x="657" y="1752"/>
                <a:ext cx="409" cy="45"/>
                <a:chOff x="657" y="1752"/>
                <a:chExt cx="409" cy="45"/>
              </a:xfrm>
            </p:grpSpPr>
            <p:sp>
              <p:nvSpPr>
                <p:cNvPr id="266246" name="Line 6"/>
                <p:cNvSpPr>
                  <a:spLocks noChangeShapeType="1"/>
                </p:cNvSpPr>
                <p:nvPr/>
              </p:nvSpPr>
              <p:spPr bwMode="auto">
                <a:xfrm>
                  <a:off x="657" y="1797"/>
                  <a:ext cx="409" cy="0"/>
                </a:xfrm>
                <a:prstGeom prst="line">
                  <a:avLst/>
                </a:prstGeom>
                <a:noFill/>
                <a:ln w="9525">
                  <a:solidFill>
                    <a:schemeClr val="tx1"/>
                  </a:solidFill>
                  <a:round/>
                  <a:headEnd/>
                  <a:tailEnd/>
                </a:ln>
                <a:effectLst/>
              </p:spPr>
              <p:txBody>
                <a:bodyPr/>
                <a:lstStyle/>
                <a:p>
                  <a:endParaRPr lang="zh-CN" altLang="en-US"/>
                </a:p>
              </p:txBody>
            </p:sp>
            <p:sp>
              <p:nvSpPr>
                <p:cNvPr id="266247" name="Line 7"/>
                <p:cNvSpPr>
                  <a:spLocks noChangeShapeType="1"/>
                </p:cNvSpPr>
                <p:nvPr/>
              </p:nvSpPr>
              <p:spPr bwMode="auto">
                <a:xfrm>
                  <a:off x="1020" y="1752"/>
                  <a:ext cx="46" cy="45"/>
                </a:xfrm>
                <a:prstGeom prst="line">
                  <a:avLst/>
                </a:prstGeom>
                <a:noFill/>
                <a:ln w="9525">
                  <a:solidFill>
                    <a:schemeClr val="tx1"/>
                  </a:solidFill>
                  <a:round/>
                  <a:headEnd/>
                  <a:tailEnd/>
                </a:ln>
                <a:effectLst/>
              </p:spPr>
              <p:txBody>
                <a:bodyPr/>
                <a:lstStyle/>
                <a:p>
                  <a:endParaRPr lang="zh-CN" altLang="en-US"/>
                </a:p>
              </p:txBody>
            </p:sp>
          </p:grpSp>
          <p:grpSp>
            <p:nvGrpSpPr>
              <p:cNvPr id="266248" name="Group 8"/>
              <p:cNvGrpSpPr>
                <a:grpSpLocks/>
              </p:cNvGrpSpPr>
              <p:nvPr/>
            </p:nvGrpSpPr>
            <p:grpSpPr bwMode="auto">
              <a:xfrm flipH="1" flipV="1">
                <a:off x="657" y="1828"/>
                <a:ext cx="409" cy="45"/>
                <a:chOff x="657" y="1752"/>
                <a:chExt cx="409" cy="45"/>
              </a:xfrm>
            </p:grpSpPr>
            <p:sp>
              <p:nvSpPr>
                <p:cNvPr id="266249" name="Line 9"/>
                <p:cNvSpPr>
                  <a:spLocks noChangeShapeType="1"/>
                </p:cNvSpPr>
                <p:nvPr/>
              </p:nvSpPr>
              <p:spPr bwMode="auto">
                <a:xfrm>
                  <a:off x="657" y="1797"/>
                  <a:ext cx="409" cy="0"/>
                </a:xfrm>
                <a:prstGeom prst="line">
                  <a:avLst/>
                </a:prstGeom>
                <a:noFill/>
                <a:ln w="9525">
                  <a:solidFill>
                    <a:schemeClr val="tx1"/>
                  </a:solidFill>
                  <a:round/>
                  <a:headEnd/>
                  <a:tailEnd/>
                </a:ln>
                <a:effectLst/>
              </p:spPr>
              <p:txBody>
                <a:bodyPr/>
                <a:lstStyle/>
                <a:p>
                  <a:endParaRPr lang="zh-CN" altLang="en-US"/>
                </a:p>
              </p:txBody>
            </p:sp>
            <p:sp>
              <p:nvSpPr>
                <p:cNvPr id="266250" name="Line 10"/>
                <p:cNvSpPr>
                  <a:spLocks noChangeShapeType="1"/>
                </p:cNvSpPr>
                <p:nvPr/>
              </p:nvSpPr>
              <p:spPr bwMode="auto">
                <a:xfrm>
                  <a:off x="1020" y="1752"/>
                  <a:ext cx="46" cy="45"/>
                </a:xfrm>
                <a:prstGeom prst="line">
                  <a:avLst/>
                </a:prstGeom>
                <a:noFill/>
                <a:ln w="9525">
                  <a:solidFill>
                    <a:schemeClr val="tx1"/>
                  </a:solidFill>
                  <a:round/>
                  <a:headEnd/>
                  <a:tailEnd/>
                </a:ln>
                <a:effectLst/>
              </p:spPr>
              <p:txBody>
                <a:bodyPr/>
                <a:lstStyle/>
                <a:p>
                  <a:endParaRPr lang="zh-CN" altLang="en-US"/>
                </a:p>
              </p:txBody>
            </p:sp>
          </p:grpSp>
        </p:grpSp>
        <p:sp>
          <p:nvSpPr>
            <p:cNvPr id="266251" name="Text Box 11"/>
            <p:cNvSpPr txBox="1">
              <a:spLocks noChangeArrowheads="1"/>
            </p:cNvSpPr>
            <p:nvPr/>
          </p:nvSpPr>
          <p:spPr bwMode="auto">
            <a:xfrm>
              <a:off x="521" y="1389"/>
              <a:ext cx="5035" cy="327"/>
            </a:xfrm>
            <a:prstGeom prst="rect">
              <a:avLst/>
            </a:prstGeom>
            <a:noFill/>
            <a:ln w="9525">
              <a:noFill/>
              <a:miter lim="800000"/>
              <a:headEnd/>
              <a:tailEnd/>
            </a:ln>
            <a:effectLst/>
          </p:spPr>
          <p:txBody>
            <a:bodyPr>
              <a:spAutoFit/>
            </a:bodyPr>
            <a:lstStyle/>
            <a:p>
              <a:pPr>
                <a:spcBef>
                  <a:spcPct val="50000"/>
                </a:spcBef>
              </a:pPr>
              <a:r>
                <a:rPr lang="zh-CN" altLang="en-US" sz="2800" i="1">
                  <a:solidFill>
                    <a:srgbClr val="FF3300"/>
                  </a:solidFill>
                </a:rPr>
                <a:t>解：</a:t>
              </a:r>
              <a:r>
                <a:rPr lang="zh-CN" altLang="en-US" sz="2800"/>
                <a:t>               　　          </a:t>
              </a:r>
              <a:r>
                <a:rPr lang="en-US" altLang="zh-CN" sz="2800"/>
                <a:t>HS</a:t>
              </a:r>
              <a:r>
                <a:rPr lang="en-US" altLang="zh-CN" baseline="30000"/>
                <a:t>-</a:t>
              </a:r>
              <a:r>
                <a:rPr lang="en-US" altLang="zh-CN" sz="2800"/>
                <a:t>          H</a:t>
              </a:r>
              <a:r>
                <a:rPr lang="en-US" altLang="zh-CN" sz="2800" baseline="30000"/>
                <a:t>+     </a:t>
              </a:r>
              <a:r>
                <a:rPr lang="en-US" altLang="zh-CN" sz="2800"/>
                <a:t> +      S</a:t>
              </a:r>
              <a:r>
                <a:rPr lang="en-US" altLang="zh-CN" sz="2800" baseline="30000"/>
                <a:t>2-</a:t>
              </a:r>
            </a:p>
          </p:txBody>
        </p:sp>
      </p:grpSp>
      <p:grpSp>
        <p:nvGrpSpPr>
          <p:cNvPr id="266252" name="Group 12"/>
          <p:cNvGrpSpPr>
            <a:grpSpLocks/>
          </p:cNvGrpSpPr>
          <p:nvPr/>
        </p:nvGrpSpPr>
        <p:grpSpPr bwMode="auto">
          <a:xfrm>
            <a:off x="785786" y="2500306"/>
            <a:ext cx="8001056" cy="1147763"/>
            <a:chOff x="725" y="2205"/>
            <a:chExt cx="4740" cy="723"/>
          </a:xfrm>
        </p:grpSpPr>
        <p:sp>
          <p:nvSpPr>
            <p:cNvPr id="266253" name="Text Box 13"/>
            <p:cNvSpPr txBox="1">
              <a:spLocks noChangeArrowheads="1"/>
            </p:cNvSpPr>
            <p:nvPr/>
          </p:nvSpPr>
          <p:spPr bwMode="auto">
            <a:xfrm>
              <a:off x="725" y="2332"/>
              <a:ext cx="4740" cy="596"/>
            </a:xfrm>
            <a:prstGeom prst="rect">
              <a:avLst/>
            </a:prstGeom>
            <a:noFill/>
            <a:ln w="9525">
              <a:noFill/>
              <a:miter lim="800000"/>
              <a:headEnd/>
              <a:tailEnd/>
            </a:ln>
            <a:effectLst/>
          </p:spPr>
          <p:txBody>
            <a:bodyPr>
              <a:spAutoFit/>
            </a:bodyPr>
            <a:lstStyle/>
            <a:p>
              <a:pPr>
                <a:spcBef>
                  <a:spcPct val="50000"/>
                </a:spcBef>
              </a:pPr>
              <a:r>
                <a:rPr lang="en-US" altLang="zh-CN" sz="2800" i="1"/>
                <a:t>K</a:t>
              </a:r>
              <a:r>
                <a:rPr lang="en-US" altLang="zh-CN" sz="2800" baseline="-25000"/>
                <a:t>a2</a:t>
              </a:r>
              <a:r>
                <a:rPr lang="en-US" altLang="zh-CN" sz="2800"/>
                <a:t>=                          =                               7.1×10</a:t>
              </a:r>
              <a:r>
                <a:rPr lang="en-US" altLang="zh-CN" sz="2800" baseline="30000"/>
                <a:t>-19</a:t>
              </a:r>
              <a:endParaRPr lang="en-US" altLang="zh-CN"/>
            </a:p>
          </p:txBody>
        </p:sp>
        <p:sp>
          <p:nvSpPr>
            <p:cNvPr id="266254" name="Text Box 14"/>
            <p:cNvSpPr txBox="1">
              <a:spLocks noChangeArrowheads="1"/>
            </p:cNvSpPr>
            <p:nvPr/>
          </p:nvSpPr>
          <p:spPr bwMode="auto">
            <a:xfrm>
              <a:off x="1383" y="2205"/>
              <a:ext cx="1406" cy="543"/>
            </a:xfrm>
            <a:prstGeom prst="rect">
              <a:avLst/>
            </a:prstGeom>
            <a:noFill/>
            <a:ln w="9525">
              <a:noFill/>
              <a:miter lim="800000"/>
              <a:headEnd/>
              <a:tailEnd/>
            </a:ln>
            <a:effectLst/>
          </p:spPr>
          <p:txBody>
            <a:bodyPr>
              <a:spAutoFit/>
            </a:bodyPr>
            <a:lstStyle/>
            <a:p>
              <a:pPr>
                <a:spcBef>
                  <a:spcPct val="50000"/>
                </a:spcBef>
              </a:pPr>
              <a:r>
                <a:rPr lang="en-US" altLang="zh-CN" sz="2800" i="1" dirty="0"/>
                <a:t>c</a:t>
              </a:r>
              <a:r>
                <a:rPr lang="en-US" altLang="zh-CN" sz="2800" dirty="0"/>
                <a:t>(H</a:t>
              </a:r>
              <a:r>
                <a:rPr lang="en-US" altLang="zh-CN" sz="2800" baseline="30000" dirty="0"/>
                <a:t>+</a:t>
              </a:r>
              <a:r>
                <a:rPr lang="en-US" altLang="zh-CN" sz="2800" dirty="0"/>
                <a:t>)</a:t>
              </a:r>
              <a:r>
                <a:rPr lang="en-US" altLang="zh-CN" sz="2800" dirty="0">
                  <a:cs typeface="Times New Roman" pitchFamily="18" charset="0"/>
                </a:rPr>
                <a:t>·</a:t>
              </a:r>
              <a:r>
                <a:rPr lang="en-US" altLang="zh-CN" sz="2800" i="1" dirty="0"/>
                <a:t>c</a:t>
              </a:r>
              <a:r>
                <a:rPr lang="en-US" altLang="zh-CN" sz="2800" dirty="0"/>
                <a:t>(S</a:t>
              </a:r>
              <a:r>
                <a:rPr lang="en-US" altLang="zh-CN" sz="2800" baseline="30000" dirty="0"/>
                <a:t>2-</a:t>
              </a:r>
              <a:r>
                <a:rPr lang="en-US" altLang="zh-CN" sz="2800" dirty="0"/>
                <a:t>)</a:t>
              </a:r>
              <a:endParaRPr lang="en-US" altLang="zh-CN" sz="2800" i="1" dirty="0"/>
            </a:p>
            <a:p>
              <a:pPr>
                <a:lnSpc>
                  <a:spcPct val="30000"/>
                </a:lnSpc>
                <a:spcBef>
                  <a:spcPct val="50000"/>
                </a:spcBef>
              </a:pPr>
              <a:r>
                <a:rPr lang="en-US" altLang="zh-CN" sz="2800" dirty="0"/>
                <a:t>    </a:t>
              </a:r>
              <a:r>
                <a:rPr lang="en-US" altLang="zh-CN" sz="2800" i="1" dirty="0"/>
                <a:t>c</a:t>
              </a:r>
              <a:r>
                <a:rPr lang="en-US" altLang="zh-CN" sz="2800" dirty="0"/>
                <a:t>(HS</a:t>
              </a:r>
              <a:r>
                <a:rPr lang="en-US" altLang="zh-CN" baseline="30000" dirty="0"/>
                <a:t>-</a:t>
              </a:r>
              <a:r>
                <a:rPr lang="en-US" altLang="zh-CN" sz="2800" dirty="0"/>
                <a:t>)</a:t>
              </a:r>
              <a:endParaRPr lang="en-US" altLang="zh-CN" sz="2800" i="1" dirty="0"/>
            </a:p>
          </p:txBody>
        </p:sp>
        <p:grpSp>
          <p:nvGrpSpPr>
            <p:cNvPr id="266255" name="Group 15"/>
            <p:cNvGrpSpPr>
              <a:grpSpLocks/>
            </p:cNvGrpSpPr>
            <p:nvPr/>
          </p:nvGrpSpPr>
          <p:grpSpPr bwMode="auto">
            <a:xfrm>
              <a:off x="975" y="2341"/>
              <a:ext cx="90" cy="91"/>
              <a:chOff x="567" y="3294"/>
              <a:chExt cx="90" cy="91"/>
            </a:xfrm>
          </p:grpSpPr>
          <p:sp>
            <p:nvSpPr>
              <p:cNvPr id="266256" name="Oval 16"/>
              <p:cNvSpPr>
                <a:spLocks noChangeArrowheads="1"/>
              </p:cNvSpPr>
              <p:nvPr/>
            </p:nvSpPr>
            <p:spPr bwMode="auto">
              <a:xfrm>
                <a:off x="567" y="3294"/>
                <a:ext cx="90" cy="91"/>
              </a:xfrm>
              <a:prstGeom prst="ellipse">
                <a:avLst/>
              </a:prstGeom>
              <a:noFill/>
              <a:ln w="9525">
                <a:solidFill>
                  <a:schemeClr val="tx1"/>
                </a:solidFill>
                <a:round/>
                <a:headEnd/>
                <a:tailEnd/>
              </a:ln>
              <a:effectLst/>
            </p:spPr>
            <p:txBody>
              <a:bodyPr wrap="none" anchor="ctr"/>
              <a:lstStyle/>
              <a:p>
                <a:endParaRPr lang="zh-CN" altLang="en-US"/>
              </a:p>
            </p:txBody>
          </p:sp>
          <p:sp>
            <p:nvSpPr>
              <p:cNvPr id="266257" name="Line 17"/>
              <p:cNvSpPr>
                <a:spLocks noChangeShapeType="1"/>
              </p:cNvSpPr>
              <p:nvPr/>
            </p:nvSpPr>
            <p:spPr bwMode="auto">
              <a:xfrm>
                <a:off x="567" y="3339"/>
                <a:ext cx="90" cy="0"/>
              </a:xfrm>
              <a:prstGeom prst="line">
                <a:avLst/>
              </a:prstGeom>
              <a:noFill/>
              <a:ln w="9525">
                <a:solidFill>
                  <a:schemeClr val="tx1"/>
                </a:solidFill>
                <a:round/>
                <a:headEnd/>
                <a:tailEnd/>
              </a:ln>
              <a:effectLst/>
            </p:spPr>
            <p:txBody>
              <a:bodyPr/>
              <a:lstStyle/>
              <a:p>
                <a:endParaRPr lang="zh-CN" altLang="en-US"/>
              </a:p>
            </p:txBody>
          </p:sp>
        </p:grpSp>
        <p:sp>
          <p:nvSpPr>
            <p:cNvPr id="266258" name="Line 18"/>
            <p:cNvSpPr>
              <a:spLocks noChangeShapeType="1"/>
            </p:cNvSpPr>
            <p:nvPr/>
          </p:nvSpPr>
          <p:spPr bwMode="auto">
            <a:xfrm>
              <a:off x="1383" y="2523"/>
              <a:ext cx="1270" cy="0"/>
            </a:xfrm>
            <a:prstGeom prst="line">
              <a:avLst/>
            </a:prstGeom>
            <a:noFill/>
            <a:ln w="9525">
              <a:solidFill>
                <a:schemeClr val="tx1"/>
              </a:solidFill>
              <a:round/>
              <a:headEnd/>
              <a:tailEnd/>
            </a:ln>
            <a:effectLst/>
          </p:spPr>
          <p:txBody>
            <a:bodyPr/>
            <a:lstStyle/>
            <a:p>
              <a:endParaRPr lang="zh-CN" altLang="en-US"/>
            </a:p>
          </p:txBody>
        </p:sp>
      </p:grpSp>
      <p:grpSp>
        <p:nvGrpSpPr>
          <p:cNvPr id="266259" name="Group 19"/>
          <p:cNvGrpSpPr>
            <a:grpSpLocks/>
          </p:cNvGrpSpPr>
          <p:nvPr/>
        </p:nvGrpSpPr>
        <p:grpSpPr bwMode="auto">
          <a:xfrm>
            <a:off x="1116013" y="3357563"/>
            <a:ext cx="7416800" cy="519112"/>
            <a:chOff x="703" y="2831"/>
            <a:chExt cx="4672" cy="327"/>
          </a:xfrm>
        </p:grpSpPr>
        <p:sp>
          <p:nvSpPr>
            <p:cNvPr id="266260" name="Text Box 20"/>
            <p:cNvSpPr txBox="1">
              <a:spLocks noChangeArrowheads="1"/>
            </p:cNvSpPr>
            <p:nvPr/>
          </p:nvSpPr>
          <p:spPr bwMode="auto">
            <a:xfrm>
              <a:off x="703" y="2831"/>
              <a:ext cx="4672" cy="327"/>
            </a:xfrm>
            <a:prstGeom prst="rect">
              <a:avLst/>
            </a:prstGeom>
            <a:noFill/>
            <a:ln w="9525">
              <a:noFill/>
              <a:miter lim="800000"/>
              <a:headEnd/>
              <a:tailEnd/>
            </a:ln>
            <a:effectLst/>
          </p:spPr>
          <p:txBody>
            <a:bodyPr>
              <a:spAutoFit/>
            </a:bodyPr>
            <a:lstStyle/>
            <a:p>
              <a:pPr>
                <a:spcBef>
                  <a:spcPct val="50000"/>
                </a:spcBef>
              </a:pPr>
              <a:r>
                <a:rPr lang="zh-CN" altLang="en-US" sz="2800"/>
                <a:t>因为 </a:t>
              </a:r>
              <a:r>
                <a:rPr lang="en-US" altLang="zh-CN" sz="2800" i="1"/>
                <a:t>K</a:t>
              </a:r>
              <a:r>
                <a:rPr lang="en-US" altLang="zh-CN" sz="2800" baseline="-25000"/>
                <a:t>a2 </a:t>
              </a:r>
              <a:r>
                <a:rPr lang="en-US" altLang="zh-CN" sz="2800">
                  <a:cs typeface="Times New Roman" pitchFamily="18" charset="0"/>
                </a:rPr>
                <a:t>« </a:t>
              </a:r>
              <a:r>
                <a:rPr lang="en-US" altLang="zh-CN" sz="2800" i="1">
                  <a:cs typeface="Times New Roman" pitchFamily="18" charset="0"/>
                </a:rPr>
                <a:t>K</a:t>
              </a:r>
              <a:r>
                <a:rPr lang="en-US" altLang="zh-CN" sz="2800" baseline="-25000">
                  <a:cs typeface="Times New Roman" pitchFamily="18" charset="0"/>
                </a:rPr>
                <a:t>a1</a:t>
              </a:r>
              <a:r>
                <a:rPr lang="zh-CN" altLang="en-US" sz="2800">
                  <a:cs typeface="Times New Roman" pitchFamily="18" charset="0"/>
                </a:rPr>
                <a:t>，所以 </a:t>
              </a:r>
              <a:r>
                <a:rPr lang="en-US" altLang="zh-CN" sz="2800" i="1"/>
                <a:t>c</a:t>
              </a:r>
              <a:r>
                <a:rPr lang="en-US" altLang="zh-CN" sz="2800"/>
                <a:t>(HS</a:t>
              </a:r>
              <a:r>
                <a:rPr lang="en-US" altLang="zh-CN" sz="2800" baseline="30000"/>
                <a:t>-</a:t>
              </a:r>
              <a:r>
                <a:rPr lang="en-US" altLang="zh-CN" sz="2800"/>
                <a:t>)≈ </a:t>
              </a:r>
              <a:r>
                <a:rPr lang="en-US" altLang="zh-CN" sz="2800" i="1"/>
                <a:t>c</a:t>
              </a:r>
              <a:r>
                <a:rPr lang="en-US" altLang="zh-CN" sz="2800"/>
                <a:t>(H</a:t>
              </a:r>
              <a:r>
                <a:rPr lang="en-US" altLang="zh-CN" sz="2800" baseline="30000"/>
                <a:t>+</a:t>
              </a:r>
              <a:r>
                <a:rPr lang="en-US" altLang="zh-CN" sz="2800"/>
                <a:t>) </a:t>
              </a:r>
            </a:p>
          </p:txBody>
        </p:sp>
        <p:grpSp>
          <p:nvGrpSpPr>
            <p:cNvPr id="266261" name="Group 21"/>
            <p:cNvGrpSpPr>
              <a:grpSpLocks/>
            </p:cNvGrpSpPr>
            <p:nvPr/>
          </p:nvGrpSpPr>
          <p:grpSpPr bwMode="auto">
            <a:xfrm>
              <a:off x="1475" y="2910"/>
              <a:ext cx="90" cy="91"/>
              <a:chOff x="806" y="2683"/>
              <a:chExt cx="90" cy="91"/>
            </a:xfrm>
          </p:grpSpPr>
          <p:sp>
            <p:nvSpPr>
              <p:cNvPr id="266262" name="Oval 22"/>
              <p:cNvSpPr>
                <a:spLocks noChangeArrowheads="1"/>
              </p:cNvSpPr>
              <p:nvPr/>
            </p:nvSpPr>
            <p:spPr bwMode="auto">
              <a:xfrm>
                <a:off x="806" y="2683"/>
                <a:ext cx="90" cy="91"/>
              </a:xfrm>
              <a:prstGeom prst="ellipse">
                <a:avLst/>
              </a:prstGeom>
              <a:noFill/>
              <a:ln w="9525">
                <a:solidFill>
                  <a:schemeClr val="tx1"/>
                </a:solidFill>
                <a:round/>
                <a:headEnd/>
                <a:tailEnd/>
              </a:ln>
              <a:effectLst/>
            </p:spPr>
            <p:txBody>
              <a:bodyPr wrap="none" anchor="ctr"/>
              <a:lstStyle/>
              <a:p>
                <a:endParaRPr lang="zh-CN" altLang="en-US"/>
              </a:p>
            </p:txBody>
          </p:sp>
          <p:sp>
            <p:nvSpPr>
              <p:cNvPr id="266263" name="Line 23"/>
              <p:cNvSpPr>
                <a:spLocks noChangeShapeType="1"/>
              </p:cNvSpPr>
              <p:nvPr/>
            </p:nvSpPr>
            <p:spPr bwMode="auto">
              <a:xfrm>
                <a:off x="806" y="2728"/>
                <a:ext cx="90" cy="0"/>
              </a:xfrm>
              <a:prstGeom prst="line">
                <a:avLst/>
              </a:prstGeom>
              <a:noFill/>
              <a:ln w="9525">
                <a:solidFill>
                  <a:schemeClr val="tx1"/>
                </a:solidFill>
                <a:round/>
                <a:headEnd/>
                <a:tailEnd/>
              </a:ln>
              <a:effectLst/>
            </p:spPr>
            <p:txBody>
              <a:bodyPr/>
              <a:lstStyle/>
              <a:p>
                <a:endParaRPr lang="zh-CN" altLang="en-US"/>
              </a:p>
            </p:txBody>
          </p:sp>
        </p:grpSp>
        <p:grpSp>
          <p:nvGrpSpPr>
            <p:cNvPr id="266264" name="Group 24"/>
            <p:cNvGrpSpPr>
              <a:grpSpLocks/>
            </p:cNvGrpSpPr>
            <p:nvPr/>
          </p:nvGrpSpPr>
          <p:grpSpPr bwMode="auto">
            <a:xfrm>
              <a:off x="2064" y="2910"/>
              <a:ext cx="90" cy="91"/>
              <a:chOff x="806" y="2683"/>
              <a:chExt cx="90" cy="91"/>
            </a:xfrm>
          </p:grpSpPr>
          <p:sp>
            <p:nvSpPr>
              <p:cNvPr id="266265" name="Oval 25"/>
              <p:cNvSpPr>
                <a:spLocks noChangeArrowheads="1"/>
              </p:cNvSpPr>
              <p:nvPr/>
            </p:nvSpPr>
            <p:spPr bwMode="auto">
              <a:xfrm>
                <a:off x="806" y="2683"/>
                <a:ext cx="90" cy="91"/>
              </a:xfrm>
              <a:prstGeom prst="ellipse">
                <a:avLst/>
              </a:prstGeom>
              <a:noFill/>
              <a:ln w="9525">
                <a:solidFill>
                  <a:schemeClr val="tx1"/>
                </a:solidFill>
                <a:round/>
                <a:headEnd/>
                <a:tailEnd/>
              </a:ln>
              <a:effectLst/>
            </p:spPr>
            <p:txBody>
              <a:bodyPr wrap="none" anchor="ctr"/>
              <a:lstStyle/>
              <a:p>
                <a:endParaRPr lang="zh-CN" altLang="en-US"/>
              </a:p>
            </p:txBody>
          </p:sp>
          <p:sp>
            <p:nvSpPr>
              <p:cNvPr id="266266" name="Line 26"/>
              <p:cNvSpPr>
                <a:spLocks noChangeShapeType="1"/>
              </p:cNvSpPr>
              <p:nvPr/>
            </p:nvSpPr>
            <p:spPr bwMode="auto">
              <a:xfrm>
                <a:off x="806" y="2728"/>
                <a:ext cx="90" cy="0"/>
              </a:xfrm>
              <a:prstGeom prst="line">
                <a:avLst/>
              </a:prstGeom>
              <a:noFill/>
              <a:ln w="9525">
                <a:solidFill>
                  <a:schemeClr val="tx1"/>
                </a:solidFill>
                <a:round/>
                <a:headEnd/>
                <a:tailEnd/>
              </a:ln>
              <a:effectLst/>
            </p:spPr>
            <p:txBody>
              <a:bodyPr/>
              <a:lstStyle/>
              <a:p>
                <a:endParaRPr lang="zh-CN" altLang="en-US"/>
              </a:p>
            </p:txBody>
          </p:sp>
        </p:grpSp>
      </p:grpSp>
      <p:grpSp>
        <p:nvGrpSpPr>
          <p:cNvPr id="266267" name="Group 27"/>
          <p:cNvGrpSpPr>
            <a:grpSpLocks/>
          </p:cNvGrpSpPr>
          <p:nvPr/>
        </p:nvGrpSpPr>
        <p:grpSpPr bwMode="auto">
          <a:xfrm>
            <a:off x="1042988" y="3933825"/>
            <a:ext cx="7272337" cy="519113"/>
            <a:chOff x="703" y="2296"/>
            <a:chExt cx="4581" cy="327"/>
          </a:xfrm>
        </p:grpSpPr>
        <p:sp>
          <p:nvSpPr>
            <p:cNvPr id="266268" name="Text Box 28"/>
            <p:cNvSpPr txBox="1">
              <a:spLocks noChangeArrowheads="1"/>
            </p:cNvSpPr>
            <p:nvPr/>
          </p:nvSpPr>
          <p:spPr bwMode="auto">
            <a:xfrm>
              <a:off x="703" y="2296"/>
              <a:ext cx="4581" cy="327"/>
            </a:xfrm>
            <a:prstGeom prst="rect">
              <a:avLst/>
            </a:prstGeom>
            <a:noFill/>
            <a:ln w="9525">
              <a:noFill/>
              <a:miter lim="800000"/>
              <a:headEnd/>
              <a:tailEnd/>
            </a:ln>
            <a:effectLst/>
          </p:spPr>
          <p:txBody>
            <a:bodyPr>
              <a:spAutoFit/>
            </a:bodyPr>
            <a:lstStyle/>
            <a:p>
              <a:pPr>
                <a:spcBef>
                  <a:spcPct val="50000"/>
                </a:spcBef>
              </a:pPr>
              <a:r>
                <a:rPr lang="en-US" altLang="zh-CN" sz="2800" i="1"/>
                <a:t>c</a:t>
              </a:r>
              <a:r>
                <a:rPr lang="en-US" altLang="zh-CN" sz="2800"/>
                <a:t>(S</a:t>
              </a:r>
              <a:r>
                <a:rPr lang="en-US" altLang="zh-CN" sz="2800" baseline="30000"/>
                <a:t>2-</a:t>
              </a:r>
              <a:r>
                <a:rPr lang="en-US" altLang="zh-CN" sz="2800"/>
                <a:t>)= </a:t>
              </a:r>
              <a:r>
                <a:rPr lang="en-US" altLang="zh-CN" sz="2800" i="1"/>
                <a:t>K</a:t>
              </a:r>
              <a:r>
                <a:rPr lang="en-US" altLang="zh-CN" sz="2800" baseline="-25000"/>
                <a:t>a2  </a:t>
              </a:r>
              <a:r>
                <a:rPr lang="en-US" altLang="zh-CN" sz="2800"/>
                <a:t>mol·L</a:t>
              </a:r>
              <a:r>
                <a:rPr lang="en-US" altLang="zh-CN" sz="2800" baseline="30000"/>
                <a:t>-1</a:t>
              </a:r>
              <a:r>
                <a:rPr lang="en-US" altLang="zh-CN" sz="2800"/>
                <a:t> = </a:t>
              </a:r>
              <a:r>
                <a:rPr lang="en-US" altLang="zh-CN" sz="2800" baseline="30000"/>
                <a:t> </a:t>
              </a:r>
              <a:r>
                <a:rPr lang="en-US" altLang="zh-CN" sz="2800"/>
                <a:t>7.1×10</a:t>
              </a:r>
              <a:r>
                <a:rPr lang="en-US" altLang="zh-CN" sz="2800" baseline="30000"/>
                <a:t>-19 </a:t>
              </a:r>
              <a:r>
                <a:rPr lang="en-US" altLang="zh-CN" sz="2800"/>
                <a:t>mol·L</a:t>
              </a:r>
              <a:r>
                <a:rPr lang="en-US" altLang="zh-CN" sz="2800" baseline="30000"/>
                <a:t>-1</a:t>
              </a:r>
            </a:p>
          </p:txBody>
        </p:sp>
        <p:grpSp>
          <p:nvGrpSpPr>
            <p:cNvPr id="266269" name="Group 29"/>
            <p:cNvGrpSpPr>
              <a:grpSpLocks/>
            </p:cNvGrpSpPr>
            <p:nvPr/>
          </p:nvGrpSpPr>
          <p:grpSpPr bwMode="auto">
            <a:xfrm>
              <a:off x="1610" y="2341"/>
              <a:ext cx="90" cy="91"/>
              <a:chOff x="806" y="2683"/>
              <a:chExt cx="90" cy="91"/>
            </a:xfrm>
          </p:grpSpPr>
          <p:sp>
            <p:nvSpPr>
              <p:cNvPr id="266270" name="Oval 30"/>
              <p:cNvSpPr>
                <a:spLocks noChangeArrowheads="1"/>
              </p:cNvSpPr>
              <p:nvPr/>
            </p:nvSpPr>
            <p:spPr bwMode="auto">
              <a:xfrm>
                <a:off x="806" y="2683"/>
                <a:ext cx="90" cy="91"/>
              </a:xfrm>
              <a:prstGeom prst="ellipse">
                <a:avLst/>
              </a:prstGeom>
              <a:noFill/>
              <a:ln w="9525">
                <a:solidFill>
                  <a:schemeClr val="tx1"/>
                </a:solidFill>
                <a:round/>
                <a:headEnd/>
                <a:tailEnd/>
              </a:ln>
              <a:effectLst/>
            </p:spPr>
            <p:txBody>
              <a:bodyPr wrap="none" anchor="ctr"/>
              <a:lstStyle/>
              <a:p>
                <a:endParaRPr lang="zh-CN" altLang="en-US"/>
              </a:p>
            </p:txBody>
          </p:sp>
          <p:sp>
            <p:nvSpPr>
              <p:cNvPr id="266271" name="Line 31"/>
              <p:cNvSpPr>
                <a:spLocks noChangeShapeType="1"/>
              </p:cNvSpPr>
              <p:nvPr/>
            </p:nvSpPr>
            <p:spPr bwMode="auto">
              <a:xfrm>
                <a:off x="806" y="2728"/>
                <a:ext cx="90" cy="0"/>
              </a:xfrm>
              <a:prstGeom prst="line">
                <a:avLst/>
              </a:prstGeom>
              <a:noFill/>
              <a:ln w="9525">
                <a:solidFill>
                  <a:schemeClr val="tx1"/>
                </a:solidFill>
                <a:round/>
                <a:headEnd/>
                <a:tailEnd/>
              </a:ln>
              <a:effectLst/>
            </p:spPr>
            <p:txBody>
              <a:bodyPr/>
              <a:lstStyle/>
              <a:p>
                <a:endParaRPr lang="zh-CN" altLang="en-US"/>
              </a:p>
            </p:txBody>
          </p:sp>
        </p:grpSp>
      </p:grpSp>
      <p:grpSp>
        <p:nvGrpSpPr>
          <p:cNvPr id="266272" name="Group 32"/>
          <p:cNvGrpSpPr>
            <a:grpSpLocks/>
          </p:cNvGrpSpPr>
          <p:nvPr/>
        </p:nvGrpSpPr>
        <p:grpSpPr bwMode="auto">
          <a:xfrm>
            <a:off x="900113" y="4437063"/>
            <a:ext cx="7594600" cy="579437"/>
            <a:chOff x="545" y="2754"/>
            <a:chExt cx="4784" cy="365"/>
          </a:xfrm>
        </p:grpSpPr>
        <p:sp>
          <p:nvSpPr>
            <p:cNvPr id="266273" name="Text Box 33"/>
            <p:cNvSpPr txBox="1">
              <a:spLocks noChangeArrowheads="1"/>
            </p:cNvSpPr>
            <p:nvPr/>
          </p:nvSpPr>
          <p:spPr bwMode="auto">
            <a:xfrm>
              <a:off x="545" y="2754"/>
              <a:ext cx="4784" cy="365"/>
            </a:xfrm>
            <a:prstGeom prst="rect">
              <a:avLst/>
            </a:prstGeom>
            <a:gradFill rotWithShape="1">
              <a:gsLst>
                <a:gs pos="0">
                  <a:srgbClr val="FF0000">
                    <a:gamma/>
                    <a:shade val="46275"/>
                    <a:invGamma/>
                  </a:srgbClr>
                </a:gs>
                <a:gs pos="50000">
                  <a:srgbClr val="FF0000"/>
                </a:gs>
                <a:gs pos="100000">
                  <a:srgbClr val="FF0000">
                    <a:gamma/>
                    <a:shade val="46275"/>
                    <a:invGamma/>
                  </a:srgbClr>
                </a:gs>
              </a:gsLst>
              <a:lin ang="5400000" scaled="1"/>
            </a:gradFill>
            <a:ln w="9525">
              <a:noFill/>
              <a:miter lim="800000"/>
              <a:headEnd/>
              <a:tailEnd/>
            </a:ln>
            <a:effectLst/>
          </p:spPr>
          <p:txBody>
            <a:bodyPr>
              <a:spAutoFit/>
            </a:bodyPr>
            <a:lstStyle/>
            <a:p>
              <a:pPr algn="ctr">
                <a:spcBef>
                  <a:spcPct val="50000"/>
                </a:spcBef>
              </a:pPr>
              <a:r>
                <a:rPr lang="zh-CN" altLang="en-US" b="1">
                  <a:solidFill>
                    <a:schemeClr val="bg1"/>
                  </a:solidFill>
                  <a:ea typeface="幼圆" pitchFamily="49" charset="-122"/>
                </a:rPr>
                <a:t>二元弱酸溶液中：</a:t>
              </a:r>
              <a:r>
                <a:rPr lang="en-US" altLang="zh-CN" b="1" i="1">
                  <a:solidFill>
                    <a:schemeClr val="bg1"/>
                  </a:solidFill>
                  <a:ea typeface="幼圆" pitchFamily="49" charset="-122"/>
                </a:rPr>
                <a:t>c</a:t>
              </a:r>
              <a:r>
                <a:rPr lang="en-US" altLang="zh-CN" b="1">
                  <a:solidFill>
                    <a:schemeClr val="bg1"/>
                  </a:solidFill>
                  <a:ea typeface="幼圆" pitchFamily="49" charset="-122"/>
                </a:rPr>
                <a:t>(A</a:t>
              </a:r>
              <a:r>
                <a:rPr lang="en-US" altLang="zh-CN" b="1" baseline="30000">
                  <a:solidFill>
                    <a:schemeClr val="bg1"/>
                  </a:solidFill>
                  <a:ea typeface="幼圆" pitchFamily="49" charset="-122"/>
                </a:rPr>
                <a:t>2-</a:t>
              </a:r>
              <a:r>
                <a:rPr lang="en-US" altLang="zh-CN" b="1">
                  <a:solidFill>
                    <a:schemeClr val="bg1"/>
                  </a:solidFill>
                  <a:ea typeface="幼圆" pitchFamily="49" charset="-122"/>
                </a:rPr>
                <a:t>)</a:t>
              </a:r>
              <a:r>
                <a:rPr lang="en-US" altLang="zh-CN" b="1">
                  <a:solidFill>
                    <a:schemeClr val="bg1"/>
                  </a:solidFill>
                  <a:ea typeface="幼圆" pitchFamily="49" charset="-122"/>
                  <a:cs typeface="Times New Roman" pitchFamily="18" charset="0"/>
                </a:rPr>
                <a:t>≈</a:t>
              </a:r>
              <a:r>
                <a:rPr lang="en-US" altLang="zh-CN" b="1" i="1">
                  <a:solidFill>
                    <a:schemeClr val="bg1"/>
                  </a:solidFill>
                  <a:ea typeface="幼圆" pitchFamily="49" charset="-122"/>
                  <a:cs typeface="Times New Roman" pitchFamily="18" charset="0"/>
                </a:rPr>
                <a:t>K</a:t>
              </a:r>
              <a:r>
                <a:rPr lang="en-US" altLang="zh-CN" b="1" baseline="-25000">
                  <a:solidFill>
                    <a:schemeClr val="bg1"/>
                  </a:solidFill>
                  <a:ea typeface="幼圆" pitchFamily="49" charset="-122"/>
                  <a:cs typeface="Times New Roman" pitchFamily="18" charset="0"/>
                </a:rPr>
                <a:t>a2  </a:t>
              </a:r>
              <a:r>
                <a:rPr lang="en-US" altLang="zh-CN">
                  <a:solidFill>
                    <a:schemeClr val="bg1"/>
                  </a:solidFill>
                </a:rPr>
                <a:t>mol·L</a:t>
              </a:r>
              <a:r>
                <a:rPr lang="en-US" altLang="zh-CN" baseline="30000">
                  <a:solidFill>
                    <a:schemeClr val="bg1"/>
                  </a:solidFill>
                </a:rPr>
                <a:t>-1</a:t>
              </a:r>
              <a:endParaRPr lang="en-US" altLang="en-US" baseline="30000">
                <a:solidFill>
                  <a:schemeClr val="bg1"/>
                </a:solidFill>
              </a:endParaRPr>
            </a:p>
          </p:txBody>
        </p:sp>
        <p:grpSp>
          <p:nvGrpSpPr>
            <p:cNvPr id="266274" name="Group 34"/>
            <p:cNvGrpSpPr>
              <a:grpSpLocks/>
            </p:cNvGrpSpPr>
            <p:nvPr/>
          </p:nvGrpSpPr>
          <p:grpSpPr bwMode="auto">
            <a:xfrm>
              <a:off x="4014" y="2820"/>
              <a:ext cx="91" cy="90"/>
              <a:chOff x="4513" y="845"/>
              <a:chExt cx="91" cy="90"/>
            </a:xfrm>
          </p:grpSpPr>
          <p:sp>
            <p:nvSpPr>
              <p:cNvPr id="266275" name="Oval 35"/>
              <p:cNvSpPr>
                <a:spLocks noChangeArrowheads="1"/>
              </p:cNvSpPr>
              <p:nvPr/>
            </p:nvSpPr>
            <p:spPr bwMode="auto">
              <a:xfrm>
                <a:off x="4513" y="845"/>
                <a:ext cx="91" cy="90"/>
              </a:xfrm>
              <a:prstGeom prst="ellipse">
                <a:avLst/>
              </a:prstGeom>
              <a:noFill/>
              <a:ln w="9525">
                <a:solidFill>
                  <a:schemeClr val="bg1"/>
                </a:solidFill>
                <a:round/>
                <a:headEnd/>
                <a:tailEnd/>
              </a:ln>
              <a:effectLst/>
            </p:spPr>
            <p:txBody>
              <a:bodyPr wrap="none" anchor="ctr"/>
              <a:lstStyle/>
              <a:p>
                <a:endParaRPr lang="zh-CN" altLang="en-US"/>
              </a:p>
            </p:txBody>
          </p:sp>
          <p:sp>
            <p:nvSpPr>
              <p:cNvPr id="266276" name="Line 36"/>
              <p:cNvSpPr>
                <a:spLocks noChangeShapeType="1"/>
              </p:cNvSpPr>
              <p:nvPr/>
            </p:nvSpPr>
            <p:spPr bwMode="auto">
              <a:xfrm>
                <a:off x="4513" y="890"/>
                <a:ext cx="91" cy="0"/>
              </a:xfrm>
              <a:prstGeom prst="line">
                <a:avLst/>
              </a:prstGeom>
              <a:noFill/>
              <a:ln w="9525">
                <a:solidFill>
                  <a:schemeClr val="bg1"/>
                </a:solidFill>
                <a:round/>
                <a:headEnd/>
                <a:tailEnd/>
              </a:ln>
              <a:effectLst/>
            </p:spPr>
            <p:txBody>
              <a:bodyPr/>
              <a:lstStyle/>
              <a:p>
                <a:endParaRPr lang="zh-CN" altLang="en-US"/>
              </a:p>
            </p:txBody>
          </p:sp>
        </p:grpSp>
      </p:grpSp>
      <p:grpSp>
        <p:nvGrpSpPr>
          <p:cNvPr id="266277" name="Group 37"/>
          <p:cNvGrpSpPr>
            <a:grpSpLocks/>
          </p:cNvGrpSpPr>
          <p:nvPr/>
        </p:nvGrpSpPr>
        <p:grpSpPr bwMode="auto">
          <a:xfrm>
            <a:off x="827088" y="5013325"/>
            <a:ext cx="7105650" cy="1152525"/>
            <a:chOff x="930" y="3294"/>
            <a:chExt cx="4476" cy="726"/>
          </a:xfrm>
        </p:grpSpPr>
        <p:grpSp>
          <p:nvGrpSpPr>
            <p:cNvPr id="266278" name="Group 38"/>
            <p:cNvGrpSpPr>
              <a:grpSpLocks/>
            </p:cNvGrpSpPr>
            <p:nvPr/>
          </p:nvGrpSpPr>
          <p:grpSpPr bwMode="auto">
            <a:xfrm>
              <a:off x="930" y="3294"/>
              <a:ext cx="4476" cy="568"/>
              <a:chOff x="989" y="3277"/>
              <a:chExt cx="4476" cy="568"/>
            </a:xfrm>
          </p:grpSpPr>
          <p:sp>
            <p:nvSpPr>
              <p:cNvPr id="266279" name="Line 39"/>
              <p:cNvSpPr>
                <a:spLocks noChangeShapeType="1"/>
              </p:cNvSpPr>
              <p:nvPr/>
            </p:nvSpPr>
            <p:spPr bwMode="auto">
              <a:xfrm flipV="1">
                <a:off x="2384" y="3669"/>
                <a:ext cx="42" cy="41"/>
              </a:xfrm>
              <a:prstGeom prst="line">
                <a:avLst/>
              </a:prstGeom>
              <a:noFill/>
              <a:ln w="9525">
                <a:solidFill>
                  <a:schemeClr val="tx1"/>
                </a:solidFill>
                <a:round/>
                <a:headEnd/>
                <a:tailEnd/>
              </a:ln>
              <a:effectLst/>
            </p:spPr>
            <p:txBody>
              <a:bodyPr/>
              <a:lstStyle/>
              <a:p>
                <a:endParaRPr lang="zh-CN" altLang="en-US"/>
              </a:p>
            </p:txBody>
          </p:sp>
          <p:sp>
            <p:nvSpPr>
              <p:cNvPr id="266280" name="Line 40"/>
              <p:cNvSpPr>
                <a:spLocks noChangeShapeType="1"/>
              </p:cNvSpPr>
              <p:nvPr/>
            </p:nvSpPr>
            <p:spPr bwMode="auto">
              <a:xfrm>
                <a:off x="2227" y="3674"/>
                <a:ext cx="84" cy="160"/>
              </a:xfrm>
              <a:prstGeom prst="line">
                <a:avLst/>
              </a:prstGeom>
              <a:noFill/>
              <a:ln w="9525">
                <a:solidFill>
                  <a:schemeClr val="tx1"/>
                </a:solidFill>
                <a:round/>
                <a:headEnd/>
                <a:tailEnd/>
              </a:ln>
              <a:effectLst/>
            </p:spPr>
            <p:txBody>
              <a:bodyPr/>
              <a:lstStyle/>
              <a:p>
                <a:endParaRPr lang="zh-CN" altLang="en-US"/>
              </a:p>
            </p:txBody>
          </p:sp>
          <p:sp>
            <p:nvSpPr>
              <p:cNvPr id="266281" name="Line 41"/>
              <p:cNvSpPr>
                <a:spLocks noChangeShapeType="1"/>
              </p:cNvSpPr>
              <p:nvPr/>
            </p:nvSpPr>
            <p:spPr bwMode="auto">
              <a:xfrm flipV="1">
                <a:off x="2311" y="3336"/>
                <a:ext cx="85" cy="498"/>
              </a:xfrm>
              <a:prstGeom prst="line">
                <a:avLst/>
              </a:prstGeom>
              <a:noFill/>
              <a:ln w="9525">
                <a:solidFill>
                  <a:schemeClr val="tx1"/>
                </a:solidFill>
                <a:round/>
                <a:headEnd/>
                <a:tailEnd/>
              </a:ln>
              <a:effectLst/>
            </p:spPr>
            <p:txBody>
              <a:bodyPr/>
              <a:lstStyle/>
              <a:p>
                <a:endParaRPr lang="zh-CN" altLang="en-US"/>
              </a:p>
            </p:txBody>
          </p:sp>
          <p:sp>
            <p:nvSpPr>
              <p:cNvPr id="266282" name="Line 42"/>
              <p:cNvSpPr>
                <a:spLocks noChangeShapeType="1"/>
              </p:cNvSpPr>
              <p:nvPr/>
            </p:nvSpPr>
            <p:spPr bwMode="auto">
              <a:xfrm>
                <a:off x="2408" y="3336"/>
                <a:ext cx="880" cy="0"/>
              </a:xfrm>
              <a:prstGeom prst="line">
                <a:avLst/>
              </a:prstGeom>
              <a:noFill/>
              <a:ln w="9525">
                <a:solidFill>
                  <a:schemeClr val="tx1"/>
                </a:solidFill>
                <a:round/>
                <a:headEnd/>
                <a:tailEnd/>
              </a:ln>
              <a:effectLst/>
            </p:spPr>
            <p:txBody>
              <a:bodyPr/>
              <a:lstStyle/>
              <a:p>
                <a:endParaRPr lang="zh-CN" altLang="en-US"/>
              </a:p>
            </p:txBody>
          </p:sp>
          <p:grpSp>
            <p:nvGrpSpPr>
              <p:cNvPr id="266283" name="Group 43"/>
              <p:cNvGrpSpPr>
                <a:grpSpLocks/>
              </p:cNvGrpSpPr>
              <p:nvPr/>
            </p:nvGrpSpPr>
            <p:grpSpPr bwMode="auto">
              <a:xfrm>
                <a:off x="1451" y="3337"/>
                <a:ext cx="667" cy="508"/>
                <a:chOff x="2517" y="3521"/>
                <a:chExt cx="726" cy="544"/>
              </a:xfrm>
            </p:grpSpPr>
            <p:sp>
              <p:nvSpPr>
                <p:cNvPr id="266284" name="Line 44"/>
                <p:cNvSpPr>
                  <a:spLocks noChangeShapeType="1"/>
                </p:cNvSpPr>
                <p:nvPr/>
              </p:nvSpPr>
              <p:spPr bwMode="auto">
                <a:xfrm flipV="1">
                  <a:off x="2517" y="3884"/>
                  <a:ext cx="45" cy="45"/>
                </a:xfrm>
                <a:prstGeom prst="line">
                  <a:avLst/>
                </a:prstGeom>
                <a:noFill/>
                <a:ln w="9525">
                  <a:solidFill>
                    <a:schemeClr val="tx1"/>
                  </a:solidFill>
                  <a:round/>
                  <a:headEnd/>
                  <a:tailEnd/>
                </a:ln>
                <a:effectLst/>
              </p:spPr>
              <p:txBody>
                <a:bodyPr/>
                <a:lstStyle/>
                <a:p>
                  <a:endParaRPr lang="zh-CN" altLang="en-US"/>
                </a:p>
              </p:txBody>
            </p:sp>
            <p:sp>
              <p:nvSpPr>
                <p:cNvPr id="266285" name="Line 45"/>
                <p:cNvSpPr>
                  <a:spLocks noChangeShapeType="1"/>
                </p:cNvSpPr>
                <p:nvPr/>
              </p:nvSpPr>
              <p:spPr bwMode="auto">
                <a:xfrm>
                  <a:off x="2562" y="3884"/>
                  <a:ext cx="91" cy="181"/>
                </a:xfrm>
                <a:prstGeom prst="line">
                  <a:avLst/>
                </a:prstGeom>
                <a:noFill/>
                <a:ln w="9525">
                  <a:solidFill>
                    <a:schemeClr val="tx1"/>
                  </a:solidFill>
                  <a:round/>
                  <a:headEnd/>
                  <a:tailEnd/>
                </a:ln>
                <a:effectLst/>
              </p:spPr>
              <p:txBody>
                <a:bodyPr/>
                <a:lstStyle/>
                <a:p>
                  <a:endParaRPr lang="zh-CN" altLang="en-US"/>
                </a:p>
              </p:txBody>
            </p:sp>
            <p:sp>
              <p:nvSpPr>
                <p:cNvPr id="266286" name="Line 46"/>
                <p:cNvSpPr>
                  <a:spLocks noChangeShapeType="1"/>
                </p:cNvSpPr>
                <p:nvPr/>
              </p:nvSpPr>
              <p:spPr bwMode="auto">
                <a:xfrm flipV="1">
                  <a:off x="2653" y="3521"/>
                  <a:ext cx="91" cy="544"/>
                </a:xfrm>
                <a:prstGeom prst="line">
                  <a:avLst/>
                </a:prstGeom>
                <a:noFill/>
                <a:ln w="9525">
                  <a:solidFill>
                    <a:schemeClr val="tx1"/>
                  </a:solidFill>
                  <a:round/>
                  <a:headEnd/>
                  <a:tailEnd/>
                </a:ln>
                <a:effectLst/>
              </p:spPr>
              <p:txBody>
                <a:bodyPr/>
                <a:lstStyle/>
                <a:p>
                  <a:endParaRPr lang="zh-CN" altLang="en-US"/>
                </a:p>
              </p:txBody>
            </p:sp>
            <p:sp>
              <p:nvSpPr>
                <p:cNvPr id="266287" name="Line 47"/>
                <p:cNvSpPr>
                  <a:spLocks noChangeShapeType="1"/>
                </p:cNvSpPr>
                <p:nvPr/>
              </p:nvSpPr>
              <p:spPr bwMode="auto">
                <a:xfrm>
                  <a:off x="2744" y="3521"/>
                  <a:ext cx="499" cy="0"/>
                </a:xfrm>
                <a:prstGeom prst="line">
                  <a:avLst/>
                </a:prstGeom>
                <a:noFill/>
                <a:ln w="9525">
                  <a:solidFill>
                    <a:schemeClr val="tx1"/>
                  </a:solidFill>
                  <a:round/>
                  <a:headEnd/>
                  <a:tailEnd/>
                </a:ln>
                <a:effectLst/>
              </p:spPr>
              <p:txBody>
                <a:bodyPr/>
                <a:lstStyle/>
                <a:p>
                  <a:endParaRPr lang="zh-CN" altLang="en-US"/>
                </a:p>
              </p:txBody>
            </p:sp>
          </p:grpSp>
          <p:grpSp>
            <p:nvGrpSpPr>
              <p:cNvPr id="266288" name="Group 48"/>
              <p:cNvGrpSpPr>
                <a:grpSpLocks/>
              </p:cNvGrpSpPr>
              <p:nvPr/>
            </p:nvGrpSpPr>
            <p:grpSpPr bwMode="auto">
              <a:xfrm>
                <a:off x="1949" y="3357"/>
                <a:ext cx="83" cy="85"/>
                <a:chOff x="567" y="3294"/>
                <a:chExt cx="90" cy="91"/>
              </a:xfrm>
            </p:grpSpPr>
            <p:sp>
              <p:nvSpPr>
                <p:cNvPr id="266289" name="Oval 49"/>
                <p:cNvSpPr>
                  <a:spLocks noChangeArrowheads="1"/>
                </p:cNvSpPr>
                <p:nvPr/>
              </p:nvSpPr>
              <p:spPr bwMode="auto">
                <a:xfrm>
                  <a:off x="567" y="3294"/>
                  <a:ext cx="90" cy="91"/>
                </a:xfrm>
                <a:prstGeom prst="ellipse">
                  <a:avLst/>
                </a:prstGeom>
                <a:noFill/>
                <a:ln w="9525">
                  <a:solidFill>
                    <a:schemeClr val="tx1"/>
                  </a:solidFill>
                  <a:round/>
                  <a:headEnd/>
                  <a:tailEnd/>
                </a:ln>
                <a:effectLst/>
              </p:spPr>
              <p:txBody>
                <a:bodyPr wrap="none" anchor="ctr"/>
                <a:lstStyle/>
                <a:p>
                  <a:endParaRPr lang="zh-CN" altLang="en-US"/>
                </a:p>
              </p:txBody>
            </p:sp>
            <p:sp>
              <p:nvSpPr>
                <p:cNvPr id="266290" name="Line 50"/>
                <p:cNvSpPr>
                  <a:spLocks noChangeShapeType="1"/>
                </p:cNvSpPr>
                <p:nvPr/>
              </p:nvSpPr>
              <p:spPr bwMode="auto">
                <a:xfrm>
                  <a:off x="567" y="3339"/>
                  <a:ext cx="90" cy="0"/>
                </a:xfrm>
                <a:prstGeom prst="line">
                  <a:avLst/>
                </a:prstGeom>
                <a:noFill/>
                <a:ln w="9525">
                  <a:solidFill>
                    <a:schemeClr val="tx1"/>
                  </a:solidFill>
                  <a:round/>
                  <a:headEnd/>
                  <a:tailEnd/>
                </a:ln>
                <a:effectLst/>
              </p:spPr>
              <p:txBody>
                <a:bodyPr/>
                <a:lstStyle/>
                <a:p>
                  <a:endParaRPr lang="zh-CN" altLang="en-US"/>
                </a:p>
              </p:txBody>
            </p:sp>
          </p:grpSp>
          <p:sp>
            <p:nvSpPr>
              <p:cNvPr id="266291" name="Text Box 51"/>
              <p:cNvSpPr txBox="1">
                <a:spLocks noChangeArrowheads="1"/>
              </p:cNvSpPr>
              <p:nvPr/>
            </p:nvSpPr>
            <p:spPr bwMode="auto">
              <a:xfrm>
                <a:off x="1637" y="3294"/>
                <a:ext cx="583" cy="543"/>
              </a:xfrm>
              <a:prstGeom prst="rect">
                <a:avLst/>
              </a:prstGeom>
              <a:noFill/>
              <a:ln w="9525">
                <a:noFill/>
                <a:miter lim="800000"/>
                <a:headEnd/>
                <a:tailEnd/>
              </a:ln>
              <a:effectLst/>
            </p:spPr>
            <p:txBody>
              <a:bodyPr>
                <a:spAutoFit/>
              </a:bodyPr>
              <a:lstStyle/>
              <a:p>
                <a:pPr>
                  <a:spcBef>
                    <a:spcPct val="50000"/>
                  </a:spcBef>
                </a:pPr>
                <a:r>
                  <a:rPr lang="en-US" altLang="zh-CN" sz="2800" i="1"/>
                  <a:t> K</a:t>
                </a:r>
                <a:r>
                  <a:rPr lang="en-US" altLang="zh-CN" sz="2800" baseline="-25000"/>
                  <a:t>a1</a:t>
                </a:r>
              </a:p>
              <a:p>
                <a:pPr>
                  <a:lnSpc>
                    <a:spcPct val="40000"/>
                  </a:lnSpc>
                  <a:spcBef>
                    <a:spcPct val="40000"/>
                  </a:spcBef>
                </a:pPr>
                <a:r>
                  <a:rPr lang="en-US" altLang="zh-CN" sz="2800" i="1"/>
                  <a:t>  c</a:t>
                </a:r>
              </a:p>
            </p:txBody>
          </p:sp>
          <p:sp>
            <p:nvSpPr>
              <p:cNvPr id="266292" name="Line 52"/>
              <p:cNvSpPr>
                <a:spLocks noChangeShapeType="1"/>
              </p:cNvSpPr>
              <p:nvPr/>
            </p:nvSpPr>
            <p:spPr bwMode="auto">
              <a:xfrm>
                <a:off x="1676" y="3612"/>
                <a:ext cx="416" cy="0"/>
              </a:xfrm>
              <a:prstGeom prst="line">
                <a:avLst/>
              </a:prstGeom>
              <a:noFill/>
              <a:ln w="9525">
                <a:solidFill>
                  <a:schemeClr val="tx1"/>
                </a:solidFill>
                <a:round/>
                <a:headEnd/>
                <a:tailEnd/>
              </a:ln>
              <a:effectLst/>
            </p:spPr>
            <p:txBody>
              <a:bodyPr/>
              <a:lstStyle/>
              <a:p>
                <a:endParaRPr lang="zh-CN" altLang="en-US"/>
              </a:p>
            </p:txBody>
          </p:sp>
          <p:sp>
            <p:nvSpPr>
              <p:cNvPr id="266293" name="Text Box 53"/>
              <p:cNvSpPr txBox="1">
                <a:spLocks noChangeArrowheads="1"/>
              </p:cNvSpPr>
              <p:nvPr/>
            </p:nvSpPr>
            <p:spPr bwMode="auto">
              <a:xfrm>
                <a:off x="989" y="3382"/>
                <a:ext cx="596" cy="327"/>
              </a:xfrm>
              <a:prstGeom prst="rect">
                <a:avLst/>
              </a:prstGeom>
              <a:noFill/>
              <a:ln w="9525">
                <a:noFill/>
                <a:miter lim="800000"/>
                <a:headEnd/>
                <a:tailEnd/>
              </a:ln>
              <a:effectLst/>
            </p:spPr>
            <p:txBody>
              <a:bodyPr>
                <a:spAutoFit/>
              </a:bodyPr>
              <a:lstStyle/>
              <a:p>
                <a:pPr>
                  <a:spcBef>
                    <a:spcPct val="50000"/>
                  </a:spcBef>
                </a:pPr>
                <a:r>
                  <a:rPr lang="el-GR" altLang="zh-CN" sz="2800">
                    <a:cs typeface="Times New Roman" pitchFamily="18" charset="0"/>
                  </a:rPr>
                  <a:t>α≈</a:t>
                </a:r>
              </a:p>
            </p:txBody>
          </p:sp>
          <p:sp>
            <p:nvSpPr>
              <p:cNvPr id="266294" name="Text Box 54"/>
              <p:cNvSpPr txBox="1">
                <a:spLocks noChangeArrowheads="1"/>
              </p:cNvSpPr>
              <p:nvPr/>
            </p:nvSpPr>
            <p:spPr bwMode="auto">
              <a:xfrm>
                <a:off x="2336" y="3277"/>
                <a:ext cx="1459" cy="516"/>
              </a:xfrm>
              <a:prstGeom prst="rect">
                <a:avLst/>
              </a:prstGeom>
              <a:noFill/>
              <a:ln w="9525">
                <a:noFill/>
                <a:miter lim="800000"/>
                <a:headEnd/>
                <a:tailEnd/>
              </a:ln>
              <a:effectLst/>
            </p:spPr>
            <p:txBody>
              <a:bodyPr>
                <a:spAutoFit/>
              </a:bodyPr>
              <a:lstStyle/>
              <a:p>
                <a:pPr>
                  <a:spcBef>
                    <a:spcPct val="50000"/>
                  </a:spcBef>
                </a:pPr>
                <a:r>
                  <a:rPr lang="en-US" altLang="zh-CN" sz="2800" i="1"/>
                  <a:t> </a:t>
                </a:r>
                <a:r>
                  <a:rPr lang="en-US" altLang="zh-CN" sz="2800"/>
                  <a:t>8.9×10</a:t>
                </a:r>
                <a:r>
                  <a:rPr lang="en-US" altLang="zh-CN" sz="2800" baseline="30000"/>
                  <a:t>-8</a:t>
                </a:r>
                <a:endParaRPr lang="en-US" altLang="zh-CN" sz="2800" baseline="-25000"/>
              </a:p>
              <a:p>
                <a:pPr>
                  <a:lnSpc>
                    <a:spcPct val="30000"/>
                  </a:lnSpc>
                  <a:spcBef>
                    <a:spcPct val="40000"/>
                  </a:spcBef>
                </a:pPr>
                <a:r>
                  <a:rPr lang="en-US" altLang="zh-CN" sz="2800" i="1"/>
                  <a:t>    </a:t>
                </a:r>
                <a:r>
                  <a:rPr lang="en-US" altLang="zh-CN" sz="2800"/>
                  <a:t>0.10</a:t>
                </a:r>
              </a:p>
            </p:txBody>
          </p:sp>
          <p:sp>
            <p:nvSpPr>
              <p:cNvPr id="266295" name="Text Box 55"/>
              <p:cNvSpPr txBox="1">
                <a:spLocks noChangeArrowheads="1"/>
              </p:cNvSpPr>
              <p:nvPr/>
            </p:nvSpPr>
            <p:spPr bwMode="auto">
              <a:xfrm>
                <a:off x="2129" y="3421"/>
                <a:ext cx="3336" cy="327"/>
              </a:xfrm>
              <a:prstGeom prst="rect">
                <a:avLst/>
              </a:prstGeom>
              <a:noFill/>
              <a:ln w="9525">
                <a:noFill/>
                <a:miter lim="800000"/>
                <a:headEnd/>
                <a:tailEnd/>
              </a:ln>
              <a:effectLst/>
            </p:spPr>
            <p:txBody>
              <a:bodyPr>
                <a:spAutoFit/>
              </a:bodyPr>
              <a:lstStyle/>
              <a:p>
                <a:pPr>
                  <a:spcBef>
                    <a:spcPct val="50000"/>
                  </a:spcBef>
                </a:pPr>
                <a:r>
                  <a:rPr lang="en-US" altLang="zh-CN" sz="2800"/>
                  <a:t>=                  =0.094%</a:t>
                </a:r>
              </a:p>
            </p:txBody>
          </p:sp>
          <p:sp>
            <p:nvSpPr>
              <p:cNvPr id="266296" name="Line 56"/>
              <p:cNvSpPr>
                <a:spLocks noChangeShapeType="1"/>
              </p:cNvSpPr>
              <p:nvPr/>
            </p:nvSpPr>
            <p:spPr bwMode="auto">
              <a:xfrm>
                <a:off x="2408" y="3566"/>
                <a:ext cx="835" cy="0"/>
              </a:xfrm>
              <a:prstGeom prst="line">
                <a:avLst/>
              </a:prstGeom>
              <a:noFill/>
              <a:ln w="9525">
                <a:solidFill>
                  <a:schemeClr val="tx1"/>
                </a:solidFill>
                <a:round/>
                <a:headEnd/>
                <a:tailEnd/>
              </a:ln>
              <a:effectLst/>
            </p:spPr>
            <p:txBody>
              <a:bodyPr/>
              <a:lstStyle/>
              <a:p>
                <a:endParaRPr lang="zh-CN" altLang="en-US"/>
              </a:p>
            </p:txBody>
          </p:sp>
        </p:grpSp>
        <p:sp>
          <p:nvSpPr>
            <p:cNvPr id="266297" name="Text Box 57"/>
            <p:cNvSpPr txBox="1">
              <a:spLocks noChangeArrowheads="1"/>
            </p:cNvSpPr>
            <p:nvPr/>
          </p:nvSpPr>
          <p:spPr bwMode="auto">
            <a:xfrm>
              <a:off x="2290" y="3655"/>
              <a:ext cx="136" cy="365"/>
            </a:xfrm>
            <a:prstGeom prst="rect">
              <a:avLst/>
            </a:prstGeom>
            <a:solidFill>
              <a:schemeClr val="bg1"/>
            </a:solidFill>
            <a:ln w="9525" algn="ctr">
              <a:noFill/>
              <a:miter lim="800000"/>
              <a:headEnd/>
              <a:tailEnd/>
            </a:ln>
            <a:effectLst/>
          </p:spPr>
          <p:txBody>
            <a:bodyPr>
              <a:spAutoFit/>
            </a:bodyPr>
            <a:lstStyle/>
            <a:p>
              <a:pPr>
                <a:spcBef>
                  <a:spcPct val="50000"/>
                </a:spcBef>
              </a:pPr>
              <a:endParaRPr lang="zh-CN" altLang="zh-CN"/>
            </a:p>
          </p:txBody>
        </p:sp>
      </p:grpSp>
      <p:pic>
        <p:nvPicPr>
          <p:cNvPr id="266298" name="Picture 58" descr="返回">
            <a:hlinkClick r:id="rId4" action="ppaction://hlinksldjump"/>
          </p:cNvPr>
          <p:cNvPicPr>
            <a:picLocks noChangeAspect="1" noChangeArrowheads="1"/>
          </p:cNvPicPr>
          <p:nvPr/>
        </p:nvPicPr>
        <p:blipFill>
          <a:blip r:embed="rId5"/>
          <a:srcRect/>
          <a:stretch>
            <a:fillRect/>
          </a:stretch>
        </p:blipFill>
        <p:spPr bwMode="auto">
          <a:xfrm>
            <a:off x="7494588" y="6383338"/>
            <a:ext cx="792162" cy="468312"/>
          </a:xfrm>
          <a:prstGeom prst="rect">
            <a:avLst/>
          </a:prstGeom>
          <a:noFill/>
        </p:spPr>
      </p:pic>
      <p:sp>
        <p:nvSpPr>
          <p:cNvPr id="266310" name="Text Box 70"/>
          <p:cNvSpPr txBox="1">
            <a:spLocks noChangeArrowheads="1"/>
          </p:cNvSpPr>
          <p:nvPr/>
        </p:nvSpPr>
        <p:spPr bwMode="auto">
          <a:xfrm>
            <a:off x="1258888" y="1916113"/>
            <a:ext cx="6815137" cy="457200"/>
          </a:xfrm>
          <a:prstGeom prst="rect">
            <a:avLst/>
          </a:prstGeom>
          <a:noFill/>
          <a:ln w="9525" algn="ctr">
            <a:noFill/>
            <a:miter lim="800000"/>
            <a:headEnd/>
            <a:tailEnd/>
          </a:ln>
          <a:effectLst/>
        </p:spPr>
        <p:txBody>
          <a:bodyPr wrap="none">
            <a:spAutoFit/>
          </a:bodyPr>
          <a:lstStyle/>
          <a:p>
            <a:r>
              <a:rPr lang="zh-CN" altLang="en-US" sz="2400"/>
              <a:t>平衡浓度</a:t>
            </a:r>
            <a:r>
              <a:rPr lang="en-US" altLang="zh-CN" sz="2400"/>
              <a:t>/mol·L</a:t>
            </a:r>
            <a:r>
              <a:rPr lang="en-US" altLang="zh-CN" sz="2400" baseline="30000"/>
              <a:t>-1</a:t>
            </a:r>
            <a:r>
              <a:rPr lang="en-US" altLang="zh-CN" sz="2400"/>
              <a:t>    9.4×10</a:t>
            </a:r>
            <a:r>
              <a:rPr lang="en-US" altLang="zh-CN" sz="2400" baseline="30000"/>
              <a:t>-5</a:t>
            </a:r>
            <a:r>
              <a:rPr lang="en-US" altLang="zh-CN" sz="2400"/>
              <a:t>-y    9.4×10</a:t>
            </a:r>
            <a:r>
              <a:rPr lang="en-US" altLang="zh-CN" sz="2400" baseline="30000"/>
              <a:t>-5</a:t>
            </a:r>
            <a:r>
              <a:rPr lang="en-US" altLang="zh-CN" sz="2400"/>
              <a:t>+y         y </a:t>
            </a:r>
          </a:p>
        </p:txBody>
      </p:sp>
      <p:sp>
        <p:nvSpPr>
          <p:cNvPr id="266313" name="Text Box 73"/>
          <p:cNvSpPr txBox="1">
            <a:spLocks noChangeArrowheads="1"/>
          </p:cNvSpPr>
          <p:nvPr/>
        </p:nvSpPr>
        <p:spPr bwMode="auto">
          <a:xfrm>
            <a:off x="539750" y="0"/>
            <a:ext cx="8208963" cy="1117600"/>
          </a:xfrm>
          <a:prstGeom prst="rect">
            <a:avLst/>
          </a:prstGeom>
          <a:noFill/>
          <a:ln w="9525">
            <a:noFill/>
            <a:miter lim="800000"/>
            <a:headEnd/>
            <a:tailEnd/>
          </a:ln>
          <a:effectLst/>
        </p:spPr>
        <p:txBody>
          <a:bodyPr>
            <a:spAutoFit/>
          </a:bodyPr>
          <a:lstStyle/>
          <a:p>
            <a:pPr>
              <a:lnSpc>
                <a:spcPct val="120000"/>
              </a:lnSpc>
              <a:spcBef>
                <a:spcPct val="50000"/>
              </a:spcBef>
            </a:pPr>
            <a:r>
              <a:rPr lang="zh-CN" altLang="en-US" sz="2800">
                <a:solidFill>
                  <a:schemeClr val="hlink"/>
                </a:solidFill>
              </a:rPr>
              <a:t>已知常温、常压下</a:t>
            </a:r>
            <a:r>
              <a:rPr lang="en-US" altLang="zh-CN" sz="2800">
                <a:solidFill>
                  <a:schemeClr val="hlink"/>
                </a:solidFill>
              </a:rPr>
              <a:t>H</a:t>
            </a:r>
            <a:r>
              <a:rPr lang="en-US" altLang="zh-CN" sz="2800" baseline="-25000">
                <a:solidFill>
                  <a:schemeClr val="hlink"/>
                </a:solidFill>
              </a:rPr>
              <a:t>2</a:t>
            </a:r>
            <a:r>
              <a:rPr lang="en-US" altLang="zh-CN" sz="2800">
                <a:solidFill>
                  <a:schemeClr val="hlink"/>
                </a:solidFill>
              </a:rPr>
              <a:t>S</a:t>
            </a:r>
            <a:r>
              <a:rPr lang="zh-CN" altLang="en-US" sz="2800">
                <a:solidFill>
                  <a:schemeClr val="hlink"/>
                </a:solidFill>
              </a:rPr>
              <a:t>的溶解度为</a:t>
            </a:r>
            <a:r>
              <a:rPr lang="en-US" altLang="zh-CN" sz="2800">
                <a:solidFill>
                  <a:schemeClr val="hlink"/>
                </a:solidFill>
              </a:rPr>
              <a:t>0.10mol·L</a:t>
            </a:r>
            <a:r>
              <a:rPr lang="en-US" altLang="zh-CN" sz="2800" baseline="30000">
                <a:solidFill>
                  <a:schemeClr val="hlink"/>
                </a:solidFill>
              </a:rPr>
              <a:t>-1</a:t>
            </a:r>
            <a:r>
              <a:rPr lang="zh-CN" altLang="en-US" sz="2800">
                <a:solidFill>
                  <a:schemeClr val="hlink"/>
                </a:solidFill>
              </a:rPr>
              <a:t>，计算</a:t>
            </a:r>
            <a:r>
              <a:rPr lang="en-US" altLang="zh-CN" sz="2800">
                <a:solidFill>
                  <a:schemeClr val="hlink"/>
                </a:solidFill>
              </a:rPr>
              <a:t>H</a:t>
            </a:r>
            <a:r>
              <a:rPr lang="en-US" altLang="zh-CN" sz="2800" baseline="-25000">
                <a:solidFill>
                  <a:schemeClr val="hlink"/>
                </a:solidFill>
              </a:rPr>
              <a:t>2</a:t>
            </a:r>
            <a:r>
              <a:rPr lang="en-US" altLang="zh-CN" sz="2800">
                <a:solidFill>
                  <a:schemeClr val="hlink"/>
                </a:solidFill>
              </a:rPr>
              <a:t>S</a:t>
            </a:r>
            <a:r>
              <a:rPr lang="zh-CN" altLang="en-US" sz="2800">
                <a:solidFill>
                  <a:schemeClr val="hlink"/>
                </a:solidFill>
              </a:rPr>
              <a:t>饱和溶液中</a:t>
            </a:r>
            <a:r>
              <a:rPr lang="en-US" altLang="zh-CN" sz="2800" i="1">
                <a:solidFill>
                  <a:schemeClr val="hlink"/>
                </a:solidFill>
                <a:cs typeface="Times New Roman" pitchFamily="18" charset="0"/>
              </a:rPr>
              <a:t>c</a:t>
            </a:r>
            <a:r>
              <a:rPr lang="en-US" altLang="zh-CN" sz="2800">
                <a:solidFill>
                  <a:schemeClr val="hlink"/>
                </a:solidFill>
                <a:cs typeface="Times New Roman" pitchFamily="18" charset="0"/>
              </a:rPr>
              <a:t>(H</a:t>
            </a:r>
            <a:r>
              <a:rPr lang="en-US" altLang="zh-CN" sz="2800" baseline="30000">
                <a:solidFill>
                  <a:schemeClr val="hlink"/>
                </a:solidFill>
                <a:cs typeface="Times New Roman" pitchFamily="18" charset="0"/>
              </a:rPr>
              <a:t>+</a:t>
            </a:r>
            <a:r>
              <a:rPr lang="en-US" altLang="zh-CN" sz="2800">
                <a:solidFill>
                  <a:schemeClr val="hlink"/>
                </a:solidFill>
                <a:cs typeface="Times New Roman" pitchFamily="18" charset="0"/>
              </a:rPr>
              <a:t>)</a:t>
            </a:r>
            <a:r>
              <a:rPr lang="zh-CN" altLang="en-US" sz="2800">
                <a:solidFill>
                  <a:schemeClr val="hlink"/>
                </a:solidFill>
                <a:cs typeface="Times New Roman" pitchFamily="18" charset="0"/>
              </a:rPr>
              <a:t>、</a:t>
            </a:r>
            <a:r>
              <a:rPr lang="en-US" altLang="zh-CN" sz="2800" i="1">
                <a:solidFill>
                  <a:schemeClr val="hlink"/>
                </a:solidFill>
                <a:cs typeface="Times New Roman" pitchFamily="18" charset="0"/>
              </a:rPr>
              <a:t>c</a:t>
            </a:r>
            <a:r>
              <a:rPr lang="en-US" altLang="zh-CN" sz="2800">
                <a:solidFill>
                  <a:schemeClr val="hlink"/>
                </a:solidFill>
                <a:cs typeface="Times New Roman" pitchFamily="18" charset="0"/>
              </a:rPr>
              <a:t>(S</a:t>
            </a:r>
            <a:r>
              <a:rPr lang="en-US" altLang="zh-CN" sz="2800" baseline="30000">
                <a:solidFill>
                  <a:schemeClr val="hlink"/>
                </a:solidFill>
                <a:cs typeface="Times New Roman" pitchFamily="18" charset="0"/>
              </a:rPr>
              <a:t>2-</a:t>
            </a:r>
            <a:r>
              <a:rPr lang="en-US" altLang="zh-CN" sz="2800">
                <a:solidFill>
                  <a:schemeClr val="hlink"/>
                </a:solidFill>
                <a:cs typeface="Times New Roman" pitchFamily="18" charset="0"/>
              </a:rPr>
              <a:t>)</a:t>
            </a:r>
            <a:r>
              <a:rPr lang="zh-CN" altLang="en-US" sz="2800">
                <a:solidFill>
                  <a:schemeClr val="hlink"/>
                </a:solidFill>
                <a:cs typeface="Times New Roman" pitchFamily="18" charset="0"/>
              </a:rPr>
              <a:t>和</a:t>
            </a:r>
            <a:r>
              <a:rPr lang="en-US" altLang="zh-CN" sz="2800">
                <a:solidFill>
                  <a:schemeClr val="hlink"/>
                </a:solidFill>
              </a:rPr>
              <a:t>H</a:t>
            </a:r>
            <a:r>
              <a:rPr lang="en-US" altLang="zh-CN" sz="2800" baseline="-25000">
                <a:solidFill>
                  <a:schemeClr val="hlink"/>
                </a:solidFill>
              </a:rPr>
              <a:t>2</a:t>
            </a:r>
            <a:r>
              <a:rPr lang="en-US" altLang="zh-CN" sz="2800">
                <a:solidFill>
                  <a:schemeClr val="hlink"/>
                </a:solidFill>
              </a:rPr>
              <a:t>S</a:t>
            </a:r>
            <a:r>
              <a:rPr lang="zh-CN" altLang="en-US" sz="2800">
                <a:solidFill>
                  <a:schemeClr val="hlink"/>
                </a:solidFill>
              </a:rPr>
              <a:t>的解离度。</a:t>
            </a:r>
          </a:p>
        </p:txBody>
      </p:sp>
      <p:sp>
        <p:nvSpPr>
          <p:cNvPr id="266314" name="Text Box 74"/>
          <p:cNvSpPr txBox="1">
            <a:spLocks noChangeArrowheads="1"/>
          </p:cNvSpPr>
          <p:nvPr/>
        </p:nvSpPr>
        <p:spPr bwMode="auto">
          <a:xfrm>
            <a:off x="1116013" y="5949950"/>
            <a:ext cx="5400675" cy="519113"/>
          </a:xfrm>
          <a:prstGeom prst="rect">
            <a:avLst/>
          </a:prstGeom>
          <a:solidFill>
            <a:schemeClr val="accent2"/>
          </a:solidFill>
          <a:ln w="9525" algn="ctr">
            <a:noFill/>
            <a:miter lim="800000"/>
            <a:headEnd/>
            <a:tailEnd/>
          </a:ln>
          <a:effectLst/>
        </p:spPr>
        <p:txBody>
          <a:bodyPr>
            <a:spAutoFit/>
          </a:bodyPr>
          <a:lstStyle/>
          <a:p>
            <a:r>
              <a:rPr lang="zh-CN" altLang="en-US" sz="2800"/>
              <a:t>思考：</a:t>
            </a:r>
            <a:r>
              <a:rPr lang="en-US" altLang="zh-CN" sz="2800"/>
              <a:t>c(H</a:t>
            </a:r>
            <a:r>
              <a:rPr lang="en-US" altLang="zh-CN" sz="2800" baseline="-25000"/>
              <a:t>2</a:t>
            </a:r>
            <a:r>
              <a:rPr lang="en-US" altLang="zh-CN" sz="2800"/>
              <a:t>S)</a:t>
            </a:r>
            <a:r>
              <a:rPr lang="zh-CN" altLang="en-US" sz="2800"/>
              <a:t>、</a:t>
            </a:r>
            <a:r>
              <a:rPr lang="en-US" altLang="zh-CN" sz="2800"/>
              <a:t>c(HS</a:t>
            </a:r>
            <a:r>
              <a:rPr lang="en-US" altLang="zh-CN" sz="2800" baseline="30000"/>
              <a:t>-</a:t>
            </a:r>
            <a:r>
              <a:rPr lang="en-US" altLang="zh-CN" sz="2800"/>
              <a:t>)</a:t>
            </a:r>
            <a:r>
              <a:rPr lang="zh-CN" altLang="en-US" sz="2800"/>
              <a:t>、</a:t>
            </a:r>
            <a:r>
              <a:rPr lang="en-US" altLang="zh-CN" sz="2800"/>
              <a:t>c(OH</a:t>
            </a:r>
            <a:r>
              <a:rPr lang="en-US" altLang="zh-CN" sz="2800" baseline="30000"/>
              <a:t>-</a:t>
            </a:r>
            <a:r>
              <a:rPr lang="en-US" altLang="zh-CN" sz="2800"/>
              <a:t>)=?</a:t>
            </a:r>
          </a:p>
        </p:txBody>
      </p:sp>
      <p:graphicFrame>
        <p:nvGraphicFramePr>
          <p:cNvPr id="266316" name="Object 76"/>
          <p:cNvGraphicFramePr>
            <a:graphicFrameLocks noChangeAspect="1"/>
          </p:cNvGraphicFramePr>
          <p:nvPr>
            <p:ph/>
          </p:nvPr>
        </p:nvGraphicFramePr>
        <p:xfrm>
          <a:off x="4356100" y="2492375"/>
          <a:ext cx="2463800" cy="889000"/>
        </p:xfrm>
        <a:graphic>
          <a:graphicData uri="http://schemas.openxmlformats.org/presentationml/2006/ole">
            <p:oleObj spid="_x0000_s266316" name="Equation" r:id="rId6" imgW="1231560" imgH="444240" progId="Equation.DSMT4">
              <p:embed/>
            </p:oleObj>
          </a:graphicData>
        </a:graphic>
      </p:graphicFrame>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310"/>
                                        </p:tgtEl>
                                        <p:attrNameLst>
                                          <p:attrName>style.visibility</p:attrName>
                                        </p:attrNameLst>
                                      </p:cBhvr>
                                      <p:to>
                                        <p:strVal val="visible"/>
                                      </p:to>
                                    </p:set>
                                    <p:animEffect transition="in" filter="blinds(horizontal)">
                                      <p:cBhvr>
                                        <p:cTn id="7" dur="500"/>
                                        <p:tgtEl>
                                          <p:spTgt spid="2663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6252"/>
                                        </p:tgtEl>
                                        <p:attrNameLst>
                                          <p:attrName>style.visibility</p:attrName>
                                        </p:attrNameLst>
                                      </p:cBhvr>
                                      <p:to>
                                        <p:strVal val="visible"/>
                                      </p:to>
                                    </p:set>
                                    <p:animEffect transition="in" filter="blinds(horizontal)">
                                      <p:cBhvr>
                                        <p:cTn id="12" dur="500"/>
                                        <p:tgtEl>
                                          <p:spTgt spid="266252"/>
                                        </p:tgtEl>
                                      </p:cBhvr>
                                    </p:animEffect>
                                  </p:childTnLst>
                                </p:cTn>
                              </p:par>
                              <p:par>
                                <p:cTn id="13" presetID="3" presetClass="entr" presetSubtype="10" fill="hold" nodeType="withEffect">
                                  <p:stCondLst>
                                    <p:cond delay="0"/>
                                  </p:stCondLst>
                                  <p:childTnLst>
                                    <p:set>
                                      <p:cBhvr>
                                        <p:cTn id="14" dur="1" fill="hold">
                                          <p:stCondLst>
                                            <p:cond delay="0"/>
                                          </p:stCondLst>
                                        </p:cTn>
                                        <p:tgtEl>
                                          <p:spTgt spid="266316"/>
                                        </p:tgtEl>
                                        <p:attrNameLst>
                                          <p:attrName>style.visibility</p:attrName>
                                        </p:attrNameLst>
                                      </p:cBhvr>
                                      <p:to>
                                        <p:strVal val="visible"/>
                                      </p:to>
                                    </p:set>
                                    <p:animEffect transition="in" filter="blinds(horizontal)">
                                      <p:cBhvr>
                                        <p:cTn id="15" dur="500"/>
                                        <p:tgtEl>
                                          <p:spTgt spid="26631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66259"/>
                                        </p:tgtEl>
                                        <p:attrNameLst>
                                          <p:attrName>style.visibility</p:attrName>
                                        </p:attrNameLst>
                                      </p:cBhvr>
                                      <p:to>
                                        <p:strVal val="visible"/>
                                      </p:to>
                                    </p:set>
                                    <p:animEffect transition="in" filter="blinds(horizontal)">
                                      <p:cBhvr>
                                        <p:cTn id="20" dur="500"/>
                                        <p:tgtEl>
                                          <p:spTgt spid="266259"/>
                                        </p:tgtEl>
                                      </p:cBhvr>
                                    </p:animEffect>
                                  </p:childTnLst>
                                </p:cTn>
                              </p:par>
                              <p:par>
                                <p:cTn id="21" presetID="3" presetClass="entr" presetSubtype="10" fill="hold" nodeType="withEffect">
                                  <p:stCondLst>
                                    <p:cond delay="0"/>
                                  </p:stCondLst>
                                  <p:childTnLst>
                                    <p:set>
                                      <p:cBhvr>
                                        <p:cTn id="22" dur="1" fill="hold">
                                          <p:stCondLst>
                                            <p:cond delay="0"/>
                                          </p:stCondLst>
                                        </p:cTn>
                                        <p:tgtEl>
                                          <p:spTgt spid="266267"/>
                                        </p:tgtEl>
                                        <p:attrNameLst>
                                          <p:attrName>style.visibility</p:attrName>
                                        </p:attrNameLst>
                                      </p:cBhvr>
                                      <p:to>
                                        <p:strVal val="visible"/>
                                      </p:to>
                                    </p:set>
                                    <p:animEffect transition="in" filter="blinds(horizontal)">
                                      <p:cBhvr>
                                        <p:cTn id="23" dur="500"/>
                                        <p:tgtEl>
                                          <p:spTgt spid="26626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66272"/>
                                        </p:tgtEl>
                                        <p:attrNameLst>
                                          <p:attrName>style.visibility</p:attrName>
                                        </p:attrNameLst>
                                      </p:cBhvr>
                                      <p:to>
                                        <p:strVal val="visible"/>
                                      </p:to>
                                    </p:set>
                                    <p:animEffect transition="in" filter="blinds(horizontal)">
                                      <p:cBhvr>
                                        <p:cTn id="28" dur="500"/>
                                        <p:tgtEl>
                                          <p:spTgt spid="26627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66277"/>
                                        </p:tgtEl>
                                        <p:attrNameLst>
                                          <p:attrName>style.visibility</p:attrName>
                                        </p:attrNameLst>
                                      </p:cBhvr>
                                      <p:to>
                                        <p:strVal val="visible"/>
                                      </p:to>
                                    </p:set>
                                    <p:animEffect transition="in" filter="blinds(horizontal)">
                                      <p:cBhvr>
                                        <p:cTn id="33" dur="500"/>
                                        <p:tgtEl>
                                          <p:spTgt spid="26627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66314"/>
                                        </p:tgtEl>
                                        <p:attrNameLst>
                                          <p:attrName>style.visibility</p:attrName>
                                        </p:attrNameLst>
                                      </p:cBhvr>
                                      <p:to>
                                        <p:strVal val="visible"/>
                                      </p:to>
                                    </p:set>
                                    <p:animEffect transition="in" filter="blinds(horizontal)">
                                      <p:cBhvr>
                                        <p:cTn id="38" dur="500"/>
                                        <p:tgtEl>
                                          <p:spTgt spid="266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10" grpId="0"/>
      <p:bldP spid="2663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a:xfrm>
            <a:off x="684213" y="206375"/>
            <a:ext cx="8113712" cy="701675"/>
          </a:xfrm>
          <a:noFill/>
          <a:ln/>
        </p:spPr>
        <p:txBody>
          <a:bodyPr anchor="t">
            <a:spAutoFit/>
          </a:bodyPr>
          <a:lstStyle/>
          <a:p>
            <a:r>
              <a:rPr lang="zh-CN" altLang="en-US">
                <a:latin typeface="Times New Roman" pitchFamily="18" charset="0"/>
              </a:rPr>
              <a:t>例题</a:t>
            </a:r>
            <a:r>
              <a:rPr lang="en-US" altLang="zh-CN">
                <a:latin typeface="Times New Roman" pitchFamily="18" charset="0"/>
              </a:rPr>
              <a:t>8</a:t>
            </a:r>
          </a:p>
        </p:txBody>
      </p:sp>
      <p:graphicFrame>
        <p:nvGraphicFramePr>
          <p:cNvPr id="268291" name="Object 3"/>
          <p:cNvGraphicFramePr>
            <a:graphicFrameLocks noChangeAspect="1"/>
          </p:cNvGraphicFramePr>
          <p:nvPr>
            <p:ph sz="half" idx="1"/>
          </p:nvPr>
        </p:nvGraphicFramePr>
        <p:xfrm>
          <a:off x="755650" y="5013325"/>
          <a:ext cx="6192838" cy="955675"/>
        </p:xfrm>
        <a:graphic>
          <a:graphicData uri="http://schemas.openxmlformats.org/presentationml/2006/ole">
            <p:oleObj spid="_x0000_s268291" name="Equation" r:id="rId4" imgW="2882880" imgH="444240" progId="Equation.DSMT4">
              <p:embed/>
            </p:oleObj>
          </a:graphicData>
        </a:graphic>
      </p:graphicFrame>
      <p:sp>
        <p:nvSpPr>
          <p:cNvPr id="268292" name="Text Box 4"/>
          <p:cNvSpPr txBox="1">
            <a:spLocks noChangeArrowheads="1"/>
          </p:cNvSpPr>
          <p:nvPr/>
        </p:nvSpPr>
        <p:spPr bwMode="auto">
          <a:xfrm>
            <a:off x="827088" y="1238250"/>
            <a:ext cx="8066087" cy="1182688"/>
          </a:xfrm>
          <a:prstGeom prst="rect">
            <a:avLst/>
          </a:prstGeom>
          <a:noFill/>
          <a:ln w="12700" cap="sq">
            <a:noFill/>
            <a:miter lim="800000"/>
            <a:headEnd/>
            <a:tailEnd/>
          </a:ln>
          <a:effectLst/>
        </p:spPr>
        <p:txBody>
          <a:bodyPr>
            <a:spAutoFit/>
          </a:bodyPr>
          <a:lstStyle/>
          <a:p>
            <a:pPr algn="just" eaLnBrk="0" hangingPunct="0">
              <a:lnSpc>
                <a:spcPct val="85000"/>
              </a:lnSpc>
              <a:spcBef>
                <a:spcPct val="50000"/>
              </a:spcBef>
            </a:pPr>
            <a:r>
              <a:rPr lang="zh-CN" altLang="en-US" sz="2800">
                <a:solidFill>
                  <a:schemeClr val="hlink"/>
                </a:solidFill>
              </a:rPr>
              <a:t>已知氢硫酸和盐酸的混合溶液中的</a:t>
            </a:r>
            <a:r>
              <a:rPr lang="en-US" altLang="zh-CN" sz="2800" i="1">
                <a:solidFill>
                  <a:schemeClr val="hlink"/>
                </a:solidFill>
              </a:rPr>
              <a:t>c</a:t>
            </a:r>
            <a:r>
              <a:rPr lang="en-US" altLang="zh-CN" sz="2800">
                <a:solidFill>
                  <a:schemeClr val="hlink"/>
                </a:solidFill>
              </a:rPr>
              <a:t>(H</a:t>
            </a:r>
            <a:r>
              <a:rPr lang="en-US" altLang="zh-CN" sz="2800" baseline="30000">
                <a:solidFill>
                  <a:schemeClr val="hlink"/>
                </a:solidFill>
              </a:rPr>
              <a:t>+</a:t>
            </a:r>
            <a:r>
              <a:rPr lang="en-US" altLang="zh-CN" sz="2800">
                <a:solidFill>
                  <a:schemeClr val="hlink"/>
                </a:solidFill>
              </a:rPr>
              <a:t>)</a:t>
            </a:r>
            <a:r>
              <a:rPr lang="zh-CN" altLang="en-US" sz="2800">
                <a:solidFill>
                  <a:schemeClr val="hlink"/>
                </a:solidFill>
              </a:rPr>
              <a:t>为</a:t>
            </a:r>
            <a:r>
              <a:rPr lang="en-US" altLang="zh-CN" sz="2800">
                <a:solidFill>
                  <a:schemeClr val="hlink"/>
                </a:solidFill>
              </a:rPr>
              <a:t>0.30 mol·L</a:t>
            </a:r>
            <a:r>
              <a:rPr lang="en-US" altLang="zh-CN" sz="2800" baseline="30000">
                <a:solidFill>
                  <a:schemeClr val="hlink"/>
                </a:solidFill>
              </a:rPr>
              <a:t>-1</a:t>
            </a:r>
            <a:r>
              <a:rPr lang="zh-CN" altLang="en-US" sz="2800">
                <a:solidFill>
                  <a:schemeClr val="hlink"/>
                </a:solidFill>
              </a:rPr>
              <a:t>，而</a:t>
            </a:r>
            <a:r>
              <a:rPr lang="en-US" altLang="zh-CN" sz="2800" i="1">
                <a:solidFill>
                  <a:schemeClr val="hlink"/>
                </a:solidFill>
              </a:rPr>
              <a:t>c</a:t>
            </a:r>
            <a:r>
              <a:rPr lang="en-US" altLang="zh-CN" sz="2800">
                <a:solidFill>
                  <a:schemeClr val="hlink"/>
                </a:solidFill>
              </a:rPr>
              <a:t>(H</a:t>
            </a:r>
            <a:r>
              <a:rPr lang="en-US" altLang="zh-CN" sz="2800" baseline="-30000">
                <a:solidFill>
                  <a:schemeClr val="hlink"/>
                </a:solidFill>
              </a:rPr>
              <a:t>2</a:t>
            </a:r>
            <a:r>
              <a:rPr lang="en-US" altLang="zh-CN" sz="2800">
                <a:solidFill>
                  <a:schemeClr val="hlink"/>
                </a:solidFill>
              </a:rPr>
              <a:t>S)</a:t>
            </a:r>
            <a:r>
              <a:rPr lang="zh-CN" altLang="en-US" sz="2800">
                <a:solidFill>
                  <a:schemeClr val="hlink"/>
                </a:solidFill>
              </a:rPr>
              <a:t>为</a:t>
            </a:r>
            <a:r>
              <a:rPr lang="en-US" altLang="zh-CN" sz="2800">
                <a:solidFill>
                  <a:schemeClr val="hlink"/>
                </a:solidFill>
              </a:rPr>
              <a:t>0.10 mol·L</a:t>
            </a:r>
            <a:r>
              <a:rPr lang="en-US" altLang="zh-CN" sz="2800" baseline="30000">
                <a:solidFill>
                  <a:schemeClr val="hlink"/>
                </a:solidFill>
              </a:rPr>
              <a:t>-1</a:t>
            </a:r>
            <a:r>
              <a:rPr lang="zh-CN" altLang="en-US" sz="2800">
                <a:solidFill>
                  <a:schemeClr val="hlink"/>
                </a:solidFill>
              </a:rPr>
              <a:t>，试计算溶液中</a:t>
            </a:r>
            <a:r>
              <a:rPr lang="en-US" altLang="zh-CN" sz="2800">
                <a:solidFill>
                  <a:schemeClr val="hlink"/>
                </a:solidFill>
              </a:rPr>
              <a:t>S</a:t>
            </a:r>
            <a:r>
              <a:rPr lang="en-US" altLang="zh-CN" sz="2800" baseline="30000">
                <a:solidFill>
                  <a:schemeClr val="hlink"/>
                </a:solidFill>
              </a:rPr>
              <a:t>2-</a:t>
            </a:r>
            <a:r>
              <a:rPr lang="zh-CN" altLang="en-US" sz="2800">
                <a:solidFill>
                  <a:schemeClr val="hlink"/>
                </a:solidFill>
              </a:rPr>
              <a:t>的浓度。</a:t>
            </a:r>
          </a:p>
        </p:txBody>
      </p:sp>
      <p:sp>
        <p:nvSpPr>
          <p:cNvPr id="268293" name="Text Box 5"/>
          <p:cNvSpPr txBox="1">
            <a:spLocks noChangeArrowheads="1"/>
          </p:cNvSpPr>
          <p:nvPr/>
        </p:nvSpPr>
        <p:spPr bwMode="auto">
          <a:xfrm>
            <a:off x="684213" y="3759200"/>
            <a:ext cx="8208962" cy="390525"/>
          </a:xfrm>
          <a:prstGeom prst="rect">
            <a:avLst/>
          </a:prstGeom>
          <a:noFill/>
          <a:ln w="9525">
            <a:noFill/>
            <a:miter lim="800000"/>
            <a:headEnd/>
            <a:tailEnd/>
          </a:ln>
          <a:effectLst/>
        </p:spPr>
        <p:txBody>
          <a:bodyPr>
            <a:spAutoFit/>
          </a:bodyPr>
          <a:lstStyle/>
          <a:p>
            <a:pPr>
              <a:lnSpc>
                <a:spcPct val="70000"/>
              </a:lnSpc>
              <a:spcBef>
                <a:spcPct val="50000"/>
              </a:spcBef>
            </a:pPr>
            <a:r>
              <a:rPr lang="zh-CN" altLang="en-US" sz="2800" dirty="0"/>
              <a:t>由多重平衡规则得到：</a:t>
            </a:r>
            <a:endParaRPr lang="zh-CN" altLang="en-US" sz="2800" baseline="30000" dirty="0"/>
          </a:p>
        </p:txBody>
      </p:sp>
      <p:grpSp>
        <p:nvGrpSpPr>
          <p:cNvPr id="268294" name="Group 6"/>
          <p:cNvGrpSpPr>
            <a:grpSpLocks/>
          </p:cNvGrpSpPr>
          <p:nvPr/>
        </p:nvGrpSpPr>
        <p:grpSpPr bwMode="auto">
          <a:xfrm>
            <a:off x="828675" y="2055813"/>
            <a:ext cx="8064500" cy="2020887"/>
            <a:chOff x="476" y="1250"/>
            <a:chExt cx="5080" cy="1273"/>
          </a:xfrm>
        </p:grpSpPr>
        <p:graphicFrame>
          <p:nvGraphicFramePr>
            <p:cNvPr id="268295" name="Object 7"/>
            <p:cNvGraphicFramePr>
              <a:graphicFrameLocks noChangeAspect="1"/>
            </p:cNvGraphicFramePr>
            <p:nvPr/>
          </p:nvGraphicFramePr>
          <p:xfrm>
            <a:off x="1838" y="1857"/>
            <a:ext cx="363" cy="86"/>
          </p:xfrm>
          <a:graphic>
            <a:graphicData uri="http://schemas.openxmlformats.org/presentationml/2006/ole">
              <p:oleObj spid="_x0000_s268295" name="CS ChemDraw Drawing" r:id="rId5" imgW="714600" imgH="167760" progId="">
                <p:embed/>
              </p:oleObj>
            </a:graphicData>
          </a:graphic>
        </p:graphicFrame>
        <p:sp>
          <p:nvSpPr>
            <p:cNvPr id="268296" name="Text Box 8"/>
            <p:cNvSpPr txBox="1">
              <a:spLocks noChangeArrowheads="1"/>
            </p:cNvSpPr>
            <p:nvPr/>
          </p:nvSpPr>
          <p:spPr bwMode="auto">
            <a:xfrm>
              <a:off x="476" y="1250"/>
              <a:ext cx="5080" cy="1273"/>
            </a:xfrm>
            <a:prstGeom prst="rect">
              <a:avLst/>
            </a:prstGeom>
            <a:noFill/>
            <a:ln w="9525">
              <a:noFill/>
              <a:miter lim="800000"/>
              <a:headEnd/>
              <a:tailEnd/>
            </a:ln>
            <a:effectLst/>
          </p:spPr>
          <p:txBody>
            <a:bodyPr>
              <a:spAutoFit/>
            </a:bodyPr>
            <a:lstStyle/>
            <a:p>
              <a:pPr>
                <a:lnSpc>
                  <a:spcPct val="50000"/>
                </a:lnSpc>
                <a:spcBef>
                  <a:spcPct val="50000"/>
                </a:spcBef>
              </a:pPr>
              <a:r>
                <a:rPr lang="en-US" altLang="zh-CN" sz="2800">
                  <a:solidFill>
                    <a:srgbClr val="FF3300"/>
                  </a:solidFill>
                </a:rPr>
                <a:t> </a:t>
              </a:r>
            </a:p>
            <a:p>
              <a:pPr>
                <a:lnSpc>
                  <a:spcPct val="50000"/>
                </a:lnSpc>
                <a:spcBef>
                  <a:spcPct val="50000"/>
                </a:spcBef>
              </a:pPr>
              <a:r>
                <a:rPr lang="zh-CN" altLang="en-US" sz="2800">
                  <a:solidFill>
                    <a:srgbClr val="FF3300"/>
                  </a:solidFill>
                </a:rPr>
                <a:t>解：          </a:t>
              </a:r>
              <a:r>
                <a:rPr lang="zh-CN" altLang="en-US" sz="2800"/>
                <a:t>  </a:t>
              </a:r>
              <a:r>
                <a:rPr lang="en-US" altLang="zh-CN" sz="2800"/>
                <a:t>H</a:t>
              </a:r>
              <a:r>
                <a:rPr lang="en-US" altLang="zh-CN" sz="2800" baseline="-25000"/>
                <a:t>2</a:t>
              </a:r>
              <a:r>
                <a:rPr lang="en-US" altLang="zh-CN" sz="2800"/>
                <a:t>S           H</a:t>
              </a:r>
              <a:r>
                <a:rPr lang="en-US" altLang="zh-CN" sz="2800" baseline="30000"/>
                <a:t>+</a:t>
              </a:r>
              <a:r>
                <a:rPr lang="en-US" altLang="zh-CN" sz="2800"/>
                <a:t> + HS</a:t>
              </a:r>
              <a:r>
                <a:rPr lang="en-US" altLang="zh-CN" sz="2800" baseline="30000"/>
                <a:t>-</a:t>
              </a:r>
            </a:p>
            <a:p>
              <a:pPr>
                <a:lnSpc>
                  <a:spcPct val="50000"/>
                </a:lnSpc>
                <a:spcBef>
                  <a:spcPct val="50000"/>
                </a:spcBef>
              </a:pPr>
              <a:r>
                <a:rPr lang="en-US" altLang="zh-CN" sz="2800" baseline="30000"/>
                <a:t>                              </a:t>
              </a:r>
              <a:r>
                <a:rPr lang="en-US" altLang="zh-CN" sz="2800"/>
                <a:t>HS</a:t>
              </a:r>
              <a:r>
                <a:rPr lang="en-US" altLang="zh-CN" sz="2800" baseline="30000"/>
                <a:t>-                 </a:t>
              </a:r>
              <a:r>
                <a:rPr lang="en-US" altLang="zh-CN" sz="2800"/>
                <a:t>H</a:t>
              </a:r>
              <a:r>
                <a:rPr lang="en-US" altLang="zh-CN" sz="2800" baseline="30000"/>
                <a:t>+</a:t>
              </a:r>
              <a:r>
                <a:rPr lang="en-US" altLang="zh-CN" sz="2800"/>
                <a:t> + S</a:t>
              </a:r>
              <a:r>
                <a:rPr lang="en-US" altLang="zh-CN" sz="2800" baseline="30000"/>
                <a:t>2-</a:t>
              </a:r>
            </a:p>
            <a:p>
              <a:pPr>
                <a:lnSpc>
                  <a:spcPct val="50000"/>
                </a:lnSpc>
                <a:spcBef>
                  <a:spcPct val="50000"/>
                </a:spcBef>
              </a:pPr>
              <a:r>
                <a:rPr lang="zh-CN" altLang="en-US" sz="2800"/>
                <a:t>总反应为：</a:t>
              </a:r>
              <a:r>
                <a:rPr lang="en-US" altLang="zh-CN" sz="2800"/>
                <a:t>H</a:t>
              </a:r>
              <a:r>
                <a:rPr lang="en-US" altLang="zh-CN" sz="2800" baseline="-25000"/>
                <a:t>2</a:t>
              </a:r>
              <a:r>
                <a:rPr lang="en-US" altLang="zh-CN" sz="2800"/>
                <a:t>S           2H</a:t>
              </a:r>
              <a:r>
                <a:rPr lang="en-US" altLang="zh-CN" sz="2800" baseline="30000"/>
                <a:t>+</a:t>
              </a:r>
              <a:r>
                <a:rPr lang="en-US" altLang="zh-CN" sz="2800"/>
                <a:t> + S</a:t>
              </a:r>
              <a:r>
                <a:rPr lang="en-US" altLang="zh-CN" sz="2800" baseline="30000"/>
                <a:t>2-        </a:t>
              </a:r>
              <a:r>
                <a:rPr lang="en-US" altLang="zh-CN" sz="2800"/>
                <a:t>(</a:t>
              </a:r>
              <a:r>
                <a:rPr lang="zh-CN" altLang="en-US" sz="2800"/>
                <a:t>两式相加</a:t>
              </a:r>
              <a:r>
                <a:rPr lang="en-US" altLang="zh-CN" sz="2800"/>
                <a:t>)</a:t>
              </a:r>
            </a:p>
            <a:p>
              <a:pPr>
                <a:lnSpc>
                  <a:spcPct val="50000"/>
                </a:lnSpc>
                <a:spcBef>
                  <a:spcPct val="50000"/>
                </a:spcBef>
              </a:pPr>
              <a:endParaRPr lang="en-US" altLang="zh-CN" sz="2800"/>
            </a:p>
          </p:txBody>
        </p:sp>
        <p:grpSp>
          <p:nvGrpSpPr>
            <p:cNvPr id="268297" name="Group 9"/>
            <p:cNvGrpSpPr>
              <a:grpSpLocks/>
            </p:cNvGrpSpPr>
            <p:nvPr/>
          </p:nvGrpSpPr>
          <p:grpSpPr bwMode="auto">
            <a:xfrm>
              <a:off x="2063" y="1525"/>
              <a:ext cx="409" cy="121"/>
              <a:chOff x="657" y="1752"/>
              <a:chExt cx="409" cy="121"/>
            </a:xfrm>
          </p:grpSpPr>
          <p:grpSp>
            <p:nvGrpSpPr>
              <p:cNvPr id="268298" name="Group 10"/>
              <p:cNvGrpSpPr>
                <a:grpSpLocks/>
              </p:cNvGrpSpPr>
              <p:nvPr/>
            </p:nvGrpSpPr>
            <p:grpSpPr bwMode="auto">
              <a:xfrm>
                <a:off x="657" y="1752"/>
                <a:ext cx="409" cy="45"/>
                <a:chOff x="657" y="1752"/>
                <a:chExt cx="409" cy="45"/>
              </a:xfrm>
            </p:grpSpPr>
            <p:sp>
              <p:nvSpPr>
                <p:cNvPr id="268299" name="Line 11"/>
                <p:cNvSpPr>
                  <a:spLocks noChangeShapeType="1"/>
                </p:cNvSpPr>
                <p:nvPr/>
              </p:nvSpPr>
              <p:spPr bwMode="auto">
                <a:xfrm>
                  <a:off x="657" y="1797"/>
                  <a:ext cx="409" cy="0"/>
                </a:xfrm>
                <a:prstGeom prst="line">
                  <a:avLst/>
                </a:prstGeom>
                <a:noFill/>
                <a:ln w="9525">
                  <a:solidFill>
                    <a:schemeClr val="tx1"/>
                  </a:solidFill>
                  <a:round/>
                  <a:headEnd/>
                  <a:tailEnd/>
                </a:ln>
                <a:effectLst/>
              </p:spPr>
              <p:txBody>
                <a:bodyPr/>
                <a:lstStyle/>
                <a:p>
                  <a:endParaRPr lang="zh-CN" altLang="en-US"/>
                </a:p>
              </p:txBody>
            </p:sp>
            <p:sp>
              <p:nvSpPr>
                <p:cNvPr id="268300" name="Line 12"/>
                <p:cNvSpPr>
                  <a:spLocks noChangeShapeType="1"/>
                </p:cNvSpPr>
                <p:nvPr/>
              </p:nvSpPr>
              <p:spPr bwMode="auto">
                <a:xfrm>
                  <a:off x="1020" y="1752"/>
                  <a:ext cx="46" cy="45"/>
                </a:xfrm>
                <a:prstGeom prst="line">
                  <a:avLst/>
                </a:prstGeom>
                <a:noFill/>
                <a:ln w="9525">
                  <a:solidFill>
                    <a:schemeClr val="tx1"/>
                  </a:solidFill>
                  <a:round/>
                  <a:headEnd/>
                  <a:tailEnd/>
                </a:ln>
                <a:effectLst/>
              </p:spPr>
              <p:txBody>
                <a:bodyPr/>
                <a:lstStyle/>
                <a:p>
                  <a:endParaRPr lang="zh-CN" altLang="en-US"/>
                </a:p>
              </p:txBody>
            </p:sp>
          </p:grpSp>
          <p:grpSp>
            <p:nvGrpSpPr>
              <p:cNvPr id="268301" name="Group 13"/>
              <p:cNvGrpSpPr>
                <a:grpSpLocks/>
              </p:cNvGrpSpPr>
              <p:nvPr/>
            </p:nvGrpSpPr>
            <p:grpSpPr bwMode="auto">
              <a:xfrm flipH="1" flipV="1">
                <a:off x="657" y="1828"/>
                <a:ext cx="409" cy="45"/>
                <a:chOff x="657" y="1752"/>
                <a:chExt cx="409" cy="45"/>
              </a:xfrm>
            </p:grpSpPr>
            <p:sp>
              <p:nvSpPr>
                <p:cNvPr id="268302" name="Line 14"/>
                <p:cNvSpPr>
                  <a:spLocks noChangeShapeType="1"/>
                </p:cNvSpPr>
                <p:nvPr/>
              </p:nvSpPr>
              <p:spPr bwMode="auto">
                <a:xfrm>
                  <a:off x="657" y="1797"/>
                  <a:ext cx="409" cy="0"/>
                </a:xfrm>
                <a:prstGeom prst="line">
                  <a:avLst/>
                </a:prstGeom>
                <a:noFill/>
                <a:ln w="9525">
                  <a:solidFill>
                    <a:schemeClr val="tx1"/>
                  </a:solidFill>
                  <a:round/>
                  <a:headEnd/>
                  <a:tailEnd/>
                </a:ln>
                <a:effectLst/>
              </p:spPr>
              <p:txBody>
                <a:bodyPr/>
                <a:lstStyle/>
                <a:p>
                  <a:endParaRPr lang="zh-CN" altLang="en-US"/>
                </a:p>
              </p:txBody>
            </p:sp>
            <p:sp>
              <p:nvSpPr>
                <p:cNvPr id="268303" name="Line 15"/>
                <p:cNvSpPr>
                  <a:spLocks noChangeShapeType="1"/>
                </p:cNvSpPr>
                <p:nvPr/>
              </p:nvSpPr>
              <p:spPr bwMode="auto">
                <a:xfrm>
                  <a:off x="1020" y="1752"/>
                  <a:ext cx="46" cy="45"/>
                </a:xfrm>
                <a:prstGeom prst="line">
                  <a:avLst/>
                </a:prstGeom>
                <a:noFill/>
                <a:ln w="9525">
                  <a:solidFill>
                    <a:schemeClr val="tx1"/>
                  </a:solidFill>
                  <a:round/>
                  <a:headEnd/>
                  <a:tailEnd/>
                </a:ln>
                <a:effectLst/>
              </p:spPr>
              <p:txBody>
                <a:bodyPr/>
                <a:lstStyle/>
                <a:p>
                  <a:endParaRPr lang="zh-CN" altLang="en-US"/>
                </a:p>
              </p:txBody>
            </p:sp>
          </p:grpSp>
        </p:grpSp>
        <p:grpSp>
          <p:nvGrpSpPr>
            <p:cNvPr id="268304" name="Group 16"/>
            <p:cNvGrpSpPr>
              <a:grpSpLocks/>
            </p:cNvGrpSpPr>
            <p:nvPr/>
          </p:nvGrpSpPr>
          <p:grpSpPr bwMode="auto">
            <a:xfrm>
              <a:off x="2108" y="1797"/>
              <a:ext cx="409" cy="121"/>
              <a:chOff x="657" y="1752"/>
              <a:chExt cx="409" cy="121"/>
            </a:xfrm>
          </p:grpSpPr>
          <p:grpSp>
            <p:nvGrpSpPr>
              <p:cNvPr id="268305" name="Group 17"/>
              <p:cNvGrpSpPr>
                <a:grpSpLocks/>
              </p:cNvGrpSpPr>
              <p:nvPr/>
            </p:nvGrpSpPr>
            <p:grpSpPr bwMode="auto">
              <a:xfrm>
                <a:off x="657" y="1752"/>
                <a:ext cx="409" cy="45"/>
                <a:chOff x="657" y="1752"/>
                <a:chExt cx="409" cy="45"/>
              </a:xfrm>
            </p:grpSpPr>
            <p:sp>
              <p:nvSpPr>
                <p:cNvPr id="268306" name="Line 18"/>
                <p:cNvSpPr>
                  <a:spLocks noChangeShapeType="1"/>
                </p:cNvSpPr>
                <p:nvPr/>
              </p:nvSpPr>
              <p:spPr bwMode="auto">
                <a:xfrm>
                  <a:off x="657" y="1797"/>
                  <a:ext cx="409" cy="0"/>
                </a:xfrm>
                <a:prstGeom prst="line">
                  <a:avLst/>
                </a:prstGeom>
                <a:noFill/>
                <a:ln w="9525">
                  <a:solidFill>
                    <a:schemeClr val="tx1"/>
                  </a:solidFill>
                  <a:round/>
                  <a:headEnd/>
                  <a:tailEnd/>
                </a:ln>
                <a:effectLst/>
              </p:spPr>
              <p:txBody>
                <a:bodyPr/>
                <a:lstStyle/>
                <a:p>
                  <a:endParaRPr lang="zh-CN" altLang="en-US"/>
                </a:p>
              </p:txBody>
            </p:sp>
            <p:sp>
              <p:nvSpPr>
                <p:cNvPr id="268307" name="Line 19"/>
                <p:cNvSpPr>
                  <a:spLocks noChangeShapeType="1"/>
                </p:cNvSpPr>
                <p:nvPr/>
              </p:nvSpPr>
              <p:spPr bwMode="auto">
                <a:xfrm>
                  <a:off x="1020" y="1752"/>
                  <a:ext cx="46" cy="45"/>
                </a:xfrm>
                <a:prstGeom prst="line">
                  <a:avLst/>
                </a:prstGeom>
                <a:noFill/>
                <a:ln w="9525">
                  <a:solidFill>
                    <a:schemeClr val="tx1"/>
                  </a:solidFill>
                  <a:round/>
                  <a:headEnd/>
                  <a:tailEnd/>
                </a:ln>
                <a:effectLst/>
              </p:spPr>
              <p:txBody>
                <a:bodyPr/>
                <a:lstStyle/>
                <a:p>
                  <a:endParaRPr lang="zh-CN" altLang="en-US"/>
                </a:p>
              </p:txBody>
            </p:sp>
          </p:grpSp>
          <p:grpSp>
            <p:nvGrpSpPr>
              <p:cNvPr id="268308" name="Group 20"/>
              <p:cNvGrpSpPr>
                <a:grpSpLocks/>
              </p:cNvGrpSpPr>
              <p:nvPr/>
            </p:nvGrpSpPr>
            <p:grpSpPr bwMode="auto">
              <a:xfrm flipH="1" flipV="1">
                <a:off x="657" y="1828"/>
                <a:ext cx="409" cy="45"/>
                <a:chOff x="657" y="1752"/>
                <a:chExt cx="409" cy="45"/>
              </a:xfrm>
            </p:grpSpPr>
            <p:sp>
              <p:nvSpPr>
                <p:cNvPr id="268309" name="Line 21"/>
                <p:cNvSpPr>
                  <a:spLocks noChangeShapeType="1"/>
                </p:cNvSpPr>
                <p:nvPr/>
              </p:nvSpPr>
              <p:spPr bwMode="auto">
                <a:xfrm>
                  <a:off x="657" y="1797"/>
                  <a:ext cx="409" cy="0"/>
                </a:xfrm>
                <a:prstGeom prst="line">
                  <a:avLst/>
                </a:prstGeom>
                <a:noFill/>
                <a:ln w="9525">
                  <a:solidFill>
                    <a:schemeClr val="tx1"/>
                  </a:solidFill>
                  <a:round/>
                  <a:headEnd/>
                  <a:tailEnd/>
                </a:ln>
                <a:effectLst/>
              </p:spPr>
              <p:txBody>
                <a:bodyPr/>
                <a:lstStyle/>
                <a:p>
                  <a:endParaRPr lang="zh-CN" altLang="en-US"/>
                </a:p>
              </p:txBody>
            </p:sp>
            <p:sp>
              <p:nvSpPr>
                <p:cNvPr id="268310" name="Line 22"/>
                <p:cNvSpPr>
                  <a:spLocks noChangeShapeType="1"/>
                </p:cNvSpPr>
                <p:nvPr/>
              </p:nvSpPr>
              <p:spPr bwMode="auto">
                <a:xfrm>
                  <a:off x="1020" y="1752"/>
                  <a:ext cx="46" cy="45"/>
                </a:xfrm>
                <a:prstGeom prst="line">
                  <a:avLst/>
                </a:prstGeom>
                <a:noFill/>
                <a:ln w="9525">
                  <a:solidFill>
                    <a:schemeClr val="tx1"/>
                  </a:solidFill>
                  <a:round/>
                  <a:headEnd/>
                  <a:tailEnd/>
                </a:ln>
                <a:effectLst/>
              </p:spPr>
              <p:txBody>
                <a:bodyPr/>
                <a:lstStyle/>
                <a:p>
                  <a:endParaRPr lang="zh-CN" altLang="en-US"/>
                </a:p>
              </p:txBody>
            </p:sp>
          </p:grpSp>
        </p:grpSp>
        <p:grpSp>
          <p:nvGrpSpPr>
            <p:cNvPr id="268311" name="Group 23"/>
            <p:cNvGrpSpPr>
              <a:grpSpLocks/>
            </p:cNvGrpSpPr>
            <p:nvPr/>
          </p:nvGrpSpPr>
          <p:grpSpPr bwMode="auto">
            <a:xfrm>
              <a:off x="2108" y="2069"/>
              <a:ext cx="409" cy="121"/>
              <a:chOff x="657" y="1752"/>
              <a:chExt cx="409" cy="121"/>
            </a:xfrm>
          </p:grpSpPr>
          <p:grpSp>
            <p:nvGrpSpPr>
              <p:cNvPr id="268312" name="Group 24"/>
              <p:cNvGrpSpPr>
                <a:grpSpLocks/>
              </p:cNvGrpSpPr>
              <p:nvPr/>
            </p:nvGrpSpPr>
            <p:grpSpPr bwMode="auto">
              <a:xfrm>
                <a:off x="657" y="1752"/>
                <a:ext cx="409" cy="45"/>
                <a:chOff x="657" y="1752"/>
                <a:chExt cx="409" cy="45"/>
              </a:xfrm>
            </p:grpSpPr>
            <p:sp>
              <p:nvSpPr>
                <p:cNvPr id="268313" name="Line 25"/>
                <p:cNvSpPr>
                  <a:spLocks noChangeShapeType="1"/>
                </p:cNvSpPr>
                <p:nvPr/>
              </p:nvSpPr>
              <p:spPr bwMode="auto">
                <a:xfrm>
                  <a:off x="657" y="1797"/>
                  <a:ext cx="409" cy="0"/>
                </a:xfrm>
                <a:prstGeom prst="line">
                  <a:avLst/>
                </a:prstGeom>
                <a:noFill/>
                <a:ln w="9525">
                  <a:solidFill>
                    <a:schemeClr val="tx1"/>
                  </a:solidFill>
                  <a:round/>
                  <a:headEnd/>
                  <a:tailEnd/>
                </a:ln>
                <a:effectLst/>
              </p:spPr>
              <p:txBody>
                <a:bodyPr/>
                <a:lstStyle/>
                <a:p>
                  <a:endParaRPr lang="zh-CN" altLang="en-US"/>
                </a:p>
              </p:txBody>
            </p:sp>
            <p:sp>
              <p:nvSpPr>
                <p:cNvPr id="268314" name="Line 26"/>
                <p:cNvSpPr>
                  <a:spLocks noChangeShapeType="1"/>
                </p:cNvSpPr>
                <p:nvPr/>
              </p:nvSpPr>
              <p:spPr bwMode="auto">
                <a:xfrm>
                  <a:off x="1020" y="1752"/>
                  <a:ext cx="46" cy="45"/>
                </a:xfrm>
                <a:prstGeom prst="line">
                  <a:avLst/>
                </a:prstGeom>
                <a:noFill/>
                <a:ln w="9525">
                  <a:solidFill>
                    <a:schemeClr val="tx1"/>
                  </a:solidFill>
                  <a:round/>
                  <a:headEnd/>
                  <a:tailEnd/>
                </a:ln>
                <a:effectLst/>
              </p:spPr>
              <p:txBody>
                <a:bodyPr/>
                <a:lstStyle/>
                <a:p>
                  <a:endParaRPr lang="zh-CN" altLang="en-US"/>
                </a:p>
              </p:txBody>
            </p:sp>
          </p:grpSp>
          <p:grpSp>
            <p:nvGrpSpPr>
              <p:cNvPr id="268315" name="Group 27"/>
              <p:cNvGrpSpPr>
                <a:grpSpLocks/>
              </p:cNvGrpSpPr>
              <p:nvPr/>
            </p:nvGrpSpPr>
            <p:grpSpPr bwMode="auto">
              <a:xfrm flipH="1" flipV="1">
                <a:off x="657" y="1828"/>
                <a:ext cx="409" cy="45"/>
                <a:chOff x="657" y="1752"/>
                <a:chExt cx="409" cy="45"/>
              </a:xfrm>
            </p:grpSpPr>
            <p:sp>
              <p:nvSpPr>
                <p:cNvPr id="268316" name="Line 28"/>
                <p:cNvSpPr>
                  <a:spLocks noChangeShapeType="1"/>
                </p:cNvSpPr>
                <p:nvPr/>
              </p:nvSpPr>
              <p:spPr bwMode="auto">
                <a:xfrm>
                  <a:off x="657" y="1797"/>
                  <a:ext cx="409" cy="0"/>
                </a:xfrm>
                <a:prstGeom prst="line">
                  <a:avLst/>
                </a:prstGeom>
                <a:noFill/>
                <a:ln w="9525">
                  <a:solidFill>
                    <a:schemeClr val="tx1"/>
                  </a:solidFill>
                  <a:round/>
                  <a:headEnd/>
                  <a:tailEnd/>
                </a:ln>
                <a:effectLst/>
              </p:spPr>
              <p:txBody>
                <a:bodyPr/>
                <a:lstStyle/>
                <a:p>
                  <a:endParaRPr lang="zh-CN" altLang="en-US"/>
                </a:p>
              </p:txBody>
            </p:sp>
            <p:sp>
              <p:nvSpPr>
                <p:cNvPr id="268317" name="Line 29"/>
                <p:cNvSpPr>
                  <a:spLocks noChangeShapeType="1"/>
                </p:cNvSpPr>
                <p:nvPr/>
              </p:nvSpPr>
              <p:spPr bwMode="auto">
                <a:xfrm>
                  <a:off x="1020" y="1752"/>
                  <a:ext cx="46" cy="45"/>
                </a:xfrm>
                <a:prstGeom prst="line">
                  <a:avLst/>
                </a:prstGeom>
                <a:noFill/>
                <a:ln w="9525">
                  <a:solidFill>
                    <a:schemeClr val="tx1"/>
                  </a:solidFill>
                  <a:round/>
                  <a:headEnd/>
                  <a:tailEnd/>
                </a:ln>
                <a:effectLst/>
              </p:spPr>
              <p:txBody>
                <a:bodyPr/>
                <a:lstStyle/>
                <a:p>
                  <a:endParaRPr lang="zh-CN" altLang="en-US"/>
                </a:p>
              </p:txBody>
            </p:sp>
          </p:grpSp>
        </p:grpSp>
      </p:grpSp>
      <p:sp>
        <p:nvSpPr>
          <p:cNvPr id="268318" name="AutoShape 30"/>
          <p:cNvSpPr>
            <a:spLocks noChangeArrowheads="1"/>
          </p:cNvSpPr>
          <p:nvPr/>
        </p:nvSpPr>
        <p:spPr bwMode="auto">
          <a:xfrm>
            <a:off x="5364163" y="4652963"/>
            <a:ext cx="3529012" cy="576262"/>
          </a:xfrm>
          <a:prstGeom prst="horizontalScroll">
            <a:avLst>
              <a:gd name="adj" fmla="val 12500"/>
            </a:avLst>
          </a:prstGeom>
          <a:solidFill>
            <a:schemeClr val="accent1"/>
          </a:solidFill>
          <a:ln w="9525">
            <a:solidFill>
              <a:schemeClr val="folHlink"/>
            </a:solidFill>
            <a:miter lim="800000"/>
            <a:headEnd/>
            <a:tailEnd/>
          </a:ln>
          <a:effectLst/>
        </p:spPr>
        <p:txBody>
          <a:bodyPr wrap="none" anchor="ctr"/>
          <a:lstStyle/>
          <a:p>
            <a:pPr algn="ctr"/>
            <a:r>
              <a:rPr lang="zh-CN" altLang="en-US" sz="2400">
                <a:solidFill>
                  <a:schemeClr val="hlink"/>
                </a:solidFill>
              </a:rPr>
              <a:t>这个题给我们什么启示？</a:t>
            </a:r>
          </a:p>
        </p:txBody>
      </p:sp>
      <p:sp>
        <p:nvSpPr>
          <p:cNvPr id="268319" name="Text Box 31"/>
          <p:cNvSpPr txBox="1">
            <a:spLocks noChangeArrowheads="1"/>
          </p:cNvSpPr>
          <p:nvPr/>
        </p:nvSpPr>
        <p:spPr bwMode="auto">
          <a:xfrm>
            <a:off x="754063" y="5876925"/>
            <a:ext cx="5905500" cy="519113"/>
          </a:xfrm>
          <a:prstGeom prst="rect">
            <a:avLst/>
          </a:prstGeom>
          <a:gradFill rotWithShape="1">
            <a:gsLst>
              <a:gs pos="0">
                <a:srgbClr val="FF0000">
                  <a:gamma/>
                  <a:shade val="46275"/>
                  <a:invGamma/>
                </a:srgbClr>
              </a:gs>
              <a:gs pos="50000">
                <a:srgbClr val="FF0000"/>
              </a:gs>
              <a:gs pos="100000">
                <a:srgbClr val="FF0000">
                  <a:gamma/>
                  <a:shade val="46275"/>
                  <a:invGamma/>
                </a:srgbClr>
              </a:gs>
            </a:gsLst>
            <a:lin ang="5400000" scaled="1"/>
          </a:gradFill>
          <a:ln w="9525">
            <a:noFill/>
            <a:miter lim="800000"/>
            <a:headEnd/>
            <a:tailEnd/>
          </a:ln>
          <a:effectLst/>
        </p:spPr>
        <p:txBody>
          <a:bodyPr>
            <a:spAutoFit/>
          </a:bodyPr>
          <a:lstStyle/>
          <a:p>
            <a:pPr>
              <a:spcBef>
                <a:spcPct val="50000"/>
              </a:spcBef>
            </a:pPr>
            <a:r>
              <a:rPr lang="zh-CN" altLang="en-US" sz="2800">
                <a:solidFill>
                  <a:schemeClr val="bg1"/>
                </a:solidFill>
              </a:rPr>
              <a:t>调节</a:t>
            </a:r>
            <a:r>
              <a:rPr lang="en-US" altLang="zh-CN" sz="2800">
                <a:solidFill>
                  <a:schemeClr val="bg1"/>
                </a:solidFill>
              </a:rPr>
              <a:t>H</a:t>
            </a:r>
            <a:r>
              <a:rPr lang="en-US" altLang="zh-CN" sz="2800" baseline="-25000">
                <a:solidFill>
                  <a:schemeClr val="bg1"/>
                </a:solidFill>
              </a:rPr>
              <a:t>2</a:t>
            </a:r>
            <a:r>
              <a:rPr lang="en-US" altLang="zh-CN" sz="2800">
                <a:solidFill>
                  <a:schemeClr val="bg1"/>
                </a:solidFill>
              </a:rPr>
              <a:t>S</a:t>
            </a:r>
            <a:r>
              <a:rPr lang="zh-CN" altLang="en-US" sz="2800">
                <a:solidFill>
                  <a:schemeClr val="bg1"/>
                </a:solidFill>
              </a:rPr>
              <a:t>溶液的酸度，可控制</a:t>
            </a:r>
            <a:r>
              <a:rPr lang="en-US" altLang="zh-CN" sz="2800" i="1">
                <a:solidFill>
                  <a:schemeClr val="bg1"/>
                </a:solidFill>
              </a:rPr>
              <a:t>c</a:t>
            </a:r>
            <a:r>
              <a:rPr lang="en-US" altLang="zh-CN" sz="2800">
                <a:solidFill>
                  <a:schemeClr val="bg1"/>
                </a:solidFill>
              </a:rPr>
              <a:t>(S</a:t>
            </a:r>
            <a:r>
              <a:rPr lang="en-US" altLang="zh-CN" sz="2800" baseline="30000">
                <a:solidFill>
                  <a:schemeClr val="bg1"/>
                </a:solidFill>
              </a:rPr>
              <a:t>2-</a:t>
            </a:r>
            <a:r>
              <a:rPr lang="en-US" altLang="zh-CN" sz="2800">
                <a:solidFill>
                  <a:schemeClr val="bg1"/>
                </a:solidFill>
              </a:rPr>
              <a:t>)</a:t>
            </a:r>
            <a:r>
              <a:rPr lang="zh-CN" altLang="en-US" sz="2800">
                <a:solidFill>
                  <a:schemeClr val="bg1"/>
                </a:solidFill>
              </a:rPr>
              <a:t>。</a:t>
            </a:r>
          </a:p>
        </p:txBody>
      </p:sp>
      <p:graphicFrame>
        <p:nvGraphicFramePr>
          <p:cNvPr id="268320" name="Object 32"/>
          <p:cNvGraphicFramePr>
            <a:graphicFrameLocks noChangeAspect="1"/>
          </p:cNvGraphicFramePr>
          <p:nvPr>
            <p:ph sz="half" idx="2"/>
          </p:nvPr>
        </p:nvGraphicFramePr>
        <p:xfrm>
          <a:off x="684213" y="4075113"/>
          <a:ext cx="8066087" cy="938212"/>
        </p:xfrm>
        <a:graphic>
          <a:graphicData uri="http://schemas.openxmlformats.org/presentationml/2006/ole">
            <p:oleObj spid="_x0000_s268320" name="Equation" r:id="rId6" imgW="3924000" imgH="457200" progId="Equation.DSMT4">
              <p:embed/>
            </p:oleObj>
          </a:graphicData>
        </a:graphic>
      </p:graphicFrame>
      <p:pic>
        <p:nvPicPr>
          <p:cNvPr id="268321" name="Picture 33" descr="返回">
            <a:hlinkClick r:id="rId7" action="ppaction://hlinksldjump"/>
          </p:cNvPr>
          <p:cNvPicPr>
            <a:picLocks noChangeAspect="1" noChangeArrowheads="1"/>
          </p:cNvPicPr>
          <p:nvPr/>
        </p:nvPicPr>
        <p:blipFill>
          <a:blip r:embed="rId8"/>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8294"/>
                                        </p:tgtEl>
                                        <p:attrNameLst>
                                          <p:attrName>style.visibility</p:attrName>
                                        </p:attrNameLst>
                                      </p:cBhvr>
                                      <p:to>
                                        <p:strVal val="visible"/>
                                      </p:to>
                                    </p:set>
                                    <p:animEffect transition="in" filter="blinds(horizontal)">
                                      <p:cBhvr>
                                        <p:cTn id="7" dur="500"/>
                                        <p:tgtEl>
                                          <p:spTgt spid="2682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8293"/>
                                        </p:tgtEl>
                                        <p:attrNameLst>
                                          <p:attrName>style.visibility</p:attrName>
                                        </p:attrNameLst>
                                      </p:cBhvr>
                                      <p:to>
                                        <p:strVal val="visible"/>
                                      </p:to>
                                    </p:set>
                                    <p:animEffect transition="in" filter="blinds(horizontal)">
                                      <p:cBhvr>
                                        <p:cTn id="12" dur="500"/>
                                        <p:tgtEl>
                                          <p:spTgt spid="26829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8320"/>
                                        </p:tgtEl>
                                        <p:attrNameLst>
                                          <p:attrName>style.visibility</p:attrName>
                                        </p:attrNameLst>
                                      </p:cBhvr>
                                      <p:to>
                                        <p:strVal val="visible"/>
                                      </p:to>
                                    </p:set>
                                    <p:animEffect transition="in" filter="blinds(horizontal)">
                                      <p:cBhvr>
                                        <p:cTn id="17" dur="500"/>
                                        <p:tgtEl>
                                          <p:spTgt spid="26832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8291"/>
                                        </p:tgtEl>
                                        <p:attrNameLst>
                                          <p:attrName>style.visibility</p:attrName>
                                        </p:attrNameLst>
                                      </p:cBhvr>
                                      <p:to>
                                        <p:strVal val="visible"/>
                                      </p:to>
                                    </p:set>
                                    <p:animEffect transition="in" filter="blinds(horizontal)">
                                      <p:cBhvr>
                                        <p:cTn id="22" dur="500"/>
                                        <p:tgtEl>
                                          <p:spTgt spid="26829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68318"/>
                                        </p:tgtEl>
                                        <p:attrNameLst>
                                          <p:attrName>style.visibility</p:attrName>
                                        </p:attrNameLst>
                                      </p:cBhvr>
                                      <p:to>
                                        <p:strVal val="visible"/>
                                      </p:to>
                                    </p:set>
                                    <p:animEffect transition="in" filter="blinds(horizontal)">
                                      <p:cBhvr>
                                        <p:cTn id="27" dur="500"/>
                                        <p:tgtEl>
                                          <p:spTgt spid="26831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68319"/>
                                        </p:tgtEl>
                                        <p:attrNameLst>
                                          <p:attrName>style.visibility</p:attrName>
                                        </p:attrNameLst>
                                      </p:cBhvr>
                                      <p:to>
                                        <p:strVal val="visible"/>
                                      </p:to>
                                    </p:set>
                                    <p:animEffect transition="in" filter="blinds(horizontal)">
                                      <p:cBhvr>
                                        <p:cTn id="32" dur="500"/>
                                        <p:tgtEl>
                                          <p:spTgt spid="268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3" grpId="0"/>
      <p:bldP spid="268318" grpId="0" animBg="1"/>
      <p:bldP spid="26831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308" name="Rectangle 20"/>
          <p:cNvSpPr>
            <a:spLocks noGrp="1" noChangeArrowheads="1"/>
          </p:cNvSpPr>
          <p:nvPr>
            <p:ph type="title"/>
          </p:nvPr>
        </p:nvSpPr>
        <p:spPr/>
        <p:txBody>
          <a:bodyPr/>
          <a:lstStyle/>
          <a:p>
            <a:endParaRPr lang="zh-CN" altLang="zh-CN"/>
          </a:p>
        </p:txBody>
      </p:sp>
      <p:sp>
        <p:nvSpPr>
          <p:cNvPr id="268291" name="Rectangle 3"/>
          <p:cNvSpPr>
            <a:spLocks noGrp="1" noChangeArrowheads="1"/>
          </p:cNvSpPr>
          <p:nvPr>
            <p:ph type="body" sz="half" idx="1"/>
          </p:nvPr>
        </p:nvSpPr>
        <p:spPr>
          <a:xfrm>
            <a:off x="642910" y="1214422"/>
            <a:ext cx="8215370" cy="4751387"/>
          </a:xfrm>
        </p:spPr>
        <p:txBody>
          <a:bodyPr/>
          <a:lstStyle/>
          <a:p>
            <a:pPr>
              <a:buFontTx/>
              <a:buNone/>
            </a:pPr>
            <a:r>
              <a:rPr lang="zh-CN" altLang="en-US" sz="2800" dirty="0"/>
              <a:t>注意：</a:t>
            </a:r>
          </a:p>
          <a:p>
            <a:pPr>
              <a:buFontTx/>
              <a:buNone/>
            </a:pPr>
            <a:r>
              <a:rPr lang="zh-CN" altLang="en-US" sz="2800" dirty="0"/>
              <a:t>      对于</a:t>
            </a:r>
            <a:r>
              <a:rPr lang="en-US" altLang="zh-CN" sz="2800" dirty="0"/>
              <a:t>H</a:t>
            </a:r>
            <a:r>
              <a:rPr lang="en-US" altLang="zh-CN" sz="2800" baseline="-25000" dirty="0"/>
              <a:t>2</a:t>
            </a:r>
            <a:r>
              <a:rPr lang="en-US" altLang="zh-CN" sz="2800" dirty="0"/>
              <a:t>CO</a:t>
            </a:r>
            <a:r>
              <a:rPr lang="en-US" altLang="zh-CN" sz="2800" baseline="-25000" dirty="0"/>
              <a:t>3</a:t>
            </a:r>
            <a:r>
              <a:rPr lang="zh-CN" altLang="en-US" sz="2800" dirty="0"/>
              <a:t>和</a:t>
            </a:r>
            <a:r>
              <a:rPr lang="en-US" altLang="zh-CN" sz="2800" dirty="0"/>
              <a:t>H</a:t>
            </a:r>
            <a:r>
              <a:rPr lang="en-US" altLang="zh-CN" sz="2800" baseline="-25000" dirty="0"/>
              <a:t>3</a:t>
            </a:r>
            <a:r>
              <a:rPr lang="en-US" altLang="zh-CN" sz="2800" dirty="0"/>
              <a:t>PO</a:t>
            </a:r>
            <a:r>
              <a:rPr lang="en-US" altLang="zh-CN" sz="2800" baseline="-25000" dirty="0"/>
              <a:t>4</a:t>
            </a:r>
            <a:r>
              <a:rPr lang="zh-CN" altLang="en-US" sz="2800" dirty="0"/>
              <a:t>等多元酸，可用类似的方法计算其</a:t>
            </a:r>
            <a:r>
              <a:rPr lang="en-US" altLang="zh-CN" sz="2800" dirty="0"/>
              <a:t>H</a:t>
            </a:r>
            <a:r>
              <a:rPr lang="en-US" altLang="zh-CN" sz="2800" baseline="30000" dirty="0"/>
              <a:t>+</a:t>
            </a:r>
            <a:r>
              <a:rPr lang="zh-CN" altLang="en-US" sz="2800" dirty="0"/>
              <a:t>的浓度和溶液的</a:t>
            </a:r>
            <a:r>
              <a:rPr lang="en-US" altLang="zh-CN" sz="2800" dirty="0"/>
              <a:t>pH </a:t>
            </a:r>
            <a:r>
              <a:rPr lang="zh-CN" altLang="en-US" sz="2800" dirty="0"/>
              <a:t>。</a:t>
            </a:r>
          </a:p>
          <a:p>
            <a:pPr>
              <a:buFontTx/>
              <a:buNone/>
            </a:pPr>
            <a:r>
              <a:rPr lang="zh-CN" altLang="en-US" sz="2800" dirty="0"/>
              <a:t>       </a:t>
            </a:r>
            <a:r>
              <a:rPr lang="en-US" altLang="zh-CN" sz="2800" dirty="0"/>
              <a:t>H</a:t>
            </a:r>
            <a:r>
              <a:rPr lang="en-US" altLang="zh-CN" sz="2800" baseline="-25000" dirty="0"/>
              <a:t>3</a:t>
            </a:r>
            <a:r>
              <a:rPr lang="en-US" altLang="zh-CN" sz="2800" dirty="0"/>
              <a:t>PO</a:t>
            </a:r>
            <a:r>
              <a:rPr lang="en-US" altLang="zh-CN" sz="2800" baseline="-25000" dirty="0"/>
              <a:t>4</a:t>
            </a:r>
            <a:r>
              <a:rPr lang="zh-CN" altLang="en-US" sz="2800" dirty="0"/>
              <a:t>是中强酸，其      较大</a:t>
            </a:r>
            <a:r>
              <a:rPr lang="en-US" altLang="zh-CN" sz="2800" dirty="0"/>
              <a:t>(        </a:t>
            </a:r>
            <a:r>
              <a:rPr lang="en-US" altLang="zh-CN" sz="2800" dirty="0" smtClean="0"/>
              <a:t>=6.7×10</a:t>
            </a:r>
            <a:r>
              <a:rPr lang="en-US" altLang="zh-CN" sz="2800" baseline="30000" dirty="0" smtClean="0"/>
              <a:t>-3</a:t>
            </a:r>
            <a:r>
              <a:rPr lang="zh-CN" altLang="en-US" sz="2800" dirty="0"/>
              <a:t>），在按一级解离平衡计算</a:t>
            </a:r>
            <a:r>
              <a:rPr lang="en-US" altLang="zh-CN" sz="2800" dirty="0"/>
              <a:t>H</a:t>
            </a:r>
            <a:r>
              <a:rPr lang="en-US" altLang="zh-CN" sz="2800" baseline="30000" dirty="0"/>
              <a:t>+</a:t>
            </a:r>
            <a:r>
              <a:rPr lang="zh-CN" altLang="en-US" sz="2800" dirty="0"/>
              <a:t>的浓度时，</a:t>
            </a:r>
          </a:p>
          <a:p>
            <a:pPr>
              <a:buFontTx/>
              <a:buNone/>
            </a:pPr>
            <a:r>
              <a:rPr lang="zh-CN" altLang="en-US" sz="2800" dirty="0"/>
              <a:t>   不能应用</a:t>
            </a:r>
            <a:r>
              <a:rPr lang="zh-CN" altLang="en-US" sz="2800" dirty="0" smtClean="0"/>
              <a:t>式                               </a:t>
            </a:r>
            <a:r>
              <a:rPr lang="zh-CN" altLang="en-US" sz="2800" dirty="0"/>
              <a:t>进行计算。</a:t>
            </a:r>
          </a:p>
        </p:txBody>
      </p:sp>
      <p:graphicFrame>
        <p:nvGraphicFramePr>
          <p:cNvPr id="268300" name="Object 12"/>
          <p:cNvGraphicFramePr>
            <a:graphicFrameLocks noChangeAspect="1"/>
          </p:cNvGraphicFramePr>
          <p:nvPr>
            <p:ph sz="quarter" idx="2"/>
          </p:nvPr>
        </p:nvGraphicFramePr>
        <p:xfrm>
          <a:off x="5643570" y="3143248"/>
          <a:ext cx="504825" cy="479425"/>
        </p:xfrm>
        <a:graphic>
          <a:graphicData uri="http://schemas.openxmlformats.org/presentationml/2006/ole">
            <p:oleObj spid="_x0000_s499714" name="Equation" r:id="rId3" imgW="253800" imgH="241200" progId="Equation.DSMT4">
              <p:embed/>
            </p:oleObj>
          </a:graphicData>
        </a:graphic>
      </p:graphicFrame>
      <p:graphicFrame>
        <p:nvGraphicFramePr>
          <p:cNvPr id="268307" name="Object 19"/>
          <p:cNvGraphicFramePr>
            <a:graphicFrameLocks noChangeAspect="1"/>
          </p:cNvGraphicFramePr>
          <p:nvPr>
            <p:ph sz="quarter" idx="3"/>
          </p:nvPr>
        </p:nvGraphicFramePr>
        <p:xfrm>
          <a:off x="2786050" y="4286256"/>
          <a:ext cx="2500312" cy="625475"/>
        </p:xfrm>
        <a:graphic>
          <a:graphicData uri="http://schemas.openxmlformats.org/presentationml/2006/ole">
            <p:oleObj spid="_x0000_s499715" name="Equation" r:id="rId4" imgW="1218960" imgH="304560" progId="Equation.DSMT4">
              <p:embed/>
            </p:oleObj>
          </a:graphicData>
        </a:graphic>
      </p:graphicFrame>
      <p:graphicFrame>
        <p:nvGraphicFramePr>
          <p:cNvPr id="268310" name="Object 22"/>
          <p:cNvGraphicFramePr>
            <a:graphicFrameLocks noChangeAspect="1"/>
          </p:cNvGraphicFramePr>
          <p:nvPr/>
        </p:nvGraphicFramePr>
        <p:xfrm>
          <a:off x="4286248" y="3143248"/>
          <a:ext cx="504825" cy="479425"/>
        </p:xfrm>
        <a:graphic>
          <a:graphicData uri="http://schemas.openxmlformats.org/presentationml/2006/ole">
            <p:oleObj spid="_x0000_s499716" name="Equation" r:id="rId5" imgW="253800" imgH="241200" progId="Equation.DSMT4">
              <p:embed/>
            </p:oleObj>
          </a:graphicData>
        </a:graphic>
      </p:graphicFrame>
    </p:spTree>
  </p:cSld>
  <p:clrMapOvr>
    <a:masterClrMapping/>
  </p:clrMapOvr>
  <p:transition>
    <p:blinds/>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a:xfrm>
            <a:off x="779463" y="173038"/>
            <a:ext cx="8113712" cy="701675"/>
          </a:xfrm>
          <a:noFill/>
          <a:ln/>
        </p:spPr>
        <p:txBody>
          <a:bodyPr anchor="t">
            <a:spAutoFit/>
          </a:bodyPr>
          <a:lstStyle/>
          <a:p>
            <a:r>
              <a:rPr lang="en-US" altLang="zh-CN">
                <a:latin typeface="Times New Roman" pitchFamily="18" charset="0"/>
              </a:rPr>
              <a:t>2.2.3  </a:t>
            </a:r>
            <a:r>
              <a:rPr lang="zh-CN" altLang="en-US">
                <a:latin typeface="Times New Roman" pitchFamily="18" charset="0"/>
              </a:rPr>
              <a:t>同离子效应和缓冲溶液</a:t>
            </a:r>
          </a:p>
        </p:txBody>
      </p:sp>
      <p:sp>
        <p:nvSpPr>
          <p:cNvPr id="270340" name="Rectangle 4"/>
          <p:cNvSpPr>
            <a:spLocks noChangeArrowheads="1"/>
          </p:cNvSpPr>
          <p:nvPr/>
        </p:nvSpPr>
        <p:spPr bwMode="auto">
          <a:xfrm>
            <a:off x="900113" y="1268413"/>
            <a:ext cx="7848600" cy="579437"/>
          </a:xfrm>
          <a:prstGeom prst="rect">
            <a:avLst/>
          </a:prstGeom>
          <a:noFill/>
          <a:ln w="9525" algn="ctr">
            <a:noFill/>
            <a:miter lim="800000"/>
            <a:headEnd/>
            <a:tailEnd/>
          </a:ln>
          <a:effectLst/>
        </p:spPr>
        <p:txBody>
          <a:bodyPr>
            <a:spAutoFit/>
          </a:bodyPr>
          <a:lstStyle/>
          <a:p>
            <a:r>
              <a:rPr lang="en-US" altLang="zh-CN" b="1" i="1">
                <a:solidFill>
                  <a:srgbClr val="FF00FF"/>
                </a:solidFill>
                <a:effectLst>
                  <a:outerShdw blurRad="38100" dist="38100" dir="2700000" algn="tl">
                    <a:srgbClr val="C0C0C0"/>
                  </a:outerShdw>
                </a:effectLst>
              </a:rPr>
              <a:t>The Common-ion Effect and Buffer Solution</a:t>
            </a:r>
          </a:p>
        </p:txBody>
      </p:sp>
      <p:pic>
        <p:nvPicPr>
          <p:cNvPr id="270341" name="Picture 5" descr="返回">
            <a:hlinkClick r:id="rId2" action="ppaction://hlinksldjump"/>
          </p:cNvPr>
          <p:cNvPicPr>
            <a:picLocks noChangeAspect="1" noChangeArrowheads="1"/>
          </p:cNvPicPr>
          <p:nvPr/>
        </p:nvPicPr>
        <p:blipFill>
          <a:blip r:embed="rId3"/>
          <a:srcRect/>
          <a:stretch>
            <a:fillRect/>
          </a:stretch>
        </p:blipFill>
        <p:spPr bwMode="auto">
          <a:xfrm>
            <a:off x="7494588" y="6383338"/>
            <a:ext cx="792162" cy="468312"/>
          </a:xfrm>
          <a:prstGeom prst="rect">
            <a:avLst/>
          </a:prstGeom>
          <a:noFill/>
        </p:spPr>
      </p:pic>
      <p:sp>
        <p:nvSpPr>
          <p:cNvPr id="270342" name="Rectangle 6"/>
          <p:cNvSpPr>
            <a:spLocks noChangeArrowheads="1"/>
          </p:cNvSpPr>
          <p:nvPr/>
        </p:nvSpPr>
        <p:spPr bwMode="auto">
          <a:xfrm>
            <a:off x="1547813" y="1787525"/>
            <a:ext cx="7151687" cy="4378325"/>
          </a:xfrm>
          <a:prstGeom prst="rect">
            <a:avLst/>
          </a:prstGeom>
          <a:noFill/>
          <a:ln w="9525" algn="ctr">
            <a:noFill/>
            <a:miter lim="800000"/>
            <a:headEnd/>
            <a:tailEnd/>
          </a:ln>
          <a:effectLst/>
        </p:spPr>
        <p:txBody>
          <a:bodyPr>
            <a:spAutoFit/>
          </a:bodyPr>
          <a:lstStyle/>
          <a:p>
            <a:pPr>
              <a:lnSpc>
                <a:spcPct val="130000"/>
              </a:lnSpc>
            </a:pPr>
            <a:r>
              <a:rPr lang="en-US" altLang="zh-CN" sz="3600">
                <a:solidFill>
                  <a:srgbClr val="0000FF"/>
                </a:solidFill>
              </a:rPr>
              <a:t>2.2.3.1 </a:t>
            </a:r>
            <a:r>
              <a:rPr lang="zh-CN" altLang="en-US" sz="3600">
                <a:solidFill>
                  <a:srgbClr val="0000FF"/>
                </a:solidFill>
              </a:rPr>
              <a:t>同离子效应</a:t>
            </a:r>
          </a:p>
          <a:p>
            <a:pPr>
              <a:lnSpc>
                <a:spcPct val="130000"/>
              </a:lnSpc>
            </a:pPr>
            <a:r>
              <a:rPr lang="en-US" altLang="zh-CN" sz="3600">
                <a:solidFill>
                  <a:srgbClr val="0000FF"/>
                </a:solidFill>
              </a:rPr>
              <a:t>2.2.3.2 </a:t>
            </a:r>
            <a:r>
              <a:rPr lang="zh-CN" altLang="en-US" sz="3600">
                <a:solidFill>
                  <a:srgbClr val="0000FF"/>
                </a:solidFill>
              </a:rPr>
              <a:t>缓冲溶液的组成和作用</a:t>
            </a:r>
          </a:p>
          <a:p>
            <a:pPr>
              <a:lnSpc>
                <a:spcPct val="130000"/>
              </a:lnSpc>
            </a:pPr>
            <a:r>
              <a:rPr lang="en-US" altLang="zh-CN" sz="3600">
                <a:solidFill>
                  <a:srgbClr val="0000FF"/>
                </a:solidFill>
              </a:rPr>
              <a:t>2.2.3.3 </a:t>
            </a:r>
            <a:r>
              <a:rPr lang="zh-CN" altLang="en-US" sz="3600">
                <a:solidFill>
                  <a:srgbClr val="0000FF"/>
                </a:solidFill>
              </a:rPr>
              <a:t>缓冲溶液</a:t>
            </a:r>
            <a:r>
              <a:rPr lang="en-US" altLang="zh-CN" sz="3600">
                <a:solidFill>
                  <a:srgbClr val="0000FF"/>
                </a:solidFill>
              </a:rPr>
              <a:t>pH</a:t>
            </a:r>
            <a:r>
              <a:rPr lang="zh-CN" altLang="en-US" sz="3600">
                <a:solidFill>
                  <a:srgbClr val="0000FF"/>
                </a:solidFill>
              </a:rPr>
              <a:t>值的计算</a:t>
            </a:r>
          </a:p>
          <a:p>
            <a:pPr>
              <a:lnSpc>
                <a:spcPct val="130000"/>
              </a:lnSpc>
            </a:pPr>
            <a:r>
              <a:rPr lang="en-US" altLang="zh-CN" sz="3600">
                <a:solidFill>
                  <a:srgbClr val="0000FF"/>
                </a:solidFill>
              </a:rPr>
              <a:t>2.2.3.4 </a:t>
            </a:r>
            <a:r>
              <a:rPr lang="zh-CN" altLang="en-US" sz="3600">
                <a:solidFill>
                  <a:srgbClr val="0000FF"/>
                </a:solidFill>
              </a:rPr>
              <a:t>缓冲溶液的缓冲性能</a:t>
            </a:r>
          </a:p>
          <a:p>
            <a:pPr>
              <a:lnSpc>
                <a:spcPct val="130000"/>
              </a:lnSpc>
            </a:pPr>
            <a:r>
              <a:rPr lang="en-US" altLang="zh-CN" sz="3600">
                <a:solidFill>
                  <a:srgbClr val="0000FF"/>
                </a:solidFill>
              </a:rPr>
              <a:t>2.2.3.5 </a:t>
            </a:r>
            <a:r>
              <a:rPr lang="zh-CN" altLang="en-US" sz="3600">
                <a:solidFill>
                  <a:srgbClr val="0000FF"/>
                </a:solidFill>
              </a:rPr>
              <a:t>缓冲溶液的选择和配制</a:t>
            </a:r>
          </a:p>
          <a:p>
            <a:pPr>
              <a:lnSpc>
                <a:spcPct val="130000"/>
              </a:lnSpc>
            </a:pPr>
            <a:r>
              <a:rPr lang="en-US" altLang="zh-CN" sz="3600">
                <a:solidFill>
                  <a:srgbClr val="0000FF"/>
                </a:solidFill>
              </a:rPr>
              <a:t>2.2.3.6 </a:t>
            </a:r>
            <a:r>
              <a:rPr lang="zh-CN" altLang="en-US" sz="3600">
                <a:solidFill>
                  <a:srgbClr val="0000FF"/>
                </a:solidFill>
              </a:rPr>
              <a:t>缓冲溶液在医学上的意义*</a:t>
            </a:r>
          </a:p>
        </p:txBody>
      </p:sp>
    </p:spTree>
  </p:cSld>
  <p:clrMapOvr>
    <a:masterClrMapping/>
  </p:clrMapOvr>
  <p:transition>
    <p:blinds/>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1362" name="Text Box 2"/>
          <p:cNvSpPr txBox="1">
            <a:spLocks noChangeArrowheads="1"/>
          </p:cNvSpPr>
          <p:nvPr/>
        </p:nvSpPr>
        <p:spPr bwMode="auto">
          <a:xfrm>
            <a:off x="827088" y="2852738"/>
            <a:ext cx="8093075" cy="547687"/>
          </a:xfrm>
          <a:prstGeom prst="rect">
            <a:avLst/>
          </a:prstGeom>
          <a:solidFill>
            <a:srgbClr val="EFFDFF"/>
          </a:solidFill>
          <a:ln w="28575" cap="sq">
            <a:solidFill>
              <a:srgbClr val="CC99FF"/>
            </a:solidFill>
            <a:miter lim="800000"/>
            <a:headEnd type="none" w="sm" len="sm"/>
            <a:tailEnd type="none" w="sm" len="sm"/>
          </a:ln>
          <a:effectLst/>
        </p:spPr>
        <p:txBody>
          <a:bodyPr>
            <a:spAutoFit/>
          </a:bodyPr>
          <a:lstStyle/>
          <a:p>
            <a:pPr>
              <a:spcBef>
                <a:spcPct val="50000"/>
              </a:spcBef>
            </a:pPr>
            <a:r>
              <a:rPr lang="en-US" altLang="zh-CN" sz="2800">
                <a:solidFill>
                  <a:srgbClr val="0000FF"/>
                </a:solidFill>
              </a:rPr>
              <a:t>0.10 mol·L</a:t>
            </a:r>
            <a:r>
              <a:rPr lang="en-US" altLang="zh-CN" sz="2800" baseline="30000">
                <a:solidFill>
                  <a:srgbClr val="0000FF"/>
                </a:solidFill>
              </a:rPr>
              <a:t>-1 </a:t>
            </a:r>
            <a:r>
              <a:rPr lang="en-US" altLang="zh-CN" sz="2800">
                <a:solidFill>
                  <a:srgbClr val="0000FF"/>
                </a:solidFill>
              </a:rPr>
              <a:t>HAc</a:t>
            </a:r>
            <a:r>
              <a:rPr lang="zh-CN" altLang="zh-CN" sz="2800">
                <a:solidFill>
                  <a:srgbClr val="0000FF"/>
                </a:solidFill>
              </a:rPr>
              <a:t>溶液：</a:t>
            </a:r>
            <a:r>
              <a:rPr lang="en-US" altLang="zh-CN" sz="2800">
                <a:solidFill>
                  <a:srgbClr val="FF0000"/>
                </a:solidFill>
              </a:rPr>
              <a:t>pH = 2.89</a:t>
            </a:r>
            <a:r>
              <a:rPr lang="zh-CN" altLang="en-US" sz="2800">
                <a:solidFill>
                  <a:srgbClr val="FF0000"/>
                </a:solidFill>
              </a:rPr>
              <a:t>，</a:t>
            </a:r>
            <a:r>
              <a:rPr lang="en-US" altLang="zh-CN" sz="2800" i="1">
                <a:solidFill>
                  <a:srgbClr val="FF0000"/>
                </a:solidFill>
              </a:rPr>
              <a:t>α</a:t>
            </a:r>
            <a:r>
              <a:rPr lang="en-US" altLang="zh-CN" sz="2800">
                <a:solidFill>
                  <a:srgbClr val="FF0000"/>
                </a:solidFill>
              </a:rPr>
              <a:t> = 1.3%</a:t>
            </a:r>
          </a:p>
        </p:txBody>
      </p:sp>
      <p:sp>
        <p:nvSpPr>
          <p:cNvPr id="271363" name="Text Box 3"/>
          <p:cNvSpPr txBox="1">
            <a:spLocks noChangeArrowheads="1"/>
          </p:cNvSpPr>
          <p:nvPr/>
        </p:nvSpPr>
        <p:spPr bwMode="auto">
          <a:xfrm>
            <a:off x="800100" y="3533775"/>
            <a:ext cx="8093075" cy="974725"/>
          </a:xfrm>
          <a:prstGeom prst="rect">
            <a:avLst/>
          </a:prstGeom>
          <a:solidFill>
            <a:srgbClr val="EFFDFF"/>
          </a:solidFill>
          <a:ln w="28575" cap="sq">
            <a:solidFill>
              <a:srgbClr val="CC99FF"/>
            </a:solidFill>
            <a:miter lim="800000"/>
            <a:headEnd type="none" w="sm" len="sm"/>
            <a:tailEnd type="none" w="sm" len="sm"/>
          </a:ln>
          <a:effectLst/>
        </p:spPr>
        <p:txBody>
          <a:bodyPr>
            <a:spAutoFit/>
          </a:bodyPr>
          <a:lstStyle/>
          <a:p>
            <a:r>
              <a:rPr lang="en-US" altLang="zh-CN" sz="2800">
                <a:solidFill>
                  <a:srgbClr val="0000FF"/>
                </a:solidFill>
              </a:rPr>
              <a:t>0.10 mol·L</a:t>
            </a:r>
            <a:r>
              <a:rPr lang="en-US" altLang="zh-CN" sz="2800" baseline="30000">
                <a:solidFill>
                  <a:srgbClr val="0000FF"/>
                </a:solidFill>
              </a:rPr>
              <a:t>-1 </a:t>
            </a:r>
            <a:r>
              <a:rPr lang="en-US" altLang="zh-CN" sz="2800">
                <a:solidFill>
                  <a:srgbClr val="0000FF"/>
                </a:solidFill>
              </a:rPr>
              <a:t>HAc</a:t>
            </a:r>
            <a:r>
              <a:rPr lang="zh-CN" altLang="en-US" sz="2800">
                <a:solidFill>
                  <a:srgbClr val="0000FF"/>
                </a:solidFill>
              </a:rPr>
              <a:t>与</a:t>
            </a:r>
            <a:r>
              <a:rPr lang="en-US" altLang="zh-CN" sz="2800">
                <a:solidFill>
                  <a:srgbClr val="0000FF"/>
                </a:solidFill>
              </a:rPr>
              <a:t>0.10mol·L</a:t>
            </a:r>
            <a:r>
              <a:rPr lang="en-US" altLang="zh-CN" sz="2800" baseline="30000">
                <a:solidFill>
                  <a:srgbClr val="0000FF"/>
                </a:solidFill>
              </a:rPr>
              <a:t>-1</a:t>
            </a:r>
            <a:r>
              <a:rPr lang="en-US" altLang="zh-CN" sz="2800">
                <a:solidFill>
                  <a:srgbClr val="0000FF"/>
                </a:solidFill>
              </a:rPr>
              <a:t> NaAc</a:t>
            </a:r>
            <a:r>
              <a:rPr lang="zh-CN" altLang="zh-CN" sz="2800">
                <a:solidFill>
                  <a:srgbClr val="0000FF"/>
                </a:solidFill>
              </a:rPr>
              <a:t>溶液：</a:t>
            </a:r>
            <a:endParaRPr lang="zh-CN" altLang="en-US" sz="2800">
              <a:solidFill>
                <a:srgbClr val="0000FF"/>
              </a:solidFill>
            </a:endParaRPr>
          </a:p>
          <a:p>
            <a:r>
              <a:rPr lang="zh-CN" altLang="en-US" sz="2800">
                <a:solidFill>
                  <a:schemeClr val="tx2"/>
                </a:solidFill>
              </a:rPr>
              <a:t>　　　　　　　　　　</a:t>
            </a:r>
            <a:r>
              <a:rPr lang="en-US" altLang="zh-CN" sz="2800">
                <a:solidFill>
                  <a:srgbClr val="FF3300"/>
                </a:solidFill>
              </a:rPr>
              <a:t>pH =4.74</a:t>
            </a:r>
            <a:r>
              <a:rPr lang="zh-CN" altLang="en-US" sz="2800">
                <a:solidFill>
                  <a:srgbClr val="FF3300"/>
                </a:solidFill>
              </a:rPr>
              <a:t>，</a:t>
            </a:r>
            <a:r>
              <a:rPr lang="en-US" altLang="zh-CN" sz="2800" i="1">
                <a:solidFill>
                  <a:srgbClr val="FF3300"/>
                </a:solidFill>
              </a:rPr>
              <a:t>α</a:t>
            </a:r>
            <a:r>
              <a:rPr lang="en-US" altLang="zh-CN" sz="2800">
                <a:solidFill>
                  <a:srgbClr val="FF3300"/>
                </a:solidFill>
              </a:rPr>
              <a:t> = 0.018%</a:t>
            </a:r>
          </a:p>
        </p:txBody>
      </p:sp>
      <p:sp>
        <p:nvSpPr>
          <p:cNvPr id="271365" name="Rectangle 5"/>
          <p:cNvSpPr>
            <a:spLocks noChangeArrowheads="1"/>
          </p:cNvSpPr>
          <p:nvPr/>
        </p:nvSpPr>
        <p:spPr bwMode="auto">
          <a:xfrm>
            <a:off x="6781800" y="1243013"/>
            <a:ext cx="1447800" cy="1519237"/>
          </a:xfrm>
          <a:prstGeom prst="rect">
            <a:avLst/>
          </a:prstGeom>
          <a:solidFill>
            <a:srgbClr val="FFCC00"/>
          </a:solidFill>
          <a:ln w="9525">
            <a:solidFill>
              <a:schemeClr val="tx1"/>
            </a:solidFill>
            <a:miter lim="800000"/>
            <a:headEnd/>
            <a:tailEnd/>
          </a:ln>
          <a:effectLst/>
        </p:spPr>
        <p:txBody>
          <a:bodyPr wrap="none" anchor="ctr"/>
          <a:lstStyle/>
          <a:p>
            <a:pPr algn="ctr"/>
            <a:endParaRPr lang="zh-CN" altLang="zh-CN" sz="2800"/>
          </a:p>
        </p:txBody>
      </p:sp>
      <p:sp>
        <p:nvSpPr>
          <p:cNvPr id="271366" name="Text Box 6"/>
          <p:cNvSpPr txBox="1">
            <a:spLocks noChangeArrowheads="1"/>
          </p:cNvSpPr>
          <p:nvPr/>
        </p:nvSpPr>
        <p:spPr bwMode="auto">
          <a:xfrm>
            <a:off x="1441450" y="1236663"/>
            <a:ext cx="5340350" cy="519112"/>
          </a:xfrm>
          <a:prstGeom prst="rect">
            <a:avLst/>
          </a:prstGeom>
          <a:noFill/>
          <a:ln w="9525">
            <a:noFill/>
            <a:miter lim="800000"/>
            <a:headEnd/>
            <a:tailEnd/>
          </a:ln>
          <a:effectLst/>
        </p:spPr>
        <p:txBody>
          <a:bodyPr>
            <a:spAutoFit/>
          </a:bodyPr>
          <a:lstStyle/>
          <a:p>
            <a:pPr>
              <a:spcBef>
                <a:spcPct val="50000"/>
              </a:spcBef>
            </a:pPr>
            <a:r>
              <a:rPr lang="en-US" altLang="zh-CN" sz="2800"/>
              <a:t>              HAc(aq)             H</a:t>
            </a:r>
            <a:r>
              <a:rPr lang="en-US" altLang="zh-CN" sz="2800" baseline="30000"/>
              <a:t>+</a:t>
            </a:r>
            <a:r>
              <a:rPr lang="en-US" altLang="zh-CN" sz="2800"/>
              <a:t> (aq) +</a:t>
            </a:r>
          </a:p>
        </p:txBody>
      </p:sp>
      <p:sp>
        <p:nvSpPr>
          <p:cNvPr id="271367" name="Text Box 7"/>
          <p:cNvSpPr txBox="1">
            <a:spLocks noChangeArrowheads="1"/>
          </p:cNvSpPr>
          <p:nvPr/>
        </p:nvSpPr>
        <p:spPr bwMode="auto">
          <a:xfrm>
            <a:off x="6858000" y="1196975"/>
            <a:ext cx="1524000" cy="519113"/>
          </a:xfrm>
          <a:prstGeom prst="rect">
            <a:avLst/>
          </a:prstGeom>
          <a:noFill/>
          <a:ln w="9525">
            <a:noFill/>
            <a:miter lim="800000"/>
            <a:headEnd/>
            <a:tailEnd/>
          </a:ln>
          <a:effectLst/>
        </p:spPr>
        <p:txBody>
          <a:bodyPr>
            <a:spAutoFit/>
          </a:bodyPr>
          <a:lstStyle/>
          <a:p>
            <a:pPr>
              <a:spcBef>
                <a:spcPct val="50000"/>
              </a:spcBef>
            </a:pPr>
            <a:r>
              <a:rPr lang="en-US" altLang="zh-CN" sz="2800"/>
              <a:t>Ac</a:t>
            </a:r>
            <a:r>
              <a:rPr lang="en-US" altLang="zh-CN" sz="2800" baseline="30000"/>
              <a:t>–</a:t>
            </a:r>
            <a:r>
              <a:rPr lang="en-US" altLang="zh-CN" sz="2800"/>
              <a:t>(aq) </a:t>
            </a:r>
          </a:p>
        </p:txBody>
      </p:sp>
      <p:graphicFrame>
        <p:nvGraphicFramePr>
          <p:cNvPr id="271368" name="Object 8"/>
          <p:cNvGraphicFramePr>
            <a:graphicFrameLocks noChangeAspect="1"/>
          </p:cNvGraphicFramePr>
          <p:nvPr/>
        </p:nvGraphicFramePr>
        <p:xfrm>
          <a:off x="4225925" y="1412875"/>
          <a:ext cx="650875" cy="204788"/>
        </p:xfrm>
        <a:graphic>
          <a:graphicData uri="http://schemas.openxmlformats.org/presentationml/2006/ole">
            <p:oleObj spid="_x0000_s271368" name="CS ChemDraw Drawing" r:id="rId3" imgW="650160" imgH="205560" progId="">
              <p:embed/>
            </p:oleObj>
          </a:graphicData>
        </a:graphic>
      </p:graphicFrame>
      <p:grpSp>
        <p:nvGrpSpPr>
          <p:cNvPr id="271369" name="Group 9"/>
          <p:cNvGrpSpPr>
            <a:grpSpLocks/>
          </p:cNvGrpSpPr>
          <p:nvPr/>
        </p:nvGrpSpPr>
        <p:grpSpPr bwMode="auto">
          <a:xfrm>
            <a:off x="3492500" y="1700213"/>
            <a:ext cx="2317750" cy="519112"/>
            <a:chOff x="513" y="1104"/>
            <a:chExt cx="1460" cy="327"/>
          </a:xfrm>
        </p:grpSpPr>
        <p:sp>
          <p:nvSpPr>
            <p:cNvPr id="271370" name="Line 10"/>
            <p:cNvSpPr>
              <a:spLocks noChangeShapeType="1"/>
            </p:cNvSpPr>
            <p:nvPr/>
          </p:nvSpPr>
          <p:spPr bwMode="auto">
            <a:xfrm flipH="1">
              <a:off x="567" y="1392"/>
              <a:ext cx="1392" cy="0"/>
            </a:xfrm>
            <a:prstGeom prst="line">
              <a:avLst/>
            </a:prstGeom>
            <a:noFill/>
            <a:ln w="19050">
              <a:solidFill>
                <a:srgbClr val="FF0000"/>
              </a:solidFill>
              <a:round/>
              <a:headEnd/>
              <a:tailEnd type="stealth" w="med" len="lg"/>
            </a:ln>
            <a:effectLst/>
          </p:spPr>
          <p:txBody>
            <a:bodyPr wrap="none" anchor="ctr"/>
            <a:lstStyle/>
            <a:p>
              <a:endParaRPr lang="zh-CN" altLang="en-US"/>
            </a:p>
          </p:txBody>
        </p:sp>
        <p:sp>
          <p:nvSpPr>
            <p:cNvPr id="271371" name="Rectangle 11"/>
            <p:cNvSpPr>
              <a:spLocks noChangeArrowheads="1"/>
            </p:cNvSpPr>
            <p:nvPr/>
          </p:nvSpPr>
          <p:spPr bwMode="auto">
            <a:xfrm>
              <a:off x="513" y="1104"/>
              <a:ext cx="1460" cy="327"/>
            </a:xfrm>
            <a:prstGeom prst="rect">
              <a:avLst/>
            </a:prstGeom>
            <a:noFill/>
            <a:ln w="12700" cap="sq">
              <a:noFill/>
              <a:miter lim="800000"/>
              <a:headEnd type="none" w="sm" len="sm"/>
              <a:tailEnd type="none" w="sm" len="sm"/>
            </a:ln>
            <a:effectLst/>
          </p:spPr>
          <p:txBody>
            <a:bodyPr wrap="none">
              <a:spAutoFit/>
            </a:bodyPr>
            <a:lstStyle/>
            <a:p>
              <a:r>
                <a:rPr lang="zh-CN" altLang="en-US" sz="2800">
                  <a:solidFill>
                    <a:schemeClr val="folHlink"/>
                  </a:solidFill>
                </a:rPr>
                <a:t>平衡移动方向</a:t>
              </a:r>
            </a:p>
          </p:txBody>
        </p:sp>
      </p:grpSp>
      <p:grpSp>
        <p:nvGrpSpPr>
          <p:cNvPr id="271372" name="Group 12"/>
          <p:cNvGrpSpPr>
            <a:grpSpLocks/>
          </p:cNvGrpSpPr>
          <p:nvPr/>
        </p:nvGrpSpPr>
        <p:grpSpPr bwMode="auto">
          <a:xfrm>
            <a:off x="2484438" y="2187575"/>
            <a:ext cx="5969000" cy="590550"/>
            <a:chOff x="1565" y="1344"/>
            <a:chExt cx="3760" cy="372"/>
          </a:xfrm>
        </p:grpSpPr>
        <p:sp>
          <p:nvSpPr>
            <p:cNvPr id="271373" name="Text Box 13"/>
            <p:cNvSpPr txBox="1">
              <a:spLocks noChangeArrowheads="1"/>
            </p:cNvSpPr>
            <p:nvPr/>
          </p:nvSpPr>
          <p:spPr bwMode="auto">
            <a:xfrm>
              <a:off x="4317" y="1379"/>
              <a:ext cx="1008" cy="327"/>
            </a:xfrm>
            <a:prstGeom prst="rect">
              <a:avLst/>
            </a:prstGeom>
            <a:noFill/>
            <a:ln w="9525">
              <a:noFill/>
              <a:miter lim="800000"/>
              <a:headEnd/>
              <a:tailEnd/>
            </a:ln>
            <a:effectLst/>
          </p:spPr>
          <p:txBody>
            <a:bodyPr>
              <a:spAutoFit/>
            </a:bodyPr>
            <a:lstStyle/>
            <a:p>
              <a:pPr>
                <a:spcBef>
                  <a:spcPct val="50000"/>
                </a:spcBef>
              </a:pPr>
              <a:r>
                <a:rPr lang="en-US" altLang="zh-CN" sz="2800"/>
                <a:t>Ac</a:t>
              </a:r>
              <a:r>
                <a:rPr lang="en-US" altLang="zh-CN" sz="2800" baseline="30000"/>
                <a:t>–</a:t>
              </a:r>
              <a:r>
                <a:rPr lang="en-US" altLang="zh-CN" sz="2800"/>
                <a:t>(aq) </a:t>
              </a:r>
            </a:p>
          </p:txBody>
        </p:sp>
        <p:sp>
          <p:nvSpPr>
            <p:cNvPr id="271374" name="Line 14"/>
            <p:cNvSpPr>
              <a:spLocks noChangeShapeType="1"/>
            </p:cNvSpPr>
            <p:nvPr/>
          </p:nvSpPr>
          <p:spPr bwMode="auto">
            <a:xfrm>
              <a:off x="2640" y="1525"/>
              <a:ext cx="432" cy="0"/>
            </a:xfrm>
            <a:prstGeom prst="line">
              <a:avLst/>
            </a:prstGeom>
            <a:noFill/>
            <a:ln w="19050" cap="sq">
              <a:solidFill>
                <a:schemeClr val="tx1"/>
              </a:solidFill>
              <a:round/>
              <a:headEnd/>
              <a:tailEnd type="stealth" w="med" len="lg"/>
            </a:ln>
            <a:effectLst/>
          </p:spPr>
          <p:txBody>
            <a:bodyPr wrap="none" anchor="ctr">
              <a:spAutoFit/>
            </a:bodyPr>
            <a:lstStyle/>
            <a:p>
              <a:endParaRPr lang="zh-CN" altLang="en-US"/>
            </a:p>
          </p:txBody>
        </p:sp>
        <p:graphicFrame>
          <p:nvGraphicFramePr>
            <p:cNvPr id="271375" name="Object 15"/>
            <p:cNvGraphicFramePr>
              <a:graphicFrameLocks noChangeAspect="1"/>
            </p:cNvGraphicFramePr>
            <p:nvPr/>
          </p:nvGraphicFramePr>
          <p:xfrm>
            <a:off x="3253" y="1344"/>
            <a:ext cx="443" cy="365"/>
          </p:xfrm>
          <a:graphic>
            <a:graphicData uri="http://schemas.openxmlformats.org/presentationml/2006/ole">
              <p:oleObj spid="_x0000_s271375" name="Equation" r:id="rId4" imgW="291960" imgH="241200" progId="Equation.DSMT4">
                <p:embed/>
              </p:oleObj>
            </a:graphicData>
          </a:graphic>
        </p:graphicFrame>
        <p:sp>
          <p:nvSpPr>
            <p:cNvPr id="271376" name="Rectangle 16"/>
            <p:cNvSpPr>
              <a:spLocks noChangeArrowheads="1"/>
            </p:cNvSpPr>
            <p:nvPr/>
          </p:nvSpPr>
          <p:spPr bwMode="auto">
            <a:xfrm>
              <a:off x="1565" y="1344"/>
              <a:ext cx="2702" cy="327"/>
            </a:xfrm>
            <a:prstGeom prst="rect">
              <a:avLst/>
            </a:prstGeom>
            <a:noFill/>
            <a:ln w="12700" cap="sq">
              <a:noFill/>
              <a:miter lim="800000"/>
              <a:headEnd type="none" w="sm" len="sm"/>
              <a:tailEnd type="none" w="sm" len="sm"/>
            </a:ln>
            <a:effectLst/>
          </p:spPr>
          <p:txBody>
            <a:bodyPr>
              <a:spAutoFit/>
            </a:bodyPr>
            <a:lstStyle/>
            <a:p>
              <a:r>
                <a:rPr lang="en-US" altLang="zh-CN" sz="2800"/>
                <a:t>  NaAc(aq)                   (aq)</a:t>
              </a:r>
            </a:p>
          </p:txBody>
        </p:sp>
        <p:sp>
          <p:nvSpPr>
            <p:cNvPr id="271377" name="Rectangle 17"/>
            <p:cNvSpPr>
              <a:spLocks noChangeArrowheads="1"/>
            </p:cNvSpPr>
            <p:nvPr/>
          </p:nvSpPr>
          <p:spPr bwMode="auto">
            <a:xfrm>
              <a:off x="4059" y="1389"/>
              <a:ext cx="242" cy="327"/>
            </a:xfrm>
            <a:prstGeom prst="rect">
              <a:avLst/>
            </a:prstGeom>
            <a:noFill/>
            <a:ln w="9525" algn="ctr">
              <a:noFill/>
              <a:miter lim="800000"/>
              <a:headEnd/>
              <a:tailEnd/>
            </a:ln>
            <a:effectLst/>
          </p:spPr>
          <p:txBody>
            <a:bodyPr wrap="none">
              <a:spAutoFit/>
            </a:bodyPr>
            <a:lstStyle/>
            <a:p>
              <a:r>
                <a:rPr lang="en-US" altLang="zh-CN" sz="2800"/>
                <a:t>+</a:t>
              </a:r>
            </a:p>
          </p:txBody>
        </p:sp>
      </p:grpSp>
      <p:pic>
        <p:nvPicPr>
          <p:cNvPr id="271379" name="Picture 19" descr="返回">
            <a:hlinkClick r:id="rId5" action="ppaction://hlinksldjump"/>
          </p:cNvPr>
          <p:cNvPicPr>
            <a:picLocks noChangeAspect="1" noChangeArrowheads="1"/>
          </p:cNvPicPr>
          <p:nvPr/>
        </p:nvPicPr>
        <p:blipFill>
          <a:blip r:embed="rId6"/>
          <a:srcRect/>
          <a:stretch>
            <a:fillRect/>
          </a:stretch>
        </p:blipFill>
        <p:spPr bwMode="auto">
          <a:xfrm>
            <a:off x="7494588" y="6383338"/>
            <a:ext cx="792162" cy="468312"/>
          </a:xfrm>
          <a:prstGeom prst="rect">
            <a:avLst/>
          </a:prstGeom>
          <a:noFill/>
        </p:spPr>
      </p:pic>
      <p:sp>
        <p:nvSpPr>
          <p:cNvPr id="271381" name="Rectangle 21"/>
          <p:cNvSpPr>
            <a:spLocks noGrp="1" noChangeArrowheads="1"/>
          </p:cNvSpPr>
          <p:nvPr>
            <p:ph type="title"/>
          </p:nvPr>
        </p:nvSpPr>
        <p:spPr/>
        <p:txBody>
          <a:bodyPr/>
          <a:lstStyle/>
          <a:p>
            <a:r>
              <a:rPr lang="en-US" altLang="zh-CN"/>
              <a:t>2.2.3.1 </a:t>
            </a:r>
            <a:r>
              <a:rPr lang="zh-CN" altLang="en-US"/>
              <a:t>同离子效应</a:t>
            </a:r>
          </a:p>
        </p:txBody>
      </p:sp>
      <p:sp>
        <p:nvSpPr>
          <p:cNvPr id="271382" name="Rectangle 22"/>
          <p:cNvSpPr>
            <a:spLocks noChangeArrowheads="1"/>
          </p:cNvSpPr>
          <p:nvPr/>
        </p:nvSpPr>
        <p:spPr bwMode="auto">
          <a:xfrm>
            <a:off x="604838" y="4641850"/>
            <a:ext cx="8359775" cy="1595438"/>
          </a:xfrm>
          <a:prstGeom prst="rect">
            <a:avLst/>
          </a:prstGeom>
          <a:solidFill>
            <a:srgbClr val="FFFF99"/>
          </a:solidFill>
          <a:ln w="9525">
            <a:solidFill>
              <a:srgbClr val="E4C9FF"/>
            </a:solidFill>
            <a:miter lim="800000"/>
            <a:headEnd/>
            <a:tailEnd/>
          </a:ln>
        </p:spPr>
        <p:txBody>
          <a:bodyPr/>
          <a:lstStyle/>
          <a:p>
            <a:pPr marL="342900" indent="-342900">
              <a:lnSpc>
                <a:spcPct val="115000"/>
              </a:lnSpc>
              <a:spcBef>
                <a:spcPct val="60000"/>
              </a:spcBef>
              <a:buClr>
                <a:srgbClr val="FF00FF"/>
              </a:buClr>
              <a:buFont typeface="Wingdings" pitchFamily="2" charset="2"/>
              <a:buChar char="v"/>
            </a:pPr>
            <a:r>
              <a:rPr lang="zh-CN" altLang="en-US" sz="2800">
                <a:solidFill>
                  <a:srgbClr val="0000FF"/>
                </a:solidFill>
                <a:latin typeface="Arial Narrow" pitchFamily="34" charset="0"/>
              </a:rPr>
              <a:t>在弱酸或弱碱溶液中，加入与这种酸或碱含有相同离子的强电解质，使弱酸或弱碱的解离度降低，这种作用被称为</a:t>
            </a:r>
            <a:r>
              <a:rPr lang="zh-CN" altLang="en-US" sz="2800">
                <a:solidFill>
                  <a:schemeClr val="folHlink"/>
                </a:solidFill>
                <a:latin typeface="Arial Narrow" pitchFamily="34" charset="0"/>
              </a:rPr>
              <a:t>同离子效应</a:t>
            </a:r>
            <a:r>
              <a:rPr lang="en-US" altLang="zh-CN" sz="2800">
                <a:solidFill>
                  <a:schemeClr val="folHlink"/>
                </a:solidFill>
                <a:latin typeface="Arial Narrow" pitchFamily="34" charset="0"/>
              </a:rPr>
              <a:t>(</a:t>
            </a:r>
            <a:r>
              <a:rPr lang="en-US" altLang="zh-CN" sz="2800" b="1" i="1">
                <a:solidFill>
                  <a:srgbClr val="FF00FF"/>
                </a:solidFill>
                <a:ea typeface="宋体" pitchFamily="2" charset="-122"/>
              </a:rPr>
              <a:t>the common-ion effect</a:t>
            </a:r>
            <a:r>
              <a:rPr lang="en-US" altLang="zh-CN" sz="2800">
                <a:solidFill>
                  <a:schemeClr val="folHlink"/>
                </a:solidFill>
                <a:latin typeface="Arial Narrow" pitchFamily="34" charset="0"/>
              </a:rPr>
              <a:t>)</a:t>
            </a:r>
            <a:r>
              <a:rPr lang="zh-CN" altLang="en-US" sz="2800">
                <a:solidFill>
                  <a:srgbClr val="0000FF"/>
                </a:solidFill>
                <a:latin typeface="Arial Narrow" pitchFamily="34" charset="0"/>
              </a:rPr>
              <a:t>。</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1366"/>
                                        </p:tgtEl>
                                        <p:attrNameLst>
                                          <p:attrName>style.visibility</p:attrName>
                                        </p:attrNameLst>
                                      </p:cBhvr>
                                      <p:to>
                                        <p:strVal val="visible"/>
                                      </p:to>
                                    </p:set>
                                    <p:animEffect transition="in" filter="blinds(horizontal)">
                                      <p:cBhvr>
                                        <p:cTn id="7" dur="500"/>
                                        <p:tgtEl>
                                          <p:spTgt spid="27136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71367"/>
                                        </p:tgtEl>
                                        <p:attrNameLst>
                                          <p:attrName>style.visibility</p:attrName>
                                        </p:attrNameLst>
                                      </p:cBhvr>
                                      <p:to>
                                        <p:strVal val="visible"/>
                                      </p:to>
                                    </p:set>
                                    <p:animEffect transition="in" filter="blinds(horizontal)">
                                      <p:cBhvr>
                                        <p:cTn id="10" dur="500"/>
                                        <p:tgtEl>
                                          <p:spTgt spid="271367"/>
                                        </p:tgtEl>
                                      </p:cBhvr>
                                    </p:animEffect>
                                  </p:childTnLst>
                                </p:cTn>
                              </p:par>
                              <p:par>
                                <p:cTn id="11" presetID="3" presetClass="entr" presetSubtype="10" fill="hold" nodeType="withEffect">
                                  <p:stCondLst>
                                    <p:cond delay="0"/>
                                  </p:stCondLst>
                                  <p:childTnLst>
                                    <p:set>
                                      <p:cBhvr>
                                        <p:cTn id="12" dur="1" fill="hold">
                                          <p:stCondLst>
                                            <p:cond delay="0"/>
                                          </p:stCondLst>
                                        </p:cTn>
                                        <p:tgtEl>
                                          <p:spTgt spid="271368"/>
                                        </p:tgtEl>
                                        <p:attrNameLst>
                                          <p:attrName>style.visibility</p:attrName>
                                        </p:attrNameLst>
                                      </p:cBhvr>
                                      <p:to>
                                        <p:strVal val="visible"/>
                                      </p:to>
                                    </p:set>
                                    <p:animEffect transition="in" filter="blinds(horizontal)">
                                      <p:cBhvr>
                                        <p:cTn id="13" dur="500"/>
                                        <p:tgtEl>
                                          <p:spTgt spid="27136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71372"/>
                                        </p:tgtEl>
                                        <p:attrNameLst>
                                          <p:attrName>style.visibility</p:attrName>
                                        </p:attrNameLst>
                                      </p:cBhvr>
                                      <p:to>
                                        <p:strVal val="visible"/>
                                      </p:to>
                                    </p:set>
                                    <p:animEffect transition="in" filter="blinds(horizontal)">
                                      <p:cBhvr>
                                        <p:cTn id="18" dur="500"/>
                                        <p:tgtEl>
                                          <p:spTgt spid="27137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71365"/>
                                        </p:tgtEl>
                                        <p:attrNameLst>
                                          <p:attrName>style.visibility</p:attrName>
                                        </p:attrNameLst>
                                      </p:cBhvr>
                                      <p:to>
                                        <p:strVal val="visible"/>
                                      </p:to>
                                    </p:set>
                                    <p:animEffect transition="in" filter="blinds(horizontal)">
                                      <p:cBhvr>
                                        <p:cTn id="23" dur="500"/>
                                        <p:tgtEl>
                                          <p:spTgt spid="271365"/>
                                        </p:tgtEl>
                                      </p:cBhvr>
                                    </p:animEffect>
                                  </p:childTnLst>
                                </p:cTn>
                              </p:par>
                              <p:par>
                                <p:cTn id="24" presetID="3" presetClass="entr" presetSubtype="10" fill="hold" nodeType="withEffect">
                                  <p:stCondLst>
                                    <p:cond delay="0"/>
                                  </p:stCondLst>
                                  <p:childTnLst>
                                    <p:set>
                                      <p:cBhvr>
                                        <p:cTn id="25" dur="1" fill="hold">
                                          <p:stCondLst>
                                            <p:cond delay="0"/>
                                          </p:stCondLst>
                                        </p:cTn>
                                        <p:tgtEl>
                                          <p:spTgt spid="271369"/>
                                        </p:tgtEl>
                                        <p:attrNameLst>
                                          <p:attrName>style.visibility</p:attrName>
                                        </p:attrNameLst>
                                      </p:cBhvr>
                                      <p:to>
                                        <p:strVal val="visible"/>
                                      </p:to>
                                    </p:set>
                                    <p:animEffect transition="in" filter="blinds(horizontal)">
                                      <p:cBhvr>
                                        <p:cTn id="26" dur="500"/>
                                        <p:tgtEl>
                                          <p:spTgt spid="27136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71362"/>
                                        </p:tgtEl>
                                        <p:attrNameLst>
                                          <p:attrName>style.visibility</p:attrName>
                                        </p:attrNameLst>
                                      </p:cBhvr>
                                      <p:to>
                                        <p:strVal val="visible"/>
                                      </p:to>
                                    </p:set>
                                    <p:animEffect transition="in" filter="blinds(horizontal)">
                                      <p:cBhvr>
                                        <p:cTn id="31" dur="500"/>
                                        <p:tgtEl>
                                          <p:spTgt spid="27136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71363"/>
                                        </p:tgtEl>
                                        <p:attrNameLst>
                                          <p:attrName>style.visibility</p:attrName>
                                        </p:attrNameLst>
                                      </p:cBhvr>
                                      <p:to>
                                        <p:strVal val="visible"/>
                                      </p:to>
                                    </p:set>
                                    <p:animEffect transition="in" filter="blinds(horizontal)">
                                      <p:cBhvr>
                                        <p:cTn id="34" dur="500"/>
                                        <p:tgtEl>
                                          <p:spTgt spid="271363"/>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71382"/>
                                        </p:tgtEl>
                                        <p:attrNameLst>
                                          <p:attrName>style.visibility</p:attrName>
                                        </p:attrNameLst>
                                      </p:cBhvr>
                                      <p:to>
                                        <p:strVal val="visible"/>
                                      </p:to>
                                    </p:set>
                                    <p:animEffect transition="in" filter="blinds(horizontal)">
                                      <p:cBhvr>
                                        <p:cTn id="39" dur="500"/>
                                        <p:tgtEl>
                                          <p:spTgt spid="271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2" grpId="0" animBg="1"/>
      <p:bldP spid="271363" grpId="0" animBg="1"/>
      <p:bldP spid="271365" grpId="0" animBg="1"/>
      <p:bldP spid="271366" grpId="0"/>
      <p:bldP spid="271367" grpId="0"/>
      <p:bldP spid="27138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ChangeArrowheads="1"/>
          </p:cNvSpPr>
          <p:nvPr/>
        </p:nvSpPr>
        <p:spPr bwMode="auto">
          <a:xfrm>
            <a:off x="971550" y="1989138"/>
            <a:ext cx="7529513" cy="3692165"/>
          </a:xfrm>
          <a:prstGeom prst="rect">
            <a:avLst/>
          </a:prstGeom>
          <a:noFill/>
          <a:ln w="9525" algn="ctr">
            <a:noFill/>
            <a:miter lim="800000"/>
            <a:headEnd/>
            <a:tailEnd/>
          </a:ln>
          <a:effectLst/>
        </p:spPr>
        <p:txBody>
          <a:bodyPr>
            <a:spAutoFit/>
          </a:bodyPr>
          <a:lstStyle/>
          <a:p>
            <a:pPr>
              <a:lnSpc>
                <a:spcPct val="150000"/>
              </a:lnSpc>
            </a:pPr>
            <a:r>
              <a:rPr kumimoji="1" lang="en-US" altLang="zh-CN" dirty="0" smtClean="0">
                <a:solidFill>
                  <a:srgbClr val="0000FF"/>
                </a:solidFill>
                <a:latin typeface="Times New Roman" pitchFamily="18" charset="0"/>
                <a:ea typeface="黑体" pitchFamily="49" charset="-122"/>
              </a:rPr>
              <a:t>2.1.1 </a:t>
            </a:r>
            <a:r>
              <a:rPr kumimoji="1" lang="zh-CN" altLang="en-US" dirty="0">
                <a:solidFill>
                  <a:srgbClr val="0000FF"/>
                </a:solidFill>
                <a:latin typeface="Times New Roman" pitchFamily="18" charset="0"/>
                <a:ea typeface="黑体" pitchFamily="49" charset="-122"/>
              </a:rPr>
              <a:t>非电解质溶液的通性</a:t>
            </a:r>
          </a:p>
          <a:p>
            <a:pPr>
              <a:lnSpc>
                <a:spcPct val="150000"/>
              </a:lnSpc>
            </a:pPr>
            <a:r>
              <a:rPr kumimoji="1" lang="zh-CN" altLang="en-US" dirty="0">
                <a:solidFill>
                  <a:srgbClr val="0000FF"/>
                </a:solidFill>
                <a:latin typeface="Times New Roman" pitchFamily="18" charset="0"/>
                <a:ea typeface="黑体" pitchFamily="49" charset="-122"/>
              </a:rPr>
              <a:t>      </a:t>
            </a:r>
            <a:r>
              <a:rPr kumimoji="1" lang="en-US" altLang="zh-CN" dirty="0">
                <a:solidFill>
                  <a:srgbClr val="0000FF"/>
                </a:solidFill>
                <a:latin typeface="Times New Roman" pitchFamily="18" charset="0"/>
                <a:ea typeface="黑体" pitchFamily="49" charset="-122"/>
                <a:hlinkClick r:id="rId2" action="ppaction://hlinksldjump"/>
              </a:rPr>
              <a:t>1. </a:t>
            </a:r>
            <a:r>
              <a:rPr kumimoji="1" lang="zh-CN" altLang="en-US" dirty="0">
                <a:solidFill>
                  <a:srgbClr val="0000FF"/>
                </a:solidFill>
                <a:latin typeface="Times New Roman" pitchFamily="18" charset="0"/>
                <a:ea typeface="黑体" pitchFamily="49" charset="-122"/>
                <a:hlinkClick r:id="rId2" action="ppaction://hlinksldjump"/>
              </a:rPr>
              <a:t>溶液的蒸气压下降</a:t>
            </a:r>
            <a:endParaRPr kumimoji="1" lang="zh-CN" altLang="en-US" dirty="0">
              <a:solidFill>
                <a:srgbClr val="0000FF"/>
              </a:solidFill>
              <a:latin typeface="Times New Roman" pitchFamily="18" charset="0"/>
              <a:ea typeface="黑体" pitchFamily="49" charset="-122"/>
            </a:endParaRPr>
          </a:p>
          <a:p>
            <a:pPr>
              <a:lnSpc>
                <a:spcPct val="150000"/>
              </a:lnSpc>
            </a:pPr>
            <a:r>
              <a:rPr kumimoji="1" lang="zh-CN" altLang="en-US" dirty="0">
                <a:solidFill>
                  <a:srgbClr val="0000FF"/>
                </a:solidFill>
                <a:latin typeface="Times New Roman" pitchFamily="18" charset="0"/>
                <a:ea typeface="黑体" pitchFamily="49" charset="-122"/>
              </a:rPr>
              <a:t>      </a:t>
            </a:r>
            <a:r>
              <a:rPr kumimoji="1" lang="en-US" altLang="zh-CN" dirty="0">
                <a:solidFill>
                  <a:srgbClr val="0000FF"/>
                </a:solidFill>
                <a:latin typeface="Times New Roman" pitchFamily="18" charset="0"/>
                <a:ea typeface="黑体" pitchFamily="49" charset="-122"/>
                <a:hlinkClick r:id="rId3" action="ppaction://hlinksldjump"/>
              </a:rPr>
              <a:t>2. </a:t>
            </a:r>
            <a:r>
              <a:rPr kumimoji="1" lang="zh-CN" altLang="en-US" dirty="0">
                <a:solidFill>
                  <a:srgbClr val="0000FF"/>
                </a:solidFill>
                <a:latin typeface="Times New Roman" pitchFamily="18" charset="0"/>
                <a:ea typeface="黑体" pitchFamily="49" charset="-122"/>
                <a:hlinkClick r:id="rId3" action="ppaction://hlinksldjump"/>
              </a:rPr>
              <a:t>溶液的沸点上升和凝固点下降</a:t>
            </a:r>
            <a:endParaRPr kumimoji="1" lang="zh-CN" altLang="en-US" dirty="0">
              <a:solidFill>
                <a:srgbClr val="0000FF"/>
              </a:solidFill>
              <a:latin typeface="Times New Roman" pitchFamily="18" charset="0"/>
              <a:ea typeface="黑体" pitchFamily="49" charset="-122"/>
            </a:endParaRPr>
          </a:p>
          <a:p>
            <a:pPr>
              <a:lnSpc>
                <a:spcPct val="150000"/>
              </a:lnSpc>
            </a:pPr>
            <a:r>
              <a:rPr kumimoji="1" lang="zh-CN" altLang="en-US" dirty="0">
                <a:solidFill>
                  <a:srgbClr val="0000FF"/>
                </a:solidFill>
                <a:latin typeface="Times New Roman" pitchFamily="18" charset="0"/>
                <a:ea typeface="黑体" pitchFamily="49" charset="-122"/>
              </a:rPr>
              <a:t>      </a:t>
            </a:r>
            <a:r>
              <a:rPr kumimoji="1" lang="en-US" altLang="zh-CN" dirty="0">
                <a:solidFill>
                  <a:srgbClr val="0000FF"/>
                </a:solidFill>
                <a:latin typeface="Times New Roman" pitchFamily="18" charset="0"/>
                <a:ea typeface="黑体" pitchFamily="49" charset="-122"/>
                <a:hlinkClick r:id="" action="ppaction://noaction"/>
              </a:rPr>
              <a:t>3. </a:t>
            </a:r>
            <a:r>
              <a:rPr kumimoji="1" lang="zh-CN" altLang="en-US" dirty="0">
                <a:solidFill>
                  <a:srgbClr val="0000FF"/>
                </a:solidFill>
                <a:latin typeface="Times New Roman" pitchFamily="18" charset="0"/>
                <a:ea typeface="黑体" pitchFamily="49" charset="-122"/>
                <a:hlinkClick r:id="" action="ppaction://noaction"/>
              </a:rPr>
              <a:t>渗透压</a:t>
            </a:r>
            <a:endParaRPr kumimoji="1" lang="zh-CN" altLang="en-US" dirty="0">
              <a:solidFill>
                <a:srgbClr val="0000FF"/>
              </a:solidFill>
              <a:latin typeface="Times New Roman" pitchFamily="18" charset="0"/>
              <a:ea typeface="黑体" pitchFamily="49" charset="-122"/>
            </a:endParaRPr>
          </a:p>
          <a:p>
            <a:pPr>
              <a:lnSpc>
                <a:spcPct val="150000"/>
              </a:lnSpc>
            </a:pPr>
            <a:r>
              <a:rPr kumimoji="1" lang="en-US" altLang="zh-CN" dirty="0" smtClean="0">
                <a:solidFill>
                  <a:srgbClr val="0000FF"/>
                </a:solidFill>
                <a:latin typeface="Times New Roman" pitchFamily="18" charset="0"/>
                <a:ea typeface="黑体" pitchFamily="49" charset="-122"/>
              </a:rPr>
              <a:t>2.1.2 </a:t>
            </a:r>
            <a:r>
              <a:rPr kumimoji="1" lang="zh-CN" altLang="en-US" dirty="0">
                <a:solidFill>
                  <a:srgbClr val="0000FF"/>
                </a:solidFill>
                <a:latin typeface="Times New Roman" pitchFamily="18" charset="0"/>
                <a:ea typeface="黑体" pitchFamily="49" charset="-122"/>
              </a:rPr>
              <a:t>电解质溶液的通性</a:t>
            </a:r>
          </a:p>
        </p:txBody>
      </p:sp>
      <p:sp>
        <p:nvSpPr>
          <p:cNvPr id="199683" name="Rectangle 3"/>
          <p:cNvSpPr>
            <a:spLocks noGrp="1" noChangeArrowheads="1"/>
          </p:cNvSpPr>
          <p:nvPr>
            <p:ph type="title"/>
          </p:nvPr>
        </p:nvSpPr>
        <p:spPr>
          <a:xfrm>
            <a:off x="1547813" y="93663"/>
            <a:ext cx="7077075" cy="701675"/>
          </a:xfrm>
          <a:noFill/>
          <a:ln/>
        </p:spPr>
        <p:txBody>
          <a:bodyPr anchor="t">
            <a:spAutoFit/>
          </a:bodyPr>
          <a:lstStyle/>
          <a:p>
            <a:r>
              <a:rPr lang="en-US" altLang="zh-CN" dirty="0" smtClean="0">
                <a:latin typeface="Times New Roman" pitchFamily="18" charset="0"/>
              </a:rPr>
              <a:t>2.1 </a:t>
            </a:r>
            <a:r>
              <a:rPr lang="zh-CN" altLang="en-US" dirty="0">
                <a:latin typeface="Times New Roman" pitchFamily="18" charset="0"/>
              </a:rPr>
              <a:t>溶液的通性</a:t>
            </a:r>
          </a:p>
        </p:txBody>
      </p:sp>
      <p:sp>
        <p:nvSpPr>
          <p:cNvPr id="199684" name="Rectangle 4"/>
          <p:cNvSpPr>
            <a:spLocks noChangeArrowheads="1"/>
          </p:cNvSpPr>
          <p:nvPr/>
        </p:nvSpPr>
        <p:spPr bwMode="auto">
          <a:xfrm>
            <a:off x="1204913" y="1268413"/>
            <a:ext cx="7112000" cy="579437"/>
          </a:xfrm>
          <a:prstGeom prst="rect">
            <a:avLst/>
          </a:prstGeom>
          <a:noFill/>
          <a:ln w="9525" algn="ctr">
            <a:noFill/>
            <a:miter lim="800000"/>
            <a:headEnd/>
            <a:tailEnd/>
          </a:ln>
          <a:effectLst/>
        </p:spPr>
        <p:txBody>
          <a:bodyPr>
            <a:spAutoFit/>
          </a:bodyPr>
          <a:lstStyle/>
          <a:p>
            <a:pPr algn="ctr"/>
            <a:r>
              <a:rPr kumimoji="1" lang="en-US" altLang="zh-CN" sz="3200" b="1" i="1">
                <a:solidFill>
                  <a:srgbClr val="FF00FF"/>
                </a:solidFill>
                <a:effectLst>
                  <a:outerShdw blurRad="38100" dist="38100" dir="2700000" algn="tl">
                    <a:srgbClr val="C0C0C0"/>
                  </a:outerShdw>
                </a:effectLst>
                <a:latin typeface="Times New Roman" pitchFamily="18" charset="0"/>
              </a:rPr>
              <a:t>Colligative Properties of Dilute Solution</a:t>
            </a:r>
          </a:p>
        </p:txBody>
      </p:sp>
      <p:pic>
        <p:nvPicPr>
          <p:cNvPr id="199685" name="Picture 5" descr="返回">
            <a:hlinkClick r:id="rId4" action="ppaction://hlinksldjump"/>
          </p:cNvPr>
          <p:cNvPicPr>
            <a:picLocks noChangeAspect="1" noChangeArrowheads="1"/>
          </p:cNvPicPr>
          <p:nvPr/>
        </p:nvPicPr>
        <p:blipFill>
          <a:blip r:embed="rId5"/>
          <a:srcRect/>
          <a:stretch>
            <a:fillRect/>
          </a:stretch>
        </p:blipFill>
        <p:spPr bwMode="auto">
          <a:xfrm>
            <a:off x="7494588" y="6383338"/>
            <a:ext cx="792162" cy="468312"/>
          </a:xfrm>
          <a:prstGeom prst="rect">
            <a:avLst/>
          </a:prstGeom>
          <a:noFill/>
        </p:spPr>
      </p:pic>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ext Box 2"/>
          <p:cNvSpPr txBox="1">
            <a:spLocks noChangeArrowheads="1"/>
          </p:cNvSpPr>
          <p:nvPr/>
        </p:nvSpPr>
        <p:spPr bwMode="auto">
          <a:xfrm>
            <a:off x="1116013" y="5805488"/>
            <a:ext cx="2667000" cy="519112"/>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sz="2800" i="1"/>
              <a:t>x</a:t>
            </a:r>
            <a:r>
              <a:rPr lang="en-US" altLang="zh-CN" sz="2800"/>
              <a:t>=1.3×10</a:t>
            </a:r>
            <a:r>
              <a:rPr lang="zh-CN" altLang="en-US" sz="2800" baseline="30000"/>
              <a:t>－</a:t>
            </a:r>
            <a:r>
              <a:rPr lang="en-US" altLang="zh-CN" sz="2800" baseline="30000"/>
              <a:t>3</a:t>
            </a:r>
            <a:endParaRPr lang="en-US" altLang="zh-CN" sz="2800"/>
          </a:p>
        </p:txBody>
      </p:sp>
      <p:sp>
        <p:nvSpPr>
          <p:cNvPr id="273411" name="Rectangle 3"/>
          <p:cNvSpPr>
            <a:spLocks noGrp="1" noChangeArrowheads="1"/>
          </p:cNvSpPr>
          <p:nvPr>
            <p:ph type="title"/>
          </p:nvPr>
        </p:nvSpPr>
        <p:spPr/>
        <p:txBody>
          <a:bodyPr/>
          <a:lstStyle/>
          <a:p>
            <a:r>
              <a:rPr lang="zh-CN" altLang="en-US">
                <a:latin typeface="Times New Roman" pitchFamily="18" charset="0"/>
              </a:rPr>
              <a:t>例题</a:t>
            </a:r>
            <a:r>
              <a:rPr lang="en-US" altLang="zh-CN">
                <a:latin typeface="Times New Roman" pitchFamily="18" charset="0"/>
              </a:rPr>
              <a:t>9</a:t>
            </a:r>
          </a:p>
        </p:txBody>
      </p:sp>
      <p:sp>
        <p:nvSpPr>
          <p:cNvPr id="273412" name="Rectangle 4"/>
          <p:cNvSpPr>
            <a:spLocks noChangeArrowheads="1"/>
          </p:cNvSpPr>
          <p:nvPr/>
        </p:nvSpPr>
        <p:spPr bwMode="auto">
          <a:xfrm>
            <a:off x="755650" y="1268413"/>
            <a:ext cx="8064500" cy="1079500"/>
          </a:xfrm>
          <a:prstGeom prst="rect">
            <a:avLst/>
          </a:prstGeom>
          <a:noFill/>
          <a:ln w="9525">
            <a:noFill/>
            <a:miter lim="800000"/>
            <a:headEnd/>
            <a:tailEnd/>
          </a:ln>
        </p:spPr>
        <p:txBody>
          <a:bodyPr anchor="b"/>
          <a:lstStyle/>
          <a:p>
            <a:pPr>
              <a:lnSpc>
                <a:spcPct val="120000"/>
              </a:lnSpc>
            </a:pPr>
            <a:r>
              <a:rPr lang="zh-CN" altLang="en-US" sz="2800">
                <a:solidFill>
                  <a:srgbClr val="3333FF"/>
                </a:solidFill>
              </a:rPr>
              <a:t>计算</a:t>
            </a:r>
            <a:r>
              <a:rPr lang="en-US" altLang="zh-CN" sz="2800">
                <a:solidFill>
                  <a:srgbClr val="3333FF"/>
                </a:solidFill>
              </a:rPr>
              <a:t>25℃</a:t>
            </a:r>
            <a:r>
              <a:rPr lang="zh-CN" altLang="en-US" sz="2800">
                <a:solidFill>
                  <a:srgbClr val="3333FF"/>
                </a:solidFill>
              </a:rPr>
              <a:t>时，</a:t>
            </a:r>
            <a:r>
              <a:rPr lang="en-US" altLang="zh-CN" sz="2800">
                <a:solidFill>
                  <a:srgbClr val="3333FF"/>
                </a:solidFill>
              </a:rPr>
              <a:t>0.10 mol·L</a:t>
            </a:r>
            <a:r>
              <a:rPr lang="en-US" altLang="zh-CN" sz="2800" baseline="30000">
                <a:solidFill>
                  <a:srgbClr val="3333FF"/>
                </a:solidFill>
              </a:rPr>
              <a:t>-1</a:t>
            </a:r>
            <a:r>
              <a:rPr lang="en-US" altLang="zh-CN" sz="2800">
                <a:solidFill>
                  <a:srgbClr val="3333FF"/>
                </a:solidFill>
              </a:rPr>
              <a:t> </a:t>
            </a:r>
            <a:r>
              <a:rPr lang="en-US" altLang="zh-CN" sz="2800">
                <a:solidFill>
                  <a:srgbClr val="3333FF"/>
                </a:solidFill>
                <a:cs typeface="Times New Roman" pitchFamily="18" charset="0"/>
              </a:rPr>
              <a:t>HAc</a:t>
            </a:r>
            <a:r>
              <a:rPr lang="zh-CN" altLang="en-US" sz="2800">
                <a:solidFill>
                  <a:srgbClr val="3333FF"/>
                </a:solidFill>
              </a:rPr>
              <a:t>溶液中各离子浓度、溶液</a:t>
            </a:r>
            <a:r>
              <a:rPr lang="en-US" altLang="zh-CN" sz="2800">
                <a:solidFill>
                  <a:srgbClr val="3333FF"/>
                </a:solidFill>
                <a:cs typeface="Times New Roman" pitchFamily="18" charset="0"/>
              </a:rPr>
              <a:t>pH</a:t>
            </a:r>
            <a:r>
              <a:rPr lang="zh-CN" altLang="en-US" sz="2800">
                <a:solidFill>
                  <a:srgbClr val="3333FF"/>
                </a:solidFill>
                <a:cs typeface="Times New Roman" pitchFamily="18" charset="0"/>
              </a:rPr>
              <a:t>和</a:t>
            </a:r>
            <a:r>
              <a:rPr lang="zh-CN" altLang="en-US" sz="2800">
                <a:solidFill>
                  <a:srgbClr val="3333FF"/>
                </a:solidFill>
              </a:rPr>
              <a:t>解离度</a:t>
            </a:r>
            <a:r>
              <a:rPr lang="en-US" altLang="zh-CN" sz="2800" i="1">
                <a:solidFill>
                  <a:schemeClr val="hlink"/>
                </a:solidFill>
                <a:latin typeface="Arial Narrow" pitchFamily="34" charset="0"/>
              </a:rPr>
              <a:t>α</a:t>
            </a:r>
            <a:r>
              <a:rPr lang="en-US" altLang="zh-CN" sz="2800">
                <a:solidFill>
                  <a:srgbClr val="FF3300"/>
                </a:solidFill>
                <a:effectLst>
                  <a:outerShdw blurRad="38100" dist="38100" dir="2700000" algn="tl">
                    <a:srgbClr val="C0C0C0"/>
                  </a:outerShdw>
                </a:effectLst>
                <a:latin typeface="Arial Narrow" pitchFamily="34" charset="0"/>
              </a:rPr>
              <a:t> </a:t>
            </a:r>
            <a:r>
              <a:rPr lang="zh-CN" altLang="en-US" sz="2800">
                <a:solidFill>
                  <a:srgbClr val="3333FF"/>
                </a:solidFill>
              </a:rPr>
              <a:t>。</a:t>
            </a:r>
          </a:p>
        </p:txBody>
      </p:sp>
      <p:sp>
        <p:nvSpPr>
          <p:cNvPr id="273413" name="Text Box 5"/>
          <p:cNvSpPr txBox="1">
            <a:spLocks noChangeArrowheads="1"/>
          </p:cNvSpPr>
          <p:nvPr/>
        </p:nvSpPr>
        <p:spPr bwMode="auto">
          <a:xfrm>
            <a:off x="755650" y="2349500"/>
            <a:ext cx="7924800" cy="2271713"/>
          </a:xfrm>
          <a:prstGeom prst="rect">
            <a:avLst/>
          </a:prstGeom>
          <a:noFill/>
          <a:ln w="9525">
            <a:noFill/>
            <a:miter lim="800000"/>
            <a:headEnd/>
            <a:tailEnd/>
          </a:ln>
          <a:effectLst/>
        </p:spPr>
        <p:txBody>
          <a:bodyPr>
            <a:spAutoFit/>
          </a:bodyPr>
          <a:lstStyle/>
          <a:p>
            <a:pPr algn="just">
              <a:lnSpc>
                <a:spcPct val="120000"/>
              </a:lnSpc>
              <a:spcBef>
                <a:spcPct val="10000"/>
              </a:spcBef>
            </a:pPr>
            <a:r>
              <a:rPr lang="zh-CN" altLang="en-US" sz="2800">
                <a:solidFill>
                  <a:srgbClr val="FF3300"/>
                </a:solidFill>
              </a:rPr>
              <a:t>解：</a:t>
            </a:r>
            <a:r>
              <a:rPr lang="zh-CN" altLang="en-US" sz="2800">
                <a:solidFill>
                  <a:schemeClr val="hlink"/>
                </a:solidFill>
              </a:rPr>
              <a:t>设</a:t>
            </a:r>
            <a:r>
              <a:rPr lang="en-US" altLang="zh-CN" sz="2800">
                <a:solidFill>
                  <a:schemeClr val="hlink"/>
                </a:solidFill>
              </a:rPr>
              <a:t>H</a:t>
            </a:r>
            <a:r>
              <a:rPr lang="en-US" altLang="zh-CN" sz="2800" baseline="30000">
                <a:solidFill>
                  <a:schemeClr val="hlink"/>
                </a:solidFill>
              </a:rPr>
              <a:t>+</a:t>
            </a:r>
            <a:r>
              <a:rPr lang="zh-CN" altLang="en-US" sz="2800">
                <a:solidFill>
                  <a:schemeClr val="hlink"/>
                </a:solidFill>
              </a:rPr>
              <a:t>的平衡浓度为</a:t>
            </a:r>
            <a:r>
              <a:rPr lang="en-US" altLang="zh-CN" sz="2800" i="1">
                <a:solidFill>
                  <a:schemeClr val="hlink"/>
                </a:solidFill>
              </a:rPr>
              <a:t>x</a:t>
            </a:r>
            <a:r>
              <a:rPr lang="en-US" altLang="zh-CN" sz="2800">
                <a:solidFill>
                  <a:schemeClr val="hlink"/>
                </a:solidFill>
              </a:rPr>
              <a:t> mol·L</a:t>
            </a:r>
            <a:r>
              <a:rPr lang="en-US" altLang="zh-CN" sz="2800" baseline="30000">
                <a:solidFill>
                  <a:schemeClr val="hlink"/>
                </a:solidFill>
              </a:rPr>
              <a:t>-1</a:t>
            </a:r>
            <a:r>
              <a:rPr lang="en-US" altLang="zh-CN" sz="2800">
                <a:solidFill>
                  <a:schemeClr val="hlink"/>
                </a:solidFill>
              </a:rPr>
              <a:t>, </a:t>
            </a:r>
            <a:r>
              <a:rPr lang="zh-CN" altLang="en-US" sz="2800">
                <a:solidFill>
                  <a:schemeClr val="hlink"/>
                </a:solidFill>
              </a:rPr>
              <a:t>则</a:t>
            </a:r>
          </a:p>
          <a:p>
            <a:pPr algn="just">
              <a:lnSpc>
                <a:spcPct val="120000"/>
              </a:lnSpc>
              <a:spcBef>
                <a:spcPct val="10000"/>
              </a:spcBef>
            </a:pPr>
            <a:r>
              <a:rPr lang="zh-CN" altLang="en-US" sz="2800">
                <a:solidFill>
                  <a:schemeClr val="hlink"/>
                </a:solidFill>
              </a:rPr>
              <a:t>			</a:t>
            </a:r>
            <a:r>
              <a:rPr lang="en-US" altLang="zh-CN" sz="2800">
                <a:solidFill>
                  <a:schemeClr val="hlink"/>
                </a:solidFill>
              </a:rPr>
              <a:t>HAc(aq) = H</a:t>
            </a:r>
            <a:r>
              <a:rPr lang="en-US" altLang="zh-CN" sz="2800" baseline="30000">
                <a:solidFill>
                  <a:schemeClr val="hlink"/>
                </a:solidFill>
              </a:rPr>
              <a:t>+</a:t>
            </a:r>
            <a:r>
              <a:rPr lang="en-US" altLang="zh-CN" sz="2800">
                <a:solidFill>
                  <a:schemeClr val="hlink"/>
                </a:solidFill>
              </a:rPr>
              <a:t>(aq) + Ac</a:t>
            </a:r>
            <a:r>
              <a:rPr lang="en-US" altLang="zh-CN" sz="2800" baseline="30000">
                <a:solidFill>
                  <a:schemeClr val="hlink"/>
                </a:solidFill>
              </a:rPr>
              <a:t>-</a:t>
            </a:r>
            <a:r>
              <a:rPr lang="en-US" altLang="zh-CN" sz="2800">
                <a:solidFill>
                  <a:schemeClr val="hlink"/>
                </a:solidFill>
              </a:rPr>
              <a:t>(aq) </a:t>
            </a:r>
          </a:p>
          <a:p>
            <a:pPr algn="just">
              <a:lnSpc>
                <a:spcPct val="120000"/>
              </a:lnSpc>
              <a:spcBef>
                <a:spcPct val="10000"/>
              </a:spcBef>
            </a:pPr>
            <a:r>
              <a:rPr lang="zh-CN" altLang="en-US" sz="2800">
                <a:solidFill>
                  <a:schemeClr val="hlink"/>
                </a:solidFill>
              </a:rPr>
              <a:t>平衡浓度</a:t>
            </a:r>
            <a:r>
              <a:rPr lang="en-US" altLang="zh-CN" sz="2800">
                <a:solidFill>
                  <a:schemeClr val="hlink"/>
                </a:solidFill>
              </a:rPr>
              <a:t>/mol·L</a:t>
            </a:r>
            <a:r>
              <a:rPr lang="en-US" altLang="zh-CN" sz="2800" baseline="30000">
                <a:solidFill>
                  <a:schemeClr val="hlink"/>
                </a:solidFill>
              </a:rPr>
              <a:t>-1</a:t>
            </a:r>
            <a:r>
              <a:rPr lang="en-US" altLang="zh-CN" sz="2800">
                <a:solidFill>
                  <a:schemeClr val="hlink"/>
                </a:solidFill>
              </a:rPr>
              <a:t>  0.10 </a:t>
            </a:r>
            <a:r>
              <a:rPr lang="en-US" altLang="zh-CN" sz="2800">
                <a:solidFill>
                  <a:schemeClr val="hlink"/>
                </a:solidFill>
                <a:cs typeface="Times New Roman" pitchFamily="18" charset="0"/>
              </a:rPr>
              <a:t>– </a:t>
            </a:r>
            <a:r>
              <a:rPr lang="en-US" altLang="zh-CN" sz="2800" i="1">
                <a:solidFill>
                  <a:schemeClr val="hlink"/>
                </a:solidFill>
              </a:rPr>
              <a:t>x	x	    x</a:t>
            </a:r>
            <a:endParaRPr lang="en-US" altLang="zh-CN" sz="2800">
              <a:solidFill>
                <a:schemeClr val="hlink"/>
              </a:solidFill>
            </a:endParaRPr>
          </a:p>
          <a:p>
            <a:pPr algn="just">
              <a:lnSpc>
                <a:spcPct val="120000"/>
              </a:lnSpc>
              <a:spcBef>
                <a:spcPct val="10000"/>
              </a:spcBef>
            </a:pPr>
            <a:r>
              <a:rPr lang="en-US" altLang="zh-CN" sz="2800" i="1">
                <a:solidFill>
                  <a:schemeClr val="hlink"/>
                </a:solidFill>
              </a:rPr>
              <a:t>K</a:t>
            </a:r>
            <a:r>
              <a:rPr lang="en-US" altLang="zh-CN" sz="2800" baseline="-30000">
                <a:solidFill>
                  <a:schemeClr val="hlink"/>
                </a:solidFill>
              </a:rPr>
              <a:t>a</a:t>
            </a:r>
            <a:r>
              <a:rPr lang="el-GR" altLang="zh-CN" baseline="30000">
                <a:solidFill>
                  <a:schemeClr val="hlink"/>
                </a:solidFill>
                <a:ea typeface="宋体" pitchFamily="2" charset="-122"/>
                <a:sym typeface="Webdings" pitchFamily="18" charset="2"/>
              </a:rPr>
              <a:t></a:t>
            </a:r>
            <a:r>
              <a:rPr lang="en-US" altLang="zh-CN" sz="2800">
                <a:solidFill>
                  <a:schemeClr val="hlink"/>
                </a:solidFill>
              </a:rPr>
              <a:t>= 1.8×10</a:t>
            </a:r>
            <a:r>
              <a:rPr lang="en-US" altLang="zh-CN" sz="2800" baseline="30000">
                <a:solidFill>
                  <a:schemeClr val="hlink"/>
                </a:solidFill>
              </a:rPr>
              <a:t>-5</a:t>
            </a:r>
            <a:r>
              <a:rPr lang="zh-CN" altLang="en-US" sz="2800">
                <a:solidFill>
                  <a:schemeClr val="hlink"/>
                </a:solidFill>
              </a:rPr>
              <a:t>；∵</a:t>
            </a:r>
            <a:r>
              <a:rPr lang="en-US" altLang="zh-CN" sz="2800" i="1">
                <a:solidFill>
                  <a:schemeClr val="hlink"/>
                </a:solidFill>
              </a:rPr>
              <a:t>K</a:t>
            </a:r>
            <a:r>
              <a:rPr lang="en-US" altLang="zh-CN" sz="2800" baseline="-30000">
                <a:solidFill>
                  <a:schemeClr val="hlink"/>
                </a:solidFill>
              </a:rPr>
              <a:t>a</a:t>
            </a:r>
            <a:r>
              <a:rPr lang="el-GR" altLang="zh-CN" baseline="30000">
                <a:solidFill>
                  <a:schemeClr val="hlink"/>
                </a:solidFill>
                <a:ea typeface="宋体" pitchFamily="2" charset="-122"/>
                <a:sym typeface="Webdings" pitchFamily="18" charset="2"/>
              </a:rPr>
              <a:t></a:t>
            </a:r>
            <a:r>
              <a:rPr lang="en-US" altLang="zh-CN" sz="2800" i="1" baseline="-30000">
                <a:solidFill>
                  <a:schemeClr val="hlink"/>
                </a:solidFill>
              </a:rPr>
              <a:t> </a:t>
            </a:r>
            <a:r>
              <a:rPr lang="en-US" altLang="zh-CN" sz="2800">
                <a:solidFill>
                  <a:schemeClr val="hlink"/>
                </a:solidFill>
              </a:rPr>
              <a:t>/ </a:t>
            </a:r>
            <a:r>
              <a:rPr lang="en-US" altLang="zh-CN" sz="2800" i="1">
                <a:solidFill>
                  <a:schemeClr val="hlink"/>
                </a:solidFill>
              </a:rPr>
              <a:t>c</a:t>
            </a:r>
            <a:r>
              <a:rPr lang="zh-CN" altLang="en-US" sz="2800">
                <a:solidFill>
                  <a:schemeClr val="hlink"/>
                </a:solidFill>
              </a:rPr>
              <a:t>＜</a:t>
            </a:r>
            <a:r>
              <a:rPr lang="en-US" altLang="zh-CN" sz="2800">
                <a:solidFill>
                  <a:schemeClr val="hlink"/>
                </a:solidFill>
              </a:rPr>
              <a:t>10</a:t>
            </a:r>
            <a:r>
              <a:rPr lang="en-US" altLang="zh-CN" sz="2800" baseline="30000">
                <a:solidFill>
                  <a:schemeClr val="hlink"/>
                </a:solidFill>
              </a:rPr>
              <a:t>-4</a:t>
            </a:r>
            <a:r>
              <a:rPr lang="en-US" altLang="zh-CN" sz="2800">
                <a:solidFill>
                  <a:schemeClr val="hlink"/>
                </a:solidFill>
              </a:rPr>
              <a:t> ∴ 0.10 – </a:t>
            </a:r>
            <a:r>
              <a:rPr lang="en-US" altLang="zh-CN" sz="2800" i="1">
                <a:solidFill>
                  <a:schemeClr val="hlink"/>
                </a:solidFill>
              </a:rPr>
              <a:t>x </a:t>
            </a:r>
            <a:r>
              <a:rPr lang="en-US" altLang="zh-CN" sz="2800">
                <a:solidFill>
                  <a:schemeClr val="hlink"/>
                </a:solidFill>
              </a:rPr>
              <a:t>≈ 0.10 </a:t>
            </a:r>
          </a:p>
        </p:txBody>
      </p:sp>
      <p:graphicFrame>
        <p:nvGraphicFramePr>
          <p:cNvPr id="273414" name="Object 6"/>
          <p:cNvGraphicFramePr>
            <a:graphicFrameLocks noChangeAspect="1"/>
          </p:cNvGraphicFramePr>
          <p:nvPr>
            <p:ph idx="1"/>
          </p:nvPr>
        </p:nvGraphicFramePr>
        <p:xfrm>
          <a:off x="1042988" y="4652963"/>
          <a:ext cx="4681537" cy="965200"/>
        </p:xfrm>
        <a:graphic>
          <a:graphicData uri="http://schemas.openxmlformats.org/presentationml/2006/ole">
            <p:oleObj spid="_x0000_s273414" name="Equation" r:id="rId4" imgW="2031840" imgH="419040" progId="Equation.DSMT4">
              <p:embed/>
            </p:oleObj>
          </a:graphicData>
        </a:graphic>
      </p:graphicFrame>
      <p:pic>
        <p:nvPicPr>
          <p:cNvPr id="273415" name="Picture 7" descr="返回">
            <a:hlinkClick r:id="rId5" action="ppaction://hlinksldjump"/>
          </p:cNvPr>
          <p:cNvPicPr>
            <a:picLocks noChangeAspect="1" noChangeArrowheads="1"/>
          </p:cNvPicPr>
          <p:nvPr/>
        </p:nvPicPr>
        <p:blipFill>
          <a:blip r:embed="rId6"/>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3412">
                                            <p:txEl>
                                              <p:pRg st="0" end="0"/>
                                            </p:txEl>
                                          </p:spTgt>
                                        </p:tgtEl>
                                        <p:attrNameLst>
                                          <p:attrName>style.visibility</p:attrName>
                                        </p:attrNameLst>
                                      </p:cBhvr>
                                      <p:to>
                                        <p:strVal val="visible"/>
                                      </p:to>
                                    </p:set>
                                    <p:animEffect transition="in" filter="wipe(left)">
                                      <p:cBhvr>
                                        <p:cTn id="7" dur="500"/>
                                        <p:tgtEl>
                                          <p:spTgt spid="2734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73413"/>
                                        </p:tgtEl>
                                        <p:attrNameLst>
                                          <p:attrName>style.visibility</p:attrName>
                                        </p:attrNameLst>
                                      </p:cBhvr>
                                      <p:to>
                                        <p:strVal val="visible"/>
                                      </p:to>
                                    </p:set>
                                    <p:animEffect transition="in" filter="strips(downRight)">
                                      <p:cBhvr>
                                        <p:cTn id="12" dur="500"/>
                                        <p:tgtEl>
                                          <p:spTgt spid="27341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73414"/>
                                        </p:tgtEl>
                                        <p:attrNameLst>
                                          <p:attrName>style.visibility</p:attrName>
                                        </p:attrNameLst>
                                      </p:cBhvr>
                                      <p:to>
                                        <p:strVal val="visible"/>
                                      </p:to>
                                    </p:set>
                                    <p:animEffect transition="in" filter="strips(downRight)">
                                      <p:cBhvr>
                                        <p:cTn id="17" dur="500"/>
                                        <p:tgtEl>
                                          <p:spTgt spid="2734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3410"/>
                                        </p:tgtEl>
                                        <p:attrNameLst>
                                          <p:attrName>style.visibility</p:attrName>
                                        </p:attrNameLst>
                                      </p:cBhvr>
                                      <p:to>
                                        <p:strVal val="visible"/>
                                      </p:to>
                                    </p:set>
                                    <p:animEffect transition="in" filter="wipe(left)">
                                      <p:cBhvr>
                                        <p:cTn id="22" dur="500"/>
                                        <p:tgtEl>
                                          <p:spTgt spid="273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0" grpId="0" autoUpdateAnimBg="0"/>
      <p:bldP spid="273412" grpId="0" build="p" autoUpdateAnimBg="0"/>
      <p:bldP spid="273413"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Text Box 2"/>
          <p:cNvSpPr txBox="1">
            <a:spLocks noChangeArrowheads="1"/>
          </p:cNvSpPr>
          <p:nvPr/>
        </p:nvSpPr>
        <p:spPr bwMode="auto">
          <a:xfrm>
            <a:off x="762000" y="1301750"/>
            <a:ext cx="7924800" cy="579438"/>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i="1">
                <a:ea typeface="宋体" pitchFamily="2" charset="-122"/>
              </a:rPr>
              <a:t>c</a:t>
            </a:r>
            <a:r>
              <a:rPr lang="en-US" altLang="zh-CN">
                <a:ea typeface="宋体" pitchFamily="2" charset="-122"/>
              </a:rPr>
              <a:t>(H</a:t>
            </a:r>
            <a:r>
              <a:rPr lang="en-US" altLang="zh-CN" baseline="-25000">
                <a:ea typeface="宋体" pitchFamily="2" charset="-122"/>
              </a:rPr>
              <a:t>3</a:t>
            </a:r>
            <a:r>
              <a:rPr lang="en-US" altLang="zh-CN">
                <a:ea typeface="宋体" pitchFamily="2" charset="-122"/>
              </a:rPr>
              <a:t>O</a:t>
            </a:r>
            <a:r>
              <a:rPr lang="en-US" altLang="zh-CN" baseline="30000">
                <a:ea typeface="宋体" pitchFamily="2" charset="-122"/>
              </a:rPr>
              <a:t>+</a:t>
            </a:r>
            <a:r>
              <a:rPr lang="en-US" altLang="zh-CN">
                <a:ea typeface="宋体" pitchFamily="2" charset="-122"/>
              </a:rPr>
              <a:t>) = </a:t>
            </a:r>
            <a:r>
              <a:rPr lang="en-US" altLang="zh-CN" i="1">
                <a:ea typeface="宋体" pitchFamily="2" charset="-122"/>
              </a:rPr>
              <a:t>c</a:t>
            </a:r>
            <a:r>
              <a:rPr lang="en-US" altLang="zh-CN">
                <a:ea typeface="宋体" pitchFamily="2" charset="-122"/>
              </a:rPr>
              <a:t>(Ac</a:t>
            </a:r>
            <a:r>
              <a:rPr lang="zh-CN" altLang="en-US" baseline="30000">
                <a:ea typeface="宋体" pitchFamily="2" charset="-122"/>
              </a:rPr>
              <a:t>－</a:t>
            </a:r>
            <a:r>
              <a:rPr lang="en-US" altLang="zh-CN">
                <a:ea typeface="宋体" pitchFamily="2" charset="-122"/>
              </a:rPr>
              <a:t>) = 1.3×10</a:t>
            </a:r>
            <a:r>
              <a:rPr lang="zh-CN" altLang="en-US" baseline="30000">
                <a:ea typeface="宋体" pitchFamily="2" charset="-122"/>
              </a:rPr>
              <a:t>－</a:t>
            </a:r>
            <a:r>
              <a:rPr lang="en-US" altLang="zh-CN" baseline="30000">
                <a:ea typeface="宋体" pitchFamily="2" charset="-122"/>
              </a:rPr>
              <a:t>3</a:t>
            </a:r>
            <a:r>
              <a:rPr lang="en-US" altLang="zh-CN">
                <a:ea typeface="宋体" pitchFamily="2" charset="-122"/>
              </a:rPr>
              <a:t>  mol·L</a:t>
            </a:r>
            <a:r>
              <a:rPr lang="en-US" altLang="zh-CN" baseline="30000">
                <a:ea typeface="宋体" pitchFamily="2" charset="-122"/>
              </a:rPr>
              <a:t>-1 </a:t>
            </a:r>
          </a:p>
        </p:txBody>
      </p:sp>
      <p:sp>
        <p:nvSpPr>
          <p:cNvPr id="274435" name="Text Box 3"/>
          <p:cNvSpPr txBox="1">
            <a:spLocks noChangeArrowheads="1"/>
          </p:cNvSpPr>
          <p:nvPr/>
        </p:nvSpPr>
        <p:spPr bwMode="auto">
          <a:xfrm>
            <a:off x="762000" y="1978025"/>
            <a:ext cx="8153400" cy="579438"/>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i="1">
                <a:ea typeface="宋体" pitchFamily="2" charset="-122"/>
              </a:rPr>
              <a:t>c</a:t>
            </a:r>
            <a:r>
              <a:rPr lang="en-US" altLang="zh-CN">
                <a:ea typeface="宋体" pitchFamily="2" charset="-122"/>
              </a:rPr>
              <a:t>(HAc)=(0.10</a:t>
            </a:r>
            <a:r>
              <a:rPr lang="en-US" altLang="zh-CN">
                <a:latin typeface="宋体" pitchFamily="2" charset="-122"/>
                <a:ea typeface="宋体" pitchFamily="2" charset="-122"/>
              </a:rPr>
              <a:t>-</a:t>
            </a:r>
            <a:r>
              <a:rPr lang="en-US" altLang="zh-CN">
                <a:ea typeface="宋体" pitchFamily="2" charset="-122"/>
              </a:rPr>
              <a:t>1.3×10</a:t>
            </a:r>
            <a:r>
              <a:rPr lang="zh-CN" altLang="en-US" baseline="30000">
                <a:ea typeface="宋体" pitchFamily="2" charset="-122"/>
              </a:rPr>
              <a:t>－</a:t>
            </a:r>
            <a:r>
              <a:rPr lang="en-US" altLang="zh-CN" baseline="30000">
                <a:ea typeface="宋体" pitchFamily="2" charset="-122"/>
              </a:rPr>
              <a:t>3</a:t>
            </a:r>
            <a:r>
              <a:rPr lang="en-US" altLang="zh-CN">
                <a:ea typeface="宋体" pitchFamily="2" charset="-122"/>
              </a:rPr>
              <a:t>)mol·L</a:t>
            </a:r>
            <a:r>
              <a:rPr lang="en-US" altLang="zh-CN" baseline="30000">
                <a:ea typeface="宋体" pitchFamily="2" charset="-122"/>
              </a:rPr>
              <a:t>-1</a:t>
            </a:r>
            <a:r>
              <a:rPr lang="en-US" altLang="zh-CN">
                <a:ea typeface="宋体" pitchFamily="2" charset="-122"/>
              </a:rPr>
              <a:t>≈0.10mol·L</a:t>
            </a:r>
            <a:r>
              <a:rPr lang="en-US" altLang="zh-CN" baseline="30000">
                <a:ea typeface="宋体" pitchFamily="2" charset="-122"/>
              </a:rPr>
              <a:t>-1</a:t>
            </a:r>
          </a:p>
        </p:txBody>
      </p:sp>
      <p:sp>
        <p:nvSpPr>
          <p:cNvPr id="274436" name="Text Box 4"/>
          <p:cNvSpPr txBox="1">
            <a:spLocks noChangeArrowheads="1"/>
          </p:cNvSpPr>
          <p:nvPr/>
        </p:nvSpPr>
        <p:spPr bwMode="auto">
          <a:xfrm>
            <a:off x="762000" y="3497263"/>
            <a:ext cx="6019800" cy="579437"/>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i="1">
                <a:ea typeface="宋体" pitchFamily="2" charset="-122"/>
              </a:rPr>
              <a:t>c</a:t>
            </a:r>
            <a:r>
              <a:rPr lang="en-US" altLang="zh-CN">
                <a:ea typeface="宋体" pitchFamily="2" charset="-122"/>
              </a:rPr>
              <a:t>(OH</a:t>
            </a:r>
            <a:r>
              <a:rPr lang="zh-CN" altLang="en-US" baseline="30000">
                <a:ea typeface="宋体" pitchFamily="2" charset="-122"/>
              </a:rPr>
              <a:t>－</a:t>
            </a:r>
            <a:r>
              <a:rPr lang="en-US" altLang="zh-CN">
                <a:ea typeface="宋体" pitchFamily="2" charset="-122"/>
              </a:rPr>
              <a:t>) =7.7×10</a:t>
            </a:r>
            <a:r>
              <a:rPr lang="zh-CN" altLang="en-US" baseline="30000">
                <a:ea typeface="宋体" pitchFamily="2" charset="-122"/>
              </a:rPr>
              <a:t>－</a:t>
            </a:r>
            <a:r>
              <a:rPr lang="en-US" altLang="zh-CN" baseline="30000">
                <a:ea typeface="宋体" pitchFamily="2" charset="-122"/>
              </a:rPr>
              <a:t>12</a:t>
            </a:r>
            <a:r>
              <a:rPr lang="en-US" altLang="zh-CN">
                <a:ea typeface="宋体" pitchFamily="2" charset="-122"/>
              </a:rPr>
              <a:t>  mol·L</a:t>
            </a:r>
            <a:r>
              <a:rPr lang="en-US" altLang="zh-CN" baseline="30000">
                <a:ea typeface="宋体" pitchFamily="2" charset="-122"/>
              </a:rPr>
              <a:t>-1 </a:t>
            </a:r>
            <a:endParaRPr lang="en-US" altLang="zh-CN">
              <a:ea typeface="宋体" pitchFamily="2" charset="-122"/>
            </a:endParaRPr>
          </a:p>
        </p:txBody>
      </p:sp>
      <p:graphicFrame>
        <p:nvGraphicFramePr>
          <p:cNvPr id="274437" name="Object 5"/>
          <p:cNvGraphicFramePr>
            <a:graphicFrameLocks noChangeAspect="1"/>
          </p:cNvGraphicFramePr>
          <p:nvPr/>
        </p:nvGraphicFramePr>
        <p:xfrm>
          <a:off x="827088" y="4289425"/>
          <a:ext cx="4708525" cy="579438"/>
        </p:xfrm>
        <a:graphic>
          <a:graphicData uri="http://schemas.openxmlformats.org/presentationml/2006/ole">
            <p:oleObj spid="_x0000_s274437" name="公式" r:id="rId3" imgW="3288960" imgH="406080" progId="Equation.3">
              <p:embed/>
            </p:oleObj>
          </a:graphicData>
        </a:graphic>
      </p:graphicFrame>
      <p:graphicFrame>
        <p:nvGraphicFramePr>
          <p:cNvPr id="274438" name="Object 6"/>
          <p:cNvGraphicFramePr>
            <a:graphicFrameLocks noChangeAspect="1"/>
          </p:cNvGraphicFramePr>
          <p:nvPr/>
        </p:nvGraphicFramePr>
        <p:xfrm>
          <a:off x="900113" y="5084763"/>
          <a:ext cx="7272337" cy="1011237"/>
        </p:xfrm>
        <a:graphic>
          <a:graphicData uri="http://schemas.openxmlformats.org/presentationml/2006/ole">
            <p:oleObj spid="_x0000_s274438" name="公式" r:id="rId4" imgW="5473440" imgH="761760" progId="Equation.3">
              <p:embed/>
            </p:oleObj>
          </a:graphicData>
        </a:graphic>
      </p:graphicFrame>
      <p:grpSp>
        <p:nvGrpSpPr>
          <p:cNvPr id="274439" name="Group 7"/>
          <p:cNvGrpSpPr>
            <a:grpSpLocks/>
          </p:cNvGrpSpPr>
          <p:nvPr/>
        </p:nvGrpSpPr>
        <p:grpSpPr bwMode="auto">
          <a:xfrm>
            <a:off x="838200" y="2778125"/>
            <a:ext cx="4324350" cy="579438"/>
            <a:chOff x="3168" y="1152"/>
            <a:chExt cx="2724" cy="365"/>
          </a:xfrm>
        </p:grpSpPr>
        <p:sp>
          <p:nvSpPr>
            <p:cNvPr id="274440" name="Rectangle 8"/>
            <p:cNvSpPr>
              <a:spLocks noChangeArrowheads="1"/>
            </p:cNvSpPr>
            <p:nvPr/>
          </p:nvSpPr>
          <p:spPr bwMode="auto">
            <a:xfrm>
              <a:off x="3456" y="1152"/>
              <a:ext cx="2436" cy="365"/>
            </a:xfrm>
            <a:prstGeom prst="rect">
              <a:avLst/>
            </a:prstGeom>
            <a:noFill/>
            <a:ln w="12700" cap="sq">
              <a:noFill/>
              <a:miter lim="800000"/>
              <a:headEnd type="none" w="sm" len="sm"/>
              <a:tailEnd type="none" w="sm" len="sm"/>
            </a:ln>
            <a:effectLst/>
          </p:spPr>
          <p:txBody>
            <a:bodyPr wrap="none">
              <a:spAutoFit/>
            </a:bodyPr>
            <a:lstStyle/>
            <a:p>
              <a:r>
                <a:rPr lang="en-US" altLang="zh-CN" i="1">
                  <a:ea typeface="宋体" pitchFamily="2" charset="-122"/>
                </a:rPr>
                <a:t>=c</a:t>
              </a:r>
              <a:r>
                <a:rPr lang="en-US" altLang="zh-CN">
                  <a:ea typeface="宋体" pitchFamily="2" charset="-122"/>
                </a:rPr>
                <a:t>{(H</a:t>
              </a:r>
              <a:r>
                <a:rPr lang="en-US" altLang="zh-CN" baseline="-25000">
                  <a:ea typeface="宋体" pitchFamily="2" charset="-122"/>
                </a:rPr>
                <a:t>3</a:t>
              </a:r>
              <a:r>
                <a:rPr lang="en-US" altLang="zh-CN">
                  <a:ea typeface="宋体" pitchFamily="2" charset="-122"/>
                </a:rPr>
                <a:t>O</a:t>
              </a:r>
              <a:r>
                <a:rPr lang="en-US" altLang="zh-CN" baseline="30000">
                  <a:ea typeface="宋体" pitchFamily="2" charset="-122"/>
                </a:rPr>
                <a:t>+</a:t>
              </a:r>
              <a:r>
                <a:rPr lang="en-US" altLang="zh-CN">
                  <a:ea typeface="宋体" pitchFamily="2" charset="-122"/>
                </a:rPr>
                <a:t>)}{</a:t>
              </a:r>
              <a:r>
                <a:rPr lang="en-US" altLang="zh-CN" i="1">
                  <a:ea typeface="宋体" pitchFamily="2" charset="-122"/>
                </a:rPr>
                <a:t>c</a:t>
              </a:r>
              <a:r>
                <a:rPr lang="en-US" altLang="zh-CN">
                  <a:ea typeface="宋体" pitchFamily="2" charset="-122"/>
                </a:rPr>
                <a:t>(OH</a:t>
              </a:r>
              <a:r>
                <a:rPr lang="zh-CN" altLang="en-US" baseline="30000">
                  <a:ea typeface="宋体" pitchFamily="2" charset="-122"/>
                </a:rPr>
                <a:t>－</a:t>
              </a:r>
              <a:r>
                <a:rPr lang="en-US" altLang="zh-CN">
                  <a:ea typeface="宋体" pitchFamily="2" charset="-122"/>
                </a:rPr>
                <a:t>)}</a:t>
              </a:r>
            </a:p>
          </p:txBody>
        </p:sp>
        <p:graphicFrame>
          <p:nvGraphicFramePr>
            <p:cNvPr id="274441" name="Object 9"/>
            <p:cNvGraphicFramePr>
              <a:graphicFrameLocks noChangeAspect="1"/>
            </p:cNvGraphicFramePr>
            <p:nvPr/>
          </p:nvGraphicFramePr>
          <p:xfrm>
            <a:off x="3168" y="1200"/>
            <a:ext cx="373" cy="304"/>
          </p:xfrm>
          <a:graphic>
            <a:graphicData uri="http://schemas.openxmlformats.org/presentationml/2006/ole">
              <p:oleObj spid="_x0000_s274441" name="CS ChemDraw Drawing" r:id="rId5" imgW="594360" imgH="482400" progId="">
                <p:embed/>
              </p:oleObj>
            </a:graphicData>
          </a:graphic>
        </p:graphicFrame>
      </p:grpSp>
      <p:pic>
        <p:nvPicPr>
          <p:cNvPr id="274443" name="Picture 11" descr="返回">
            <a:hlinkClick r:id="rId6" action="ppaction://hlinksldjump"/>
          </p:cNvPr>
          <p:cNvPicPr>
            <a:picLocks noChangeAspect="1" noChangeArrowheads="1"/>
          </p:cNvPicPr>
          <p:nvPr/>
        </p:nvPicPr>
        <p:blipFill>
          <a:blip r:embed="rId7"/>
          <a:srcRect/>
          <a:stretch>
            <a:fillRect/>
          </a:stretch>
        </p:blipFill>
        <p:spPr bwMode="auto">
          <a:xfrm>
            <a:off x="7494588" y="6383338"/>
            <a:ext cx="792162" cy="468312"/>
          </a:xfrm>
          <a:prstGeom prst="rect">
            <a:avLst/>
          </a:prstGeom>
          <a:noFill/>
        </p:spPr>
      </p:pic>
      <p:sp>
        <p:nvSpPr>
          <p:cNvPr id="274445" name="Rectangle 13"/>
          <p:cNvSpPr>
            <a:spLocks noGrp="1" noChangeArrowheads="1"/>
          </p:cNvSpPr>
          <p:nvPr>
            <p:ph type="title" idx="4294967295"/>
          </p:nvPr>
        </p:nvSpPr>
        <p:spPr/>
        <p:txBody>
          <a:bodyPr/>
          <a:lstStyle/>
          <a:p>
            <a:r>
              <a:rPr lang="zh-CN" altLang="en-US">
                <a:latin typeface="Times New Roman" pitchFamily="18" charset="0"/>
              </a:rPr>
              <a:t>例题</a:t>
            </a:r>
            <a:r>
              <a:rPr lang="en-US" altLang="zh-CN">
                <a:latin typeface="Times New Roman" pitchFamily="18" charset="0"/>
              </a:rPr>
              <a:t>9</a:t>
            </a:r>
            <a:r>
              <a:rPr lang="zh-CN" altLang="en-US">
                <a:latin typeface="Times New Roman" pitchFamily="18" charset="0"/>
              </a:rPr>
              <a:t>解</a:t>
            </a:r>
          </a:p>
        </p:txBody>
      </p:sp>
    </p:spTree>
  </p:cSld>
  <p:clrMapOvr>
    <a:masterClrMapping/>
  </p:clrMapOvr>
  <p:transition>
    <p:blinds/>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5458" name="Text Box 2"/>
          <p:cNvSpPr txBox="1">
            <a:spLocks noChangeArrowheads="1"/>
          </p:cNvSpPr>
          <p:nvPr/>
        </p:nvSpPr>
        <p:spPr bwMode="auto">
          <a:xfrm>
            <a:off x="827088" y="1196975"/>
            <a:ext cx="8066087" cy="1568450"/>
          </a:xfrm>
          <a:prstGeom prst="rect">
            <a:avLst/>
          </a:prstGeom>
          <a:noFill/>
          <a:ln w="9525">
            <a:noFill/>
            <a:miter lim="800000"/>
            <a:headEnd/>
            <a:tailEnd/>
          </a:ln>
          <a:effectLst/>
        </p:spPr>
        <p:txBody>
          <a:bodyPr>
            <a:spAutoFit/>
          </a:bodyPr>
          <a:lstStyle/>
          <a:p>
            <a:pPr>
              <a:lnSpc>
                <a:spcPct val="110000"/>
              </a:lnSpc>
              <a:spcBef>
                <a:spcPct val="50000"/>
              </a:spcBef>
            </a:pPr>
            <a:r>
              <a:rPr lang="zh-CN" altLang="en-US" sz="2800">
                <a:solidFill>
                  <a:schemeClr val="hlink"/>
                </a:solidFill>
              </a:rPr>
              <a:t>在 </a:t>
            </a:r>
            <a:r>
              <a:rPr lang="en-US" altLang="zh-CN" sz="2800">
                <a:solidFill>
                  <a:schemeClr val="hlink"/>
                </a:solidFill>
              </a:rPr>
              <a:t>0.10mol·L</a:t>
            </a:r>
            <a:r>
              <a:rPr lang="en-US" altLang="zh-CN" sz="2800" baseline="30000">
                <a:solidFill>
                  <a:schemeClr val="hlink"/>
                </a:solidFill>
              </a:rPr>
              <a:t>-1</a:t>
            </a:r>
            <a:r>
              <a:rPr lang="zh-CN" altLang="en-US" sz="2800">
                <a:solidFill>
                  <a:schemeClr val="hlink"/>
                </a:solidFill>
              </a:rPr>
              <a:t>的</a:t>
            </a:r>
            <a:r>
              <a:rPr lang="en-US" altLang="zh-CN" sz="2800">
                <a:solidFill>
                  <a:schemeClr val="hlink"/>
                </a:solidFill>
              </a:rPr>
              <a:t>HAc</a:t>
            </a:r>
            <a:r>
              <a:rPr lang="zh-CN" altLang="en-US" sz="2800">
                <a:solidFill>
                  <a:schemeClr val="hlink"/>
                </a:solidFill>
              </a:rPr>
              <a:t>溶液中，加入</a:t>
            </a:r>
            <a:r>
              <a:rPr lang="en-US" altLang="zh-CN">
                <a:solidFill>
                  <a:schemeClr val="hlink"/>
                </a:solidFill>
              </a:rPr>
              <a:t>Na</a:t>
            </a:r>
            <a:r>
              <a:rPr lang="en-US" altLang="zh-CN" sz="2800">
                <a:solidFill>
                  <a:schemeClr val="hlink"/>
                </a:solidFill>
              </a:rPr>
              <a:t>Ac(s)</a:t>
            </a:r>
            <a:r>
              <a:rPr lang="zh-CN" altLang="en-US" sz="2800">
                <a:solidFill>
                  <a:schemeClr val="hlink"/>
                </a:solidFill>
              </a:rPr>
              <a:t>，使 </a:t>
            </a:r>
            <a:r>
              <a:rPr lang="en-US" altLang="zh-CN" sz="2800">
                <a:solidFill>
                  <a:schemeClr val="hlink"/>
                </a:solidFill>
              </a:rPr>
              <a:t>NaAc</a:t>
            </a:r>
            <a:r>
              <a:rPr lang="zh-CN" altLang="en-US" sz="2800">
                <a:solidFill>
                  <a:schemeClr val="hlink"/>
                </a:solidFill>
              </a:rPr>
              <a:t>的浓度为</a:t>
            </a:r>
            <a:r>
              <a:rPr lang="en-US" altLang="zh-CN" sz="2800">
                <a:solidFill>
                  <a:schemeClr val="hlink"/>
                </a:solidFill>
              </a:rPr>
              <a:t>0.10 mol·L</a:t>
            </a:r>
            <a:r>
              <a:rPr lang="en-US" altLang="zh-CN" sz="2800" baseline="30000">
                <a:solidFill>
                  <a:schemeClr val="hlink"/>
                </a:solidFill>
              </a:rPr>
              <a:t>-1</a:t>
            </a:r>
            <a:r>
              <a:rPr lang="zh-CN" altLang="en-US" sz="2800">
                <a:solidFill>
                  <a:schemeClr val="hlink"/>
                </a:solidFill>
              </a:rPr>
              <a:t>，计算该溶液的 </a:t>
            </a:r>
            <a:r>
              <a:rPr lang="en-US" altLang="zh-CN" sz="2800">
                <a:solidFill>
                  <a:schemeClr val="hlink"/>
                </a:solidFill>
              </a:rPr>
              <a:t>pH</a:t>
            </a:r>
            <a:r>
              <a:rPr lang="zh-CN" altLang="en-US" sz="2800">
                <a:solidFill>
                  <a:schemeClr val="hlink"/>
                </a:solidFill>
              </a:rPr>
              <a:t>值和 </a:t>
            </a:r>
            <a:r>
              <a:rPr lang="en-US" altLang="zh-CN" sz="2800">
                <a:solidFill>
                  <a:schemeClr val="hlink"/>
                </a:solidFill>
              </a:rPr>
              <a:t>HAc</a:t>
            </a:r>
            <a:r>
              <a:rPr lang="zh-CN" altLang="en-US" sz="2800">
                <a:solidFill>
                  <a:schemeClr val="hlink"/>
                </a:solidFill>
              </a:rPr>
              <a:t>的解离度。</a:t>
            </a:r>
          </a:p>
        </p:txBody>
      </p:sp>
      <p:graphicFrame>
        <p:nvGraphicFramePr>
          <p:cNvPr id="275459" name="Object 3"/>
          <p:cNvGraphicFramePr>
            <a:graphicFrameLocks noChangeAspect="1"/>
          </p:cNvGraphicFramePr>
          <p:nvPr/>
        </p:nvGraphicFramePr>
        <p:xfrm>
          <a:off x="971550" y="4238625"/>
          <a:ext cx="3244850" cy="919163"/>
        </p:xfrm>
        <a:graphic>
          <a:graphicData uri="http://schemas.openxmlformats.org/presentationml/2006/ole">
            <p:oleObj spid="_x0000_s275459" name="公式" r:id="rId3" imgW="3022560" imgH="749160" progId="Equation.3">
              <p:embed/>
            </p:oleObj>
          </a:graphicData>
        </a:graphic>
      </p:graphicFrame>
      <p:sp>
        <p:nvSpPr>
          <p:cNvPr id="275460" name="Text Box 4"/>
          <p:cNvSpPr txBox="1">
            <a:spLocks noChangeArrowheads="1"/>
          </p:cNvSpPr>
          <p:nvPr/>
        </p:nvSpPr>
        <p:spPr bwMode="auto">
          <a:xfrm>
            <a:off x="971550" y="5300663"/>
            <a:ext cx="6586538" cy="455612"/>
          </a:xfrm>
          <a:prstGeom prst="rect">
            <a:avLst/>
          </a:prstGeom>
          <a:noFill/>
          <a:ln w="9525">
            <a:noFill/>
            <a:miter lim="800000"/>
            <a:headEnd/>
            <a:tailEnd/>
          </a:ln>
          <a:effectLst/>
        </p:spPr>
        <p:txBody>
          <a:bodyPr>
            <a:spAutoFit/>
          </a:bodyPr>
          <a:lstStyle/>
          <a:p>
            <a:pPr>
              <a:lnSpc>
                <a:spcPct val="85000"/>
              </a:lnSpc>
              <a:spcBef>
                <a:spcPct val="50000"/>
              </a:spcBef>
            </a:pPr>
            <a:r>
              <a:rPr lang="en-US" altLang="zh-CN" sz="2800" i="1">
                <a:ea typeface="宋体" pitchFamily="2" charset="-122"/>
              </a:rPr>
              <a:t>x</a:t>
            </a:r>
            <a:r>
              <a:rPr lang="en-US" altLang="zh-CN" sz="2800">
                <a:ea typeface="宋体" pitchFamily="2" charset="-122"/>
              </a:rPr>
              <a:t> = 1.8×10</a:t>
            </a:r>
            <a:r>
              <a:rPr lang="en-US" altLang="zh-CN" sz="2800" baseline="30000">
                <a:ea typeface="宋体" pitchFamily="2" charset="-122"/>
              </a:rPr>
              <a:t>-5    </a:t>
            </a:r>
            <a:r>
              <a:rPr lang="en-US" altLang="zh-CN" sz="2800" i="1" baseline="30000">
                <a:ea typeface="宋体" pitchFamily="2" charset="-122"/>
              </a:rPr>
              <a:t> </a:t>
            </a:r>
            <a:r>
              <a:rPr lang="en-US" altLang="zh-CN" sz="2800" i="1">
                <a:ea typeface="宋体" pitchFamily="2" charset="-122"/>
              </a:rPr>
              <a:t>c</a:t>
            </a:r>
            <a:r>
              <a:rPr lang="en-US" altLang="zh-CN" sz="2800">
                <a:ea typeface="宋体" pitchFamily="2" charset="-122"/>
              </a:rPr>
              <a:t>(H</a:t>
            </a:r>
            <a:r>
              <a:rPr lang="en-US" altLang="zh-CN" sz="2800" baseline="30000">
                <a:ea typeface="宋体" pitchFamily="2" charset="-122"/>
              </a:rPr>
              <a:t>+</a:t>
            </a:r>
            <a:r>
              <a:rPr lang="en-US" altLang="zh-CN" sz="2800">
                <a:ea typeface="宋体" pitchFamily="2" charset="-122"/>
              </a:rPr>
              <a:t>) = 1.8×10</a:t>
            </a:r>
            <a:r>
              <a:rPr lang="en-US" altLang="zh-CN" sz="2800" baseline="30000">
                <a:ea typeface="宋体" pitchFamily="2" charset="-122"/>
              </a:rPr>
              <a:t>-5 </a:t>
            </a:r>
            <a:r>
              <a:rPr lang="en-US" altLang="zh-CN" sz="2800">
                <a:ea typeface="宋体" pitchFamily="2" charset="-122"/>
              </a:rPr>
              <a:t>mol·L</a:t>
            </a:r>
            <a:r>
              <a:rPr lang="en-US" altLang="zh-CN" sz="2800" baseline="30000">
                <a:ea typeface="宋体" pitchFamily="2" charset="-122"/>
              </a:rPr>
              <a:t>-1 </a:t>
            </a:r>
            <a:endParaRPr lang="en-US" altLang="zh-CN" sz="2800">
              <a:ea typeface="宋体" pitchFamily="2" charset="-122"/>
            </a:endParaRPr>
          </a:p>
        </p:txBody>
      </p:sp>
      <p:sp>
        <p:nvSpPr>
          <p:cNvPr id="275461" name="Text Box 5"/>
          <p:cNvSpPr txBox="1">
            <a:spLocks noChangeArrowheads="1"/>
          </p:cNvSpPr>
          <p:nvPr/>
        </p:nvSpPr>
        <p:spPr bwMode="auto">
          <a:xfrm>
            <a:off x="5651500" y="4437063"/>
            <a:ext cx="2992438" cy="455612"/>
          </a:xfrm>
          <a:prstGeom prst="rect">
            <a:avLst/>
          </a:prstGeom>
          <a:noFill/>
          <a:ln w="12700" cap="sq">
            <a:noFill/>
            <a:miter lim="800000"/>
            <a:headEnd type="none" w="sm" len="sm"/>
            <a:tailEnd type="none" w="sm" len="sm"/>
          </a:ln>
          <a:effectLst/>
        </p:spPr>
        <p:txBody>
          <a:bodyPr>
            <a:spAutoFit/>
          </a:bodyPr>
          <a:lstStyle/>
          <a:p>
            <a:pPr>
              <a:lnSpc>
                <a:spcPct val="85000"/>
              </a:lnSpc>
              <a:spcBef>
                <a:spcPct val="50000"/>
              </a:spcBef>
            </a:pPr>
            <a:r>
              <a:rPr lang="en-US" altLang="zh-CN" sz="2800">
                <a:ea typeface="宋体" pitchFamily="2" charset="-122"/>
              </a:rPr>
              <a:t>0.10 ±</a:t>
            </a:r>
            <a:r>
              <a:rPr lang="en-US" altLang="zh-CN" sz="2800" i="1">
                <a:ea typeface="宋体" pitchFamily="2" charset="-122"/>
              </a:rPr>
              <a:t> x</a:t>
            </a:r>
            <a:r>
              <a:rPr lang="en-US" altLang="zh-CN" sz="2800">
                <a:ea typeface="宋体" pitchFamily="2" charset="-122"/>
              </a:rPr>
              <a:t> ≈ 0.10</a:t>
            </a:r>
          </a:p>
        </p:txBody>
      </p:sp>
      <p:sp>
        <p:nvSpPr>
          <p:cNvPr id="275462" name="Rectangle 6"/>
          <p:cNvSpPr>
            <a:spLocks noChangeArrowheads="1"/>
          </p:cNvSpPr>
          <p:nvPr/>
        </p:nvSpPr>
        <p:spPr bwMode="auto">
          <a:xfrm>
            <a:off x="922338" y="3651250"/>
            <a:ext cx="7500937" cy="519113"/>
          </a:xfrm>
          <a:prstGeom prst="rect">
            <a:avLst/>
          </a:prstGeom>
          <a:noFill/>
          <a:ln w="12700" cap="sq">
            <a:noFill/>
            <a:miter lim="800000"/>
            <a:headEnd type="none" w="sm" len="sm"/>
            <a:tailEnd type="none" w="sm" len="sm"/>
          </a:ln>
          <a:effectLst/>
        </p:spPr>
        <p:txBody>
          <a:bodyPr wrap="none">
            <a:spAutoFit/>
          </a:bodyPr>
          <a:lstStyle/>
          <a:p>
            <a:r>
              <a:rPr lang="en-US" altLang="zh-CN" sz="2800" i="1">
                <a:ea typeface="宋体" pitchFamily="2" charset="-122"/>
              </a:rPr>
              <a:t>c</a:t>
            </a:r>
            <a:r>
              <a:rPr lang="en-US" altLang="zh-CN" sz="2800" baseline="-25000">
                <a:ea typeface="宋体" pitchFamily="2" charset="-122"/>
              </a:rPr>
              <a:t>eq</a:t>
            </a:r>
            <a:r>
              <a:rPr lang="en-US" altLang="zh-CN" sz="2800">
                <a:ea typeface="宋体" pitchFamily="2" charset="-122"/>
              </a:rPr>
              <a:t> / (mol·L</a:t>
            </a:r>
            <a:r>
              <a:rPr lang="en-US" altLang="zh-CN" sz="2800" baseline="30000">
                <a:ea typeface="宋体" pitchFamily="2" charset="-122"/>
              </a:rPr>
              <a:t>-1</a:t>
            </a:r>
            <a:r>
              <a:rPr lang="en-US" altLang="zh-CN" sz="2800">
                <a:ea typeface="宋体" pitchFamily="2" charset="-122"/>
              </a:rPr>
              <a:t>)</a:t>
            </a:r>
            <a:r>
              <a:rPr lang="en-US" altLang="zh-CN" sz="2800" baseline="30000">
                <a:ea typeface="宋体" pitchFamily="2" charset="-122"/>
              </a:rPr>
              <a:t>    </a:t>
            </a:r>
            <a:r>
              <a:rPr lang="en-US" altLang="zh-CN" sz="2800">
                <a:ea typeface="宋体" pitchFamily="2" charset="-122"/>
              </a:rPr>
              <a:t>0.10 –</a:t>
            </a:r>
            <a:r>
              <a:rPr lang="en-US" altLang="zh-CN" sz="2800" i="1">
                <a:ea typeface="宋体" pitchFamily="2" charset="-122"/>
              </a:rPr>
              <a:t> x</a:t>
            </a:r>
            <a:r>
              <a:rPr lang="en-US" altLang="zh-CN" sz="2800">
                <a:ea typeface="宋体" pitchFamily="2" charset="-122"/>
              </a:rPr>
              <a:t>                </a:t>
            </a:r>
            <a:r>
              <a:rPr lang="en-US" altLang="zh-CN" sz="2800" i="1">
                <a:ea typeface="宋体" pitchFamily="2" charset="-122"/>
              </a:rPr>
              <a:t> x</a:t>
            </a:r>
            <a:r>
              <a:rPr lang="en-US" altLang="zh-CN" sz="2800">
                <a:ea typeface="宋体" pitchFamily="2" charset="-122"/>
              </a:rPr>
              <a:t>             0.10 + </a:t>
            </a:r>
            <a:r>
              <a:rPr lang="en-US" altLang="zh-CN" sz="2800" i="1">
                <a:ea typeface="宋体" pitchFamily="2" charset="-122"/>
              </a:rPr>
              <a:t>x</a:t>
            </a:r>
          </a:p>
        </p:txBody>
      </p:sp>
      <p:sp>
        <p:nvSpPr>
          <p:cNvPr id="275463" name="Rectangle 7"/>
          <p:cNvSpPr>
            <a:spLocks noChangeArrowheads="1"/>
          </p:cNvSpPr>
          <p:nvPr/>
        </p:nvSpPr>
        <p:spPr bwMode="auto">
          <a:xfrm>
            <a:off x="900113" y="3141663"/>
            <a:ext cx="7027862" cy="519112"/>
          </a:xfrm>
          <a:prstGeom prst="rect">
            <a:avLst/>
          </a:prstGeom>
          <a:noFill/>
          <a:ln w="12700" cap="sq">
            <a:noFill/>
            <a:miter lim="800000"/>
            <a:headEnd type="none" w="sm" len="sm"/>
            <a:tailEnd type="none" w="sm" len="sm"/>
          </a:ln>
          <a:effectLst/>
        </p:spPr>
        <p:txBody>
          <a:bodyPr wrap="none">
            <a:spAutoFit/>
          </a:bodyPr>
          <a:lstStyle/>
          <a:p>
            <a:r>
              <a:rPr lang="en-US" altLang="zh-CN" sz="2800" i="1">
                <a:ea typeface="宋体" pitchFamily="2" charset="-122"/>
              </a:rPr>
              <a:t>c</a:t>
            </a:r>
            <a:r>
              <a:rPr lang="en-US" altLang="zh-CN" sz="2800" baseline="-25000">
                <a:ea typeface="宋体" pitchFamily="2" charset="-122"/>
              </a:rPr>
              <a:t>0</a:t>
            </a:r>
            <a:r>
              <a:rPr lang="en-US" altLang="zh-CN" sz="2800">
                <a:ea typeface="宋体" pitchFamily="2" charset="-122"/>
              </a:rPr>
              <a:t>/ (mol·L</a:t>
            </a:r>
            <a:r>
              <a:rPr lang="en-US" altLang="zh-CN" sz="2800" baseline="30000">
                <a:ea typeface="宋体" pitchFamily="2" charset="-122"/>
              </a:rPr>
              <a:t>-1</a:t>
            </a:r>
            <a:r>
              <a:rPr lang="en-US" altLang="zh-CN" sz="2800">
                <a:ea typeface="宋体" pitchFamily="2" charset="-122"/>
              </a:rPr>
              <a:t>)</a:t>
            </a:r>
            <a:r>
              <a:rPr lang="en-US" altLang="zh-CN" sz="2800" baseline="30000">
                <a:ea typeface="宋体" pitchFamily="2" charset="-122"/>
              </a:rPr>
              <a:t>   </a:t>
            </a:r>
            <a:r>
              <a:rPr lang="zh-CN" altLang="en-US" sz="2800" baseline="30000">
                <a:ea typeface="宋体" pitchFamily="2" charset="-122"/>
              </a:rPr>
              <a:t>　     </a:t>
            </a:r>
            <a:r>
              <a:rPr lang="en-US" altLang="zh-CN" sz="2800">
                <a:ea typeface="宋体" pitchFamily="2" charset="-122"/>
              </a:rPr>
              <a:t>0.10                    0             0.10</a:t>
            </a:r>
          </a:p>
        </p:txBody>
      </p:sp>
      <p:grpSp>
        <p:nvGrpSpPr>
          <p:cNvPr id="275464" name="Group 8"/>
          <p:cNvGrpSpPr>
            <a:grpSpLocks/>
          </p:cNvGrpSpPr>
          <p:nvPr/>
        </p:nvGrpSpPr>
        <p:grpSpPr bwMode="auto">
          <a:xfrm>
            <a:off x="0" y="2708275"/>
            <a:ext cx="8763000" cy="482600"/>
            <a:chOff x="144" y="1193"/>
            <a:chExt cx="5520" cy="304"/>
          </a:xfrm>
        </p:grpSpPr>
        <p:sp>
          <p:nvSpPr>
            <p:cNvPr id="275465" name="Text Box 9"/>
            <p:cNvSpPr txBox="1">
              <a:spLocks noChangeArrowheads="1"/>
            </p:cNvSpPr>
            <p:nvPr/>
          </p:nvSpPr>
          <p:spPr bwMode="auto">
            <a:xfrm>
              <a:off x="144" y="1193"/>
              <a:ext cx="5520" cy="304"/>
            </a:xfrm>
            <a:prstGeom prst="rect">
              <a:avLst/>
            </a:prstGeom>
            <a:noFill/>
            <a:ln w="9525">
              <a:noFill/>
              <a:miter lim="800000"/>
              <a:headEnd/>
              <a:tailEnd/>
            </a:ln>
            <a:effectLst/>
          </p:spPr>
          <p:txBody>
            <a:bodyPr>
              <a:spAutoFit/>
            </a:bodyPr>
            <a:lstStyle/>
            <a:p>
              <a:pPr fontAlgn="ctr">
                <a:lnSpc>
                  <a:spcPct val="80000"/>
                </a:lnSpc>
                <a:spcBef>
                  <a:spcPct val="50000"/>
                </a:spcBef>
              </a:pPr>
              <a:r>
                <a:rPr lang="zh-CN" altLang="en-US"/>
                <a:t>　</a:t>
              </a:r>
              <a:r>
                <a:rPr lang="zh-CN" altLang="en-US">
                  <a:solidFill>
                    <a:srgbClr val="0000FF"/>
                  </a:solidFill>
                </a:rPr>
                <a:t>　</a:t>
              </a:r>
              <a:r>
                <a:rPr lang="zh-CN" altLang="en-US">
                  <a:solidFill>
                    <a:srgbClr val="FF0000"/>
                  </a:solidFill>
                </a:rPr>
                <a:t>解：</a:t>
              </a:r>
              <a:r>
                <a:rPr lang="zh-CN" altLang="en-US"/>
                <a:t>	              </a:t>
              </a:r>
              <a:r>
                <a:rPr lang="en-US" altLang="zh-CN" sz="2800"/>
                <a:t>HAc(aq)            H</a:t>
              </a:r>
              <a:r>
                <a:rPr lang="en-US" altLang="zh-CN" sz="2800" baseline="-25000"/>
                <a:t>3</a:t>
              </a:r>
              <a:r>
                <a:rPr lang="en-US" altLang="zh-CN" sz="2800"/>
                <a:t>O</a:t>
              </a:r>
              <a:r>
                <a:rPr lang="en-US" altLang="zh-CN" sz="2800" baseline="30000"/>
                <a:t>+</a:t>
              </a:r>
              <a:r>
                <a:rPr lang="en-US" altLang="zh-CN" sz="2800"/>
                <a:t>(aq) +Ac</a:t>
              </a:r>
              <a:r>
                <a:rPr lang="zh-CN" altLang="en-US" sz="2800" baseline="30000"/>
                <a:t>－</a:t>
              </a:r>
              <a:r>
                <a:rPr lang="en-US" altLang="zh-CN" sz="2800"/>
                <a:t>(aq) </a:t>
              </a:r>
            </a:p>
          </p:txBody>
        </p:sp>
        <p:graphicFrame>
          <p:nvGraphicFramePr>
            <p:cNvPr id="275466" name="Object 10"/>
            <p:cNvGraphicFramePr>
              <a:graphicFrameLocks noChangeAspect="1"/>
            </p:cNvGraphicFramePr>
            <p:nvPr/>
          </p:nvGraphicFramePr>
          <p:xfrm>
            <a:off x="3264" y="1263"/>
            <a:ext cx="410" cy="129"/>
          </p:xfrm>
          <a:graphic>
            <a:graphicData uri="http://schemas.openxmlformats.org/presentationml/2006/ole">
              <p:oleObj spid="_x0000_s275466" name="CS ChemDraw Drawing" r:id="rId4" imgW="650160" imgH="205560" progId="">
                <p:embed/>
              </p:oleObj>
            </a:graphicData>
          </a:graphic>
        </p:graphicFrame>
      </p:grpSp>
      <p:sp>
        <p:nvSpPr>
          <p:cNvPr id="275467" name="Rectangle 11"/>
          <p:cNvSpPr>
            <a:spLocks noGrp="1" noChangeArrowheads="1"/>
          </p:cNvSpPr>
          <p:nvPr>
            <p:ph type="title"/>
          </p:nvPr>
        </p:nvSpPr>
        <p:spPr>
          <a:noFill/>
          <a:ln/>
        </p:spPr>
        <p:txBody>
          <a:bodyPr/>
          <a:lstStyle/>
          <a:p>
            <a:r>
              <a:rPr lang="zh-CN" altLang="en-US"/>
              <a:t>例题</a:t>
            </a:r>
            <a:r>
              <a:rPr lang="en-US" altLang="zh-CN"/>
              <a:t>10</a:t>
            </a:r>
          </a:p>
        </p:txBody>
      </p:sp>
      <p:sp>
        <p:nvSpPr>
          <p:cNvPr id="275468" name="Rectangle 12"/>
          <p:cNvSpPr>
            <a:spLocks noChangeArrowheads="1"/>
          </p:cNvSpPr>
          <p:nvPr/>
        </p:nvSpPr>
        <p:spPr bwMode="auto">
          <a:xfrm>
            <a:off x="827088" y="5805488"/>
            <a:ext cx="3894137" cy="519112"/>
          </a:xfrm>
          <a:prstGeom prst="rect">
            <a:avLst/>
          </a:prstGeom>
          <a:noFill/>
          <a:ln w="12700" cap="sq">
            <a:noFill/>
            <a:miter lim="800000"/>
            <a:headEnd type="none" w="sm" len="sm"/>
            <a:tailEnd type="none" w="sm" len="sm"/>
          </a:ln>
          <a:effectLst/>
        </p:spPr>
        <p:txBody>
          <a:bodyPr wrap="none">
            <a:spAutoFit/>
          </a:bodyPr>
          <a:lstStyle/>
          <a:p>
            <a:r>
              <a:rPr lang="en-US" altLang="zh-CN" sz="2800">
                <a:ea typeface="宋体" pitchFamily="2" charset="-122"/>
              </a:rPr>
              <a:t> pH = 4.74</a:t>
            </a:r>
            <a:r>
              <a:rPr lang="zh-CN" altLang="en-US" sz="2800">
                <a:ea typeface="宋体" pitchFamily="2" charset="-122"/>
              </a:rPr>
              <a:t>，</a:t>
            </a:r>
            <a:r>
              <a:rPr lang="en-US" altLang="zh-CN" sz="2800" i="1">
                <a:ea typeface="宋体" pitchFamily="2" charset="-122"/>
              </a:rPr>
              <a:t>α</a:t>
            </a:r>
            <a:r>
              <a:rPr lang="en-US" altLang="zh-CN" sz="2800">
                <a:ea typeface="宋体" pitchFamily="2" charset="-122"/>
              </a:rPr>
              <a:t> = 0.018%</a:t>
            </a:r>
          </a:p>
        </p:txBody>
      </p:sp>
      <p:sp>
        <p:nvSpPr>
          <p:cNvPr id="275469" name="Text Box 13"/>
          <p:cNvSpPr txBox="1">
            <a:spLocks noChangeArrowheads="1"/>
          </p:cNvSpPr>
          <p:nvPr/>
        </p:nvSpPr>
        <p:spPr bwMode="auto">
          <a:xfrm>
            <a:off x="900113" y="5229225"/>
            <a:ext cx="7343775" cy="547688"/>
          </a:xfrm>
          <a:prstGeom prst="rect">
            <a:avLst/>
          </a:prstGeom>
          <a:solidFill>
            <a:srgbClr val="EFFDFF"/>
          </a:solidFill>
          <a:ln w="28575" cap="sq">
            <a:solidFill>
              <a:srgbClr val="339933"/>
            </a:solidFill>
            <a:miter lim="800000"/>
            <a:headEnd type="none" w="sm" len="sm"/>
            <a:tailEnd type="none" w="sm" len="sm"/>
          </a:ln>
          <a:effectLst/>
        </p:spPr>
        <p:txBody>
          <a:bodyPr>
            <a:spAutoFit/>
          </a:bodyPr>
          <a:lstStyle/>
          <a:p>
            <a:pPr>
              <a:spcBef>
                <a:spcPct val="50000"/>
              </a:spcBef>
            </a:pPr>
            <a:r>
              <a:rPr lang="en-US" altLang="zh-CN" sz="2800">
                <a:solidFill>
                  <a:srgbClr val="FF0000"/>
                </a:solidFill>
                <a:ea typeface="宋体" pitchFamily="2" charset="-122"/>
              </a:rPr>
              <a:t>0.10 mol·L</a:t>
            </a:r>
            <a:r>
              <a:rPr lang="en-US" altLang="zh-CN" sz="2800" baseline="30000">
                <a:solidFill>
                  <a:srgbClr val="FF0000"/>
                </a:solidFill>
                <a:ea typeface="宋体" pitchFamily="2" charset="-122"/>
              </a:rPr>
              <a:t>-1 </a:t>
            </a:r>
            <a:r>
              <a:rPr lang="en-US" altLang="zh-CN" sz="2800">
                <a:solidFill>
                  <a:srgbClr val="FF0000"/>
                </a:solidFill>
                <a:ea typeface="宋体" pitchFamily="2" charset="-122"/>
              </a:rPr>
              <a:t>HAc</a:t>
            </a:r>
            <a:r>
              <a:rPr lang="zh-CN" altLang="zh-CN" sz="2800">
                <a:solidFill>
                  <a:srgbClr val="FF0000"/>
                </a:solidFill>
                <a:ea typeface="宋体" pitchFamily="2" charset="-122"/>
              </a:rPr>
              <a:t>溶液：</a:t>
            </a:r>
            <a:r>
              <a:rPr lang="en-US" altLang="zh-CN" sz="2800">
                <a:solidFill>
                  <a:srgbClr val="FF0000"/>
                </a:solidFill>
                <a:ea typeface="宋体" pitchFamily="2" charset="-122"/>
              </a:rPr>
              <a:t>pH = 2.89</a:t>
            </a:r>
            <a:r>
              <a:rPr lang="zh-CN" altLang="en-US" sz="2800">
                <a:solidFill>
                  <a:srgbClr val="FF0000"/>
                </a:solidFill>
                <a:ea typeface="宋体" pitchFamily="2" charset="-122"/>
              </a:rPr>
              <a:t>，</a:t>
            </a:r>
            <a:r>
              <a:rPr lang="en-US" altLang="zh-CN" sz="2800" i="1">
                <a:solidFill>
                  <a:srgbClr val="FF0000"/>
                </a:solidFill>
                <a:ea typeface="宋体" pitchFamily="2" charset="-122"/>
              </a:rPr>
              <a:t>α</a:t>
            </a:r>
            <a:r>
              <a:rPr lang="en-US" altLang="zh-CN" sz="2800">
                <a:solidFill>
                  <a:srgbClr val="FF0000"/>
                </a:solidFill>
                <a:ea typeface="宋体" pitchFamily="2" charset="-122"/>
              </a:rPr>
              <a:t> = 1.3%</a:t>
            </a:r>
          </a:p>
        </p:txBody>
      </p:sp>
      <p:pic>
        <p:nvPicPr>
          <p:cNvPr id="275470" name="Picture 14" descr="返回">
            <a:hlinkClick r:id="rId5" action="ppaction://hlinksldjump"/>
          </p:cNvPr>
          <p:cNvPicPr>
            <a:picLocks noChangeAspect="1" noChangeArrowheads="1"/>
          </p:cNvPicPr>
          <p:nvPr/>
        </p:nvPicPr>
        <p:blipFill>
          <a:blip r:embed="rId6"/>
          <a:srcRect/>
          <a:stretch>
            <a:fillRect/>
          </a:stretch>
        </p:blipFill>
        <p:spPr bwMode="auto">
          <a:xfrm>
            <a:off x="7494588" y="6383338"/>
            <a:ext cx="792162" cy="468312"/>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75458"/>
                                        </p:tgtEl>
                                        <p:attrNameLst>
                                          <p:attrName>style.visibility</p:attrName>
                                        </p:attrNameLst>
                                      </p:cBhvr>
                                      <p:to>
                                        <p:strVal val="visible"/>
                                      </p:to>
                                    </p:set>
                                    <p:animEffect transition="in" filter="blinds(horizontal)">
                                      <p:cBhvr>
                                        <p:cTn id="7" dur="500"/>
                                        <p:tgtEl>
                                          <p:spTgt spid="27545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5464"/>
                                        </p:tgtEl>
                                        <p:attrNameLst>
                                          <p:attrName>style.visibility</p:attrName>
                                        </p:attrNameLst>
                                      </p:cBhvr>
                                      <p:to>
                                        <p:strVal val="visible"/>
                                      </p:to>
                                    </p:set>
                                    <p:animEffect transition="in" filter="blinds(horizontal)">
                                      <p:cBhvr>
                                        <p:cTn id="12" dur="500"/>
                                        <p:tgtEl>
                                          <p:spTgt spid="27546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5463"/>
                                        </p:tgtEl>
                                        <p:attrNameLst>
                                          <p:attrName>style.visibility</p:attrName>
                                        </p:attrNameLst>
                                      </p:cBhvr>
                                      <p:to>
                                        <p:strVal val="visible"/>
                                      </p:to>
                                    </p:set>
                                    <p:animEffect transition="in" filter="blinds(horizontal)">
                                      <p:cBhvr>
                                        <p:cTn id="17" dur="500"/>
                                        <p:tgtEl>
                                          <p:spTgt spid="27546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5462"/>
                                        </p:tgtEl>
                                        <p:attrNameLst>
                                          <p:attrName>style.visibility</p:attrName>
                                        </p:attrNameLst>
                                      </p:cBhvr>
                                      <p:to>
                                        <p:strVal val="visible"/>
                                      </p:to>
                                    </p:set>
                                    <p:animEffect transition="in" filter="blinds(horizontal)">
                                      <p:cBhvr>
                                        <p:cTn id="22" dur="500"/>
                                        <p:tgtEl>
                                          <p:spTgt spid="27546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75459"/>
                                        </p:tgtEl>
                                        <p:attrNameLst>
                                          <p:attrName>style.visibility</p:attrName>
                                        </p:attrNameLst>
                                      </p:cBhvr>
                                      <p:to>
                                        <p:strVal val="visible"/>
                                      </p:to>
                                    </p:set>
                                    <p:animEffect transition="in" filter="blinds(horizontal)">
                                      <p:cBhvr>
                                        <p:cTn id="27" dur="500"/>
                                        <p:tgtEl>
                                          <p:spTgt spid="27545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75461"/>
                                        </p:tgtEl>
                                        <p:attrNameLst>
                                          <p:attrName>style.visibility</p:attrName>
                                        </p:attrNameLst>
                                      </p:cBhvr>
                                      <p:to>
                                        <p:strVal val="visible"/>
                                      </p:to>
                                    </p:set>
                                    <p:animEffect transition="in" filter="blinds(horizontal)">
                                      <p:cBhvr>
                                        <p:cTn id="32" dur="500"/>
                                        <p:tgtEl>
                                          <p:spTgt spid="27546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75460"/>
                                        </p:tgtEl>
                                        <p:attrNameLst>
                                          <p:attrName>style.visibility</p:attrName>
                                        </p:attrNameLst>
                                      </p:cBhvr>
                                      <p:to>
                                        <p:strVal val="visible"/>
                                      </p:to>
                                    </p:set>
                                    <p:animEffect transition="in" filter="blinds(horizontal)">
                                      <p:cBhvr>
                                        <p:cTn id="37" dur="500"/>
                                        <p:tgtEl>
                                          <p:spTgt spid="27546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75468"/>
                                        </p:tgtEl>
                                        <p:attrNameLst>
                                          <p:attrName>style.visibility</p:attrName>
                                        </p:attrNameLst>
                                      </p:cBhvr>
                                      <p:to>
                                        <p:strVal val="visible"/>
                                      </p:to>
                                    </p:set>
                                    <p:animEffect transition="in" filter="blinds(horizontal)">
                                      <p:cBhvr>
                                        <p:cTn id="42" dur="500"/>
                                        <p:tgtEl>
                                          <p:spTgt spid="275468"/>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75469"/>
                                        </p:tgtEl>
                                        <p:attrNameLst>
                                          <p:attrName>style.visibility</p:attrName>
                                        </p:attrNameLst>
                                      </p:cBhvr>
                                      <p:to>
                                        <p:strVal val="visible"/>
                                      </p:to>
                                    </p:set>
                                    <p:animEffect transition="in" filter="blinds(horizontal)">
                                      <p:cBhvr>
                                        <p:cTn id="45" dur="500"/>
                                        <p:tgtEl>
                                          <p:spTgt spid="275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8" grpId="0"/>
      <p:bldP spid="275460" grpId="0"/>
      <p:bldP spid="275461" grpId="0"/>
      <p:bldP spid="275462" grpId="0"/>
      <p:bldP spid="275463" grpId="0"/>
      <p:bldP spid="275468" grpId="0"/>
      <p:bldP spid="275469"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76482" name="Picture 2" descr="返回">
            <a:hlinkClick r:id="rId3" action="ppaction://hlinksldjump"/>
          </p:cNvPr>
          <p:cNvPicPr>
            <a:picLocks noChangeAspect="1" noChangeArrowheads="1"/>
          </p:cNvPicPr>
          <p:nvPr/>
        </p:nvPicPr>
        <p:blipFill>
          <a:blip r:embed="rId4"/>
          <a:srcRect/>
          <a:stretch>
            <a:fillRect/>
          </a:stretch>
        </p:blipFill>
        <p:spPr bwMode="auto">
          <a:xfrm>
            <a:off x="7494588" y="6383338"/>
            <a:ext cx="792162" cy="468312"/>
          </a:xfrm>
          <a:prstGeom prst="rect">
            <a:avLst/>
          </a:prstGeom>
          <a:noFill/>
        </p:spPr>
      </p:pic>
      <p:pic>
        <p:nvPicPr>
          <p:cNvPr id="276483" name="缓冲溶液.mpg">
            <a:hlinkClick r:id="" action="ppaction://media"/>
          </p:cNvPr>
          <p:cNvPicPr>
            <a:picLocks noGrp="1" noRot="1" noChangeAspect="1" noChangeArrowheads="1"/>
          </p:cNvPicPr>
          <p:nvPr>
            <p:ph idx="1"/>
            <a:videoFile r:link="rId1"/>
          </p:nvPr>
        </p:nvPicPr>
        <p:blipFill>
          <a:blip r:embed="rId5"/>
          <a:srcRect/>
          <a:stretch>
            <a:fillRect/>
          </a:stretch>
        </p:blipFill>
        <p:spPr>
          <a:xfrm>
            <a:off x="1836738" y="1341438"/>
            <a:ext cx="5903912" cy="4830762"/>
          </a:xfrm>
          <a:ln/>
          <a:effectLst>
            <a:outerShdw dist="107763" dir="2700000" algn="ctr" rotWithShape="0">
              <a:srgbClr val="808080">
                <a:alpha val="50000"/>
              </a:srgbClr>
            </a:outerShdw>
          </a:effectLst>
        </p:spPr>
      </p:pic>
      <p:sp>
        <p:nvSpPr>
          <p:cNvPr id="276485" name="AutoShape 5"/>
          <p:cNvSpPr>
            <a:spLocks noChangeArrowheads="1"/>
          </p:cNvSpPr>
          <p:nvPr/>
        </p:nvSpPr>
        <p:spPr bwMode="auto">
          <a:xfrm>
            <a:off x="8027988" y="2060575"/>
            <a:ext cx="971550" cy="2520950"/>
          </a:xfrm>
          <a:prstGeom prst="verticalScroll">
            <a:avLst>
              <a:gd name="adj" fmla="val 12500"/>
            </a:avLst>
          </a:prstGeom>
          <a:solidFill>
            <a:srgbClr val="E4C9FF"/>
          </a:solidFill>
          <a:ln w="9525">
            <a:solidFill>
              <a:schemeClr val="tx1"/>
            </a:solidFill>
            <a:miter lim="800000"/>
            <a:headEnd/>
            <a:tailEnd/>
          </a:ln>
          <a:effectLst/>
        </p:spPr>
        <p:txBody>
          <a:bodyPr wrap="none" anchor="ctr"/>
          <a:lstStyle/>
          <a:p>
            <a:pPr algn="ctr"/>
            <a:r>
              <a:rPr lang="zh-CN" altLang="en-US" sz="3600">
                <a:solidFill>
                  <a:srgbClr val="FF3300"/>
                </a:solidFill>
                <a:ea typeface="隶书" pitchFamily="49" charset="-122"/>
              </a:rPr>
              <a:t>缓</a:t>
            </a:r>
          </a:p>
          <a:p>
            <a:pPr algn="ctr"/>
            <a:r>
              <a:rPr lang="zh-CN" altLang="en-US" sz="3600">
                <a:solidFill>
                  <a:srgbClr val="FF3300"/>
                </a:solidFill>
                <a:ea typeface="隶书" pitchFamily="49" charset="-122"/>
              </a:rPr>
              <a:t>冲</a:t>
            </a:r>
          </a:p>
          <a:p>
            <a:pPr algn="ctr"/>
            <a:r>
              <a:rPr lang="zh-CN" altLang="en-US" sz="3600">
                <a:solidFill>
                  <a:srgbClr val="FF3300"/>
                </a:solidFill>
                <a:ea typeface="隶书" pitchFamily="49" charset="-122"/>
              </a:rPr>
              <a:t>溶</a:t>
            </a:r>
          </a:p>
          <a:p>
            <a:pPr algn="ctr"/>
            <a:r>
              <a:rPr lang="zh-CN" altLang="en-US" sz="3600">
                <a:solidFill>
                  <a:srgbClr val="FF3300"/>
                </a:solidFill>
                <a:ea typeface="隶书" pitchFamily="49" charset="-122"/>
              </a:rPr>
              <a:t>液</a:t>
            </a:r>
          </a:p>
        </p:txBody>
      </p:sp>
      <p:sp>
        <p:nvSpPr>
          <p:cNvPr id="276488" name="Rectangle 8"/>
          <p:cNvSpPr>
            <a:spLocks noGrp="1" noChangeArrowheads="1"/>
          </p:cNvSpPr>
          <p:nvPr>
            <p:ph type="title"/>
          </p:nvPr>
        </p:nvSpPr>
        <p:spPr/>
        <p:txBody>
          <a:bodyPr/>
          <a:lstStyle/>
          <a:p>
            <a:r>
              <a:rPr lang="en-US" altLang="zh-CN"/>
              <a:t>2.2.3.2 </a:t>
            </a:r>
            <a:r>
              <a:rPr lang="zh-CN" altLang="en-US"/>
              <a:t>缓冲溶液的组成和作用</a:t>
            </a:r>
          </a:p>
        </p:txBody>
      </p:sp>
    </p:spTree>
  </p:cSld>
  <p:clrMapOvr>
    <a:masterClrMapping/>
  </p:clrMapOvr>
  <p:transition/>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276483"/>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7506" name="Text Box 2"/>
          <p:cNvSpPr txBox="1">
            <a:spLocks noChangeArrowheads="1"/>
          </p:cNvSpPr>
          <p:nvPr/>
        </p:nvSpPr>
        <p:spPr bwMode="auto">
          <a:xfrm>
            <a:off x="685800" y="3267075"/>
            <a:ext cx="2971800" cy="1457325"/>
          </a:xfrm>
          <a:prstGeom prst="rect">
            <a:avLst/>
          </a:prstGeom>
          <a:noFill/>
          <a:ln w="9525">
            <a:noFill/>
            <a:miter lim="800000"/>
            <a:headEnd/>
            <a:tailEnd/>
          </a:ln>
          <a:effectLst/>
        </p:spPr>
        <p:txBody>
          <a:bodyPr>
            <a:spAutoFit/>
          </a:bodyPr>
          <a:lstStyle/>
          <a:p>
            <a:pPr>
              <a:lnSpc>
                <a:spcPct val="80000"/>
              </a:lnSpc>
              <a:spcBef>
                <a:spcPct val="50000"/>
              </a:spcBef>
            </a:pPr>
            <a:r>
              <a:rPr lang="en-US" altLang="zh-CN" sz="2800" dirty="0" smtClean="0">
                <a:solidFill>
                  <a:srgbClr val="FF3300"/>
                </a:solidFill>
              </a:rPr>
              <a:t>5mLHAc-NaAc </a:t>
            </a:r>
            <a:r>
              <a:rPr lang="en-US" altLang="zh-CN" sz="2800" dirty="0">
                <a:solidFill>
                  <a:srgbClr val="FF3300"/>
                </a:solidFill>
              </a:rPr>
              <a:t>[</a:t>
            </a:r>
            <a:r>
              <a:rPr lang="en-US" altLang="zh-CN" sz="2800" i="1" dirty="0">
                <a:solidFill>
                  <a:srgbClr val="FF3300"/>
                </a:solidFill>
              </a:rPr>
              <a:t>c</a:t>
            </a:r>
            <a:r>
              <a:rPr lang="en-US" altLang="zh-CN" sz="2800" dirty="0">
                <a:solidFill>
                  <a:srgbClr val="FF3300"/>
                </a:solidFill>
              </a:rPr>
              <a:t>(</a:t>
            </a:r>
            <a:r>
              <a:rPr lang="en-US" altLang="zh-CN" sz="2800" dirty="0" err="1">
                <a:solidFill>
                  <a:srgbClr val="FF3300"/>
                </a:solidFill>
              </a:rPr>
              <a:t>HAc</a:t>
            </a:r>
            <a:r>
              <a:rPr lang="en-US" altLang="zh-CN" sz="2800" dirty="0">
                <a:solidFill>
                  <a:srgbClr val="FF3300"/>
                </a:solidFill>
              </a:rPr>
              <a:t>)=</a:t>
            </a:r>
            <a:r>
              <a:rPr lang="en-US" altLang="zh-CN" sz="2800" i="1" dirty="0">
                <a:solidFill>
                  <a:srgbClr val="FF3300"/>
                </a:solidFill>
              </a:rPr>
              <a:t>c</a:t>
            </a:r>
            <a:r>
              <a:rPr lang="en-US" altLang="zh-CN" sz="2800" dirty="0">
                <a:solidFill>
                  <a:srgbClr val="FF3300"/>
                </a:solidFill>
              </a:rPr>
              <a:t>(</a:t>
            </a:r>
            <a:r>
              <a:rPr lang="en-US" altLang="zh-CN" sz="2800" dirty="0" err="1">
                <a:solidFill>
                  <a:srgbClr val="FF3300"/>
                </a:solidFill>
              </a:rPr>
              <a:t>NaAc</a:t>
            </a:r>
            <a:r>
              <a:rPr lang="en-US" altLang="zh-CN" sz="2800" dirty="0" smtClean="0">
                <a:solidFill>
                  <a:srgbClr val="FF3300"/>
                </a:solidFill>
              </a:rPr>
              <a:t>)=1.00mol·L</a:t>
            </a:r>
            <a:r>
              <a:rPr lang="en-US" altLang="zh-CN" sz="2800" baseline="30000" dirty="0" smtClean="0">
                <a:solidFill>
                  <a:srgbClr val="FF3300"/>
                </a:solidFill>
              </a:rPr>
              <a:t>-1</a:t>
            </a:r>
            <a:r>
              <a:rPr lang="en-US" altLang="zh-CN" sz="2800" dirty="0">
                <a:solidFill>
                  <a:srgbClr val="FF3300"/>
                </a:solidFill>
              </a:rPr>
              <a:t>]    pH = 4.74	</a:t>
            </a:r>
          </a:p>
        </p:txBody>
      </p:sp>
      <p:sp>
        <p:nvSpPr>
          <p:cNvPr id="277508" name="Text Box 4"/>
          <p:cNvSpPr txBox="1">
            <a:spLocks noChangeArrowheads="1"/>
          </p:cNvSpPr>
          <p:nvPr/>
        </p:nvSpPr>
        <p:spPr bwMode="auto">
          <a:xfrm>
            <a:off x="3786182" y="1071546"/>
            <a:ext cx="2428892" cy="1384995"/>
          </a:xfrm>
          <a:prstGeom prst="rect">
            <a:avLst/>
          </a:prstGeom>
          <a:noFill/>
          <a:ln w="9525">
            <a:noFill/>
            <a:miter lim="800000"/>
            <a:headEnd/>
            <a:tailEnd/>
          </a:ln>
          <a:effectLst/>
        </p:spPr>
        <p:txBody>
          <a:bodyPr wrap="square">
            <a:spAutoFit/>
          </a:bodyPr>
          <a:lstStyle/>
          <a:p>
            <a:pPr>
              <a:spcBef>
                <a:spcPct val="50000"/>
              </a:spcBef>
            </a:pPr>
            <a:r>
              <a:rPr lang="zh-CN" altLang="en-US" sz="2800" dirty="0">
                <a:solidFill>
                  <a:srgbClr val="3333FF"/>
                </a:solidFill>
              </a:rPr>
              <a:t>加入</a:t>
            </a:r>
            <a:r>
              <a:rPr lang="en-US" altLang="zh-CN" sz="2800" dirty="0">
                <a:solidFill>
                  <a:srgbClr val="3333FF"/>
                </a:solidFill>
              </a:rPr>
              <a:t>1</a:t>
            </a:r>
            <a:r>
              <a:rPr lang="zh-CN" altLang="en-US" sz="2800" dirty="0">
                <a:solidFill>
                  <a:srgbClr val="3333FF"/>
                </a:solidFill>
              </a:rPr>
              <a:t>滴</a:t>
            </a:r>
            <a:r>
              <a:rPr lang="en-US" altLang="zh-CN" sz="2800" dirty="0">
                <a:solidFill>
                  <a:srgbClr val="3333FF"/>
                </a:solidFill>
              </a:rPr>
              <a:t>(0.05ml) </a:t>
            </a:r>
            <a:r>
              <a:rPr lang="en-US" altLang="zh-CN" sz="2800" dirty="0" smtClean="0">
                <a:solidFill>
                  <a:srgbClr val="3333FF"/>
                </a:solidFill>
              </a:rPr>
              <a:t>0.1mol·L</a:t>
            </a:r>
            <a:r>
              <a:rPr lang="en-US" altLang="zh-CN" sz="2800" baseline="30000" dirty="0" smtClean="0">
                <a:solidFill>
                  <a:srgbClr val="3333FF"/>
                </a:solidFill>
              </a:rPr>
              <a:t>-1</a:t>
            </a:r>
            <a:r>
              <a:rPr lang="en-US" altLang="zh-CN" sz="2800" dirty="0" smtClean="0">
                <a:solidFill>
                  <a:srgbClr val="3333FF"/>
                </a:solidFill>
              </a:rPr>
              <a:t> </a:t>
            </a:r>
            <a:r>
              <a:rPr lang="en-US" altLang="zh-CN" sz="2800" dirty="0" err="1">
                <a:solidFill>
                  <a:srgbClr val="3333FF"/>
                </a:solidFill>
              </a:rPr>
              <a:t>HCl</a:t>
            </a:r>
            <a:endParaRPr lang="en-US" altLang="zh-CN" sz="2800" dirty="0">
              <a:solidFill>
                <a:srgbClr val="3333FF"/>
              </a:solidFill>
            </a:endParaRPr>
          </a:p>
        </p:txBody>
      </p:sp>
      <p:sp>
        <p:nvSpPr>
          <p:cNvPr id="277509" name="Text Box 5"/>
          <p:cNvSpPr txBox="1">
            <a:spLocks noChangeArrowheads="1"/>
          </p:cNvSpPr>
          <p:nvPr/>
        </p:nvSpPr>
        <p:spPr bwMode="auto">
          <a:xfrm>
            <a:off x="6429388" y="1119188"/>
            <a:ext cx="2571768" cy="1384995"/>
          </a:xfrm>
          <a:prstGeom prst="rect">
            <a:avLst/>
          </a:prstGeom>
          <a:noFill/>
          <a:ln w="9525">
            <a:noFill/>
            <a:miter lim="800000"/>
            <a:headEnd/>
            <a:tailEnd/>
          </a:ln>
          <a:effectLst/>
        </p:spPr>
        <p:txBody>
          <a:bodyPr wrap="square">
            <a:spAutoFit/>
          </a:bodyPr>
          <a:lstStyle/>
          <a:p>
            <a:pPr>
              <a:spcBef>
                <a:spcPct val="50000"/>
              </a:spcBef>
            </a:pPr>
            <a:r>
              <a:rPr lang="zh-CN" altLang="en-US" sz="2800" dirty="0">
                <a:solidFill>
                  <a:srgbClr val="3333FF"/>
                </a:solidFill>
              </a:rPr>
              <a:t>加入</a:t>
            </a:r>
            <a:r>
              <a:rPr lang="en-US" altLang="zh-CN" sz="2800" dirty="0">
                <a:solidFill>
                  <a:srgbClr val="3333FF"/>
                </a:solidFill>
              </a:rPr>
              <a:t>1</a:t>
            </a:r>
            <a:r>
              <a:rPr lang="zh-CN" altLang="en-US" sz="2800" dirty="0" smtClean="0">
                <a:solidFill>
                  <a:srgbClr val="3333FF"/>
                </a:solidFill>
              </a:rPr>
              <a:t>滴</a:t>
            </a:r>
            <a:r>
              <a:rPr lang="en-US" altLang="zh-CN" sz="2800" dirty="0" smtClean="0">
                <a:solidFill>
                  <a:srgbClr val="3333FF"/>
                </a:solidFill>
              </a:rPr>
              <a:t>(</a:t>
            </a:r>
            <a:r>
              <a:rPr lang="en-US" altLang="zh-CN" sz="2800" dirty="0">
                <a:solidFill>
                  <a:srgbClr val="3333FF"/>
                </a:solidFill>
              </a:rPr>
              <a:t>0.05ml) </a:t>
            </a:r>
            <a:r>
              <a:rPr lang="en-US" altLang="zh-CN" sz="2800" dirty="0" smtClean="0">
                <a:solidFill>
                  <a:srgbClr val="3333FF"/>
                </a:solidFill>
              </a:rPr>
              <a:t>0.1mol·L</a:t>
            </a:r>
            <a:r>
              <a:rPr lang="en-US" altLang="zh-CN" sz="2800" baseline="30000" dirty="0" smtClean="0">
                <a:solidFill>
                  <a:srgbClr val="3333FF"/>
                </a:solidFill>
              </a:rPr>
              <a:t>-1</a:t>
            </a:r>
            <a:r>
              <a:rPr lang="en-US" altLang="zh-CN" sz="2800" dirty="0" smtClean="0">
                <a:solidFill>
                  <a:srgbClr val="3333FF"/>
                </a:solidFill>
              </a:rPr>
              <a:t> </a:t>
            </a:r>
            <a:r>
              <a:rPr lang="en-US" altLang="zh-CN" sz="2800" dirty="0" err="1">
                <a:solidFill>
                  <a:srgbClr val="3333FF"/>
                </a:solidFill>
              </a:rPr>
              <a:t>NaOH</a:t>
            </a:r>
            <a:endParaRPr lang="en-US" altLang="zh-CN" sz="2800" dirty="0">
              <a:solidFill>
                <a:srgbClr val="3333FF"/>
              </a:solidFill>
            </a:endParaRPr>
          </a:p>
        </p:txBody>
      </p:sp>
      <p:sp>
        <p:nvSpPr>
          <p:cNvPr id="277510" name="Text Box 6"/>
          <p:cNvSpPr txBox="1">
            <a:spLocks noChangeArrowheads="1"/>
          </p:cNvSpPr>
          <p:nvPr/>
        </p:nvSpPr>
        <p:spPr bwMode="auto">
          <a:xfrm>
            <a:off x="4000496" y="2928934"/>
            <a:ext cx="4267200" cy="476250"/>
          </a:xfrm>
          <a:prstGeom prst="rect">
            <a:avLst/>
          </a:prstGeom>
          <a:noFill/>
          <a:ln w="12700" cap="sq">
            <a:noFill/>
            <a:miter lim="800000"/>
            <a:headEnd type="none" w="sm" len="sm"/>
            <a:tailEnd type="none" w="sm" len="sm"/>
          </a:ln>
          <a:effectLst/>
        </p:spPr>
        <p:txBody>
          <a:bodyPr>
            <a:spAutoFit/>
          </a:bodyPr>
          <a:lstStyle/>
          <a:p>
            <a:pPr>
              <a:lnSpc>
                <a:spcPct val="90000"/>
              </a:lnSpc>
              <a:spcBef>
                <a:spcPct val="50000"/>
              </a:spcBef>
            </a:pPr>
            <a:r>
              <a:rPr lang="en-US" altLang="zh-CN" sz="2800" dirty="0">
                <a:solidFill>
                  <a:srgbClr val="3333FF"/>
                </a:solidFill>
              </a:rPr>
              <a:t>pH = 3                  pH = 11</a:t>
            </a:r>
          </a:p>
        </p:txBody>
      </p:sp>
      <p:sp>
        <p:nvSpPr>
          <p:cNvPr id="277511" name="Text Box 7"/>
          <p:cNvSpPr txBox="1">
            <a:spLocks noChangeArrowheads="1"/>
          </p:cNvSpPr>
          <p:nvPr/>
        </p:nvSpPr>
        <p:spPr bwMode="auto">
          <a:xfrm>
            <a:off x="3786182" y="4000504"/>
            <a:ext cx="4968875" cy="519113"/>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sz="2800" dirty="0">
                <a:solidFill>
                  <a:srgbClr val="3333FF"/>
                </a:solidFill>
              </a:rPr>
              <a:t> pH = 4.73              pH = 4.75</a:t>
            </a:r>
          </a:p>
        </p:txBody>
      </p:sp>
      <p:sp>
        <p:nvSpPr>
          <p:cNvPr id="277512" name="Rectangle 8"/>
          <p:cNvSpPr>
            <a:spLocks noChangeArrowheads="1"/>
          </p:cNvSpPr>
          <p:nvPr/>
        </p:nvSpPr>
        <p:spPr bwMode="auto">
          <a:xfrm>
            <a:off x="3929058" y="3429000"/>
            <a:ext cx="3463925" cy="519113"/>
          </a:xfrm>
          <a:prstGeom prst="rect">
            <a:avLst/>
          </a:prstGeom>
          <a:noFill/>
          <a:ln w="9525">
            <a:noFill/>
            <a:miter lim="800000"/>
            <a:headEnd/>
            <a:tailEnd/>
          </a:ln>
          <a:effectLst/>
        </p:spPr>
        <p:txBody>
          <a:bodyPr wrap="none">
            <a:spAutoFit/>
          </a:bodyPr>
          <a:lstStyle/>
          <a:p>
            <a:pPr eaLnBrk="0" hangingPunct="0"/>
            <a:r>
              <a:rPr lang="en-US" altLang="zh-CN" sz="2800" dirty="0">
                <a:solidFill>
                  <a:schemeClr val="folHlink"/>
                </a:solidFill>
              </a:rPr>
              <a:t>pH</a:t>
            </a:r>
            <a:r>
              <a:rPr lang="zh-CN" altLang="en-US" sz="2800" dirty="0">
                <a:solidFill>
                  <a:schemeClr val="folHlink"/>
                </a:solidFill>
              </a:rPr>
              <a:t>值会发生显著变化</a:t>
            </a:r>
          </a:p>
        </p:txBody>
      </p:sp>
      <p:sp>
        <p:nvSpPr>
          <p:cNvPr id="277513" name="Rectangle 9"/>
          <p:cNvSpPr>
            <a:spLocks noChangeArrowheads="1"/>
          </p:cNvSpPr>
          <p:nvPr/>
        </p:nvSpPr>
        <p:spPr bwMode="auto">
          <a:xfrm>
            <a:off x="3786182" y="4572008"/>
            <a:ext cx="2397125" cy="519112"/>
          </a:xfrm>
          <a:prstGeom prst="rect">
            <a:avLst/>
          </a:prstGeom>
          <a:noFill/>
          <a:ln w="9525">
            <a:noFill/>
            <a:miter lim="800000"/>
            <a:headEnd/>
            <a:tailEnd/>
          </a:ln>
          <a:effectLst/>
        </p:spPr>
        <p:txBody>
          <a:bodyPr wrap="none">
            <a:spAutoFit/>
          </a:bodyPr>
          <a:lstStyle/>
          <a:p>
            <a:pPr eaLnBrk="0" hangingPunct="0"/>
            <a:r>
              <a:rPr lang="en-US" altLang="zh-CN" sz="2800" dirty="0">
                <a:solidFill>
                  <a:schemeClr val="folHlink"/>
                </a:solidFill>
              </a:rPr>
              <a:t>pH</a:t>
            </a:r>
            <a:r>
              <a:rPr lang="zh-CN" altLang="en-US" sz="2800" dirty="0">
                <a:solidFill>
                  <a:schemeClr val="folHlink"/>
                </a:solidFill>
              </a:rPr>
              <a:t>值几乎不变</a:t>
            </a:r>
          </a:p>
        </p:txBody>
      </p:sp>
      <p:sp>
        <p:nvSpPr>
          <p:cNvPr id="277514" name="Rectangle 10"/>
          <p:cNvSpPr>
            <a:spLocks noGrp="1" noChangeArrowheads="1"/>
          </p:cNvSpPr>
          <p:nvPr>
            <p:ph type="title"/>
          </p:nvPr>
        </p:nvSpPr>
        <p:spPr>
          <a:xfrm>
            <a:off x="990600" y="153988"/>
            <a:ext cx="7772400" cy="701675"/>
          </a:xfrm>
          <a:noFill/>
          <a:ln/>
        </p:spPr>
        <p:txBody>
          <a:bodyPr anchor="t">
            <a:spAutoFit/>
          </a:bodyPr>
          <a:lstStyle/>
          <a:p>
            <a:r>
              <a:rPr lang="en-US" altLang="zh-CN"/>
              <a:t>2.2.3.2 </a:t>
            </a:r>
            <a:r>
              <a:rPr lang="zh-CN" altLang="en-US"/>
              <a:t>缓冲溶液</a:t>
            </a:r>
          </a:p>
        </p:txBody>
      </p:sp>
      <p:sp>
        <p:nvSpPr>
          <p:cNvPr id="277515" name="Rectangle 11"/>
          <p:cNvSpPr>
            <a:spLocks noChangeArrowheads="1"/>
          </p:cNvSpPr>
          <p:nvPr/>
        </p:nvSpPr>
        <p:spPr bwMode="auto">
          <a:xfrm>
            <a:off x="685800" y="2420938"/>
            <a:ext cx="2730235" cy="523220"/>
          </a:xfrm>
          <a:prstGeom prst="rect">
            <a:avLst/>
          </a:prstGeom>
          <a:noFill/>
          <a:ln w="9525">
            <a:noFill/>
            <a:miter lim="800000"/>
            <a:headEnd/>
            <a:tailEnd/>
          </a:ln>
          <a:effectLst/>
        </p:spPr>
        <p:txBody>
          <a:bodyPr wrap="none">
            <a:spAutoFit/>
          </a:bodyPr>
          <a:lstStyle/>
          <a:p>
            <a:r>
              <a:rPr lang="en-US" altLang="zh-CN" sz="2800" dirty="0" smtClean="0">
                <a:solidFill>
                  <a:srgbClr val="FF3300"/>
                </a:solidFill>
              </a:rPr>
              <a:t>5ml</a:t>
            </a:r>
            <a:r>
              <a:rPr lang="zh-CN" altLang="en-US" sz="2800" dirty="0">
                <a:solidFill>
                  <a:srgbClr val="FF3300"/>
                </a:solidFill>
              </a:rPr>
              <a:t>纯水  </a:t>
            </a:r>
            <a:r>
              <a:rPr lang="en-US" altLang="zh-CN" sz="2800" dirty="0">
                <a:solidFill>
                  <a:srgbClr val="FF3300"/>
                </a:solidFill>
              </a:rPr>
              <a:t>pH = 7</a:t>
            </a:r>
            <a:r>
              <a:rPr lang="en-US" altLang="zh-CN" sz="2800" dirty="0">
                <a:solidFill>
                  <a:srgbClr val="3333FF"/>
                </a:solidFill>
              </a:rPr>
              <a:t> </a:t>
            </a:r>
          </a:p>
        </p:txBody>
      </p:sp>
      <p:pic>
        <p:nvPicPr>
          <p:cNvPr id="277516" name="Picture 12"/>
          <p:cNvPicPr>
            <a:picLocks noChangeAspect="1" noChangeArrowheads="1"/>
          </p:cNvPicPr>
          <p:nvPr/>
        </p:nvPicPr>
        <p:blipFill>
          <a:blip r:embed="rId2"/>
          <a:srcRect/>
          <a:stretch>
            <a:fillRect/>
          </a:stretch>
        </p:blipFill>
        <p:spPr bwMode="auto">
          <a:xfrm>
            <a:off x="827088" y="1384300"/>
            <a:ext cx="1868487" cy="749300"/>
          </a:xfrm>
          <a:prstGeom prst="rect">
            <a:avLst/>
          </a:prstGeom>
          <a:noFill/>
          <a:ln w="12700" cap="sq">
            <a:solidFill>
              <a:srgbClr val="FF99CC"/>
            </a:solidFill>
            <a:miter lim="800000"/>
            <a:headEnd/>
            <a:tailEnd/>
          </a:ln>
          <a:effectLst/>
        </p:spPr>
      </p:pic>
      <p:pic>
        <p:nvPicPr>
          <p:cNvPr id="277517" name="Picture 13" descr="返回">
            <a:hlinkClick r:id="rId3" action="ppaction://hlinksldjump"/>
          </p:cNvPr>
          <p:cNvPicPr>
            <a:picLocks noChangeAspect="1" noChangeArrowheads="1"/>
          </p:cNvPicPr>
          <p:nvPr/>
        </p:nvPicPr>
        <p:blipFill>
          <a:blip r:embed="rId4"/>
          <a:srcRect/>
          <a:stretch>
            <a:fillRect/>
          </a:stretch>
        </p:blipFill>
        <p:spPr bwMode="auto">
          <a:xfrm>
            <a:off x="7494588" y="6383338"/>
            <a:ext cx="792162" cy="468312"/>
          </a:xfrm>
          <a:prstGeom prst="rect">
            <a:avLst/>
          </a:prstGeom>
          <a:noFill/>
        </p:spPr>
      </p:pic>
      <p:sp>
        <p:nvSpPr>
          <p:cNvPr id="13" name="Text Box 6"/>
          <p:cNvSpPr txBox="1">
            <a:spLocks noChangeArrowheads="1"/>
          </p:cNvSpPr>
          <p:nvPr/>
        </p:nvSpPr>
        <p:spPr bwMode="auto">
          <a:xfrm>
            <a:off x="4000496" y="2428868"/>
            <a:ext cx="4267200" cy="476250"/>
          </a:xfrm>
          <a:prstGeom prst="rect">
            <a:avLst/>
          </a:prstGeom>
          <a:noFill/>
          <a:ln w="12700" cap="sq">
            <a:noFill/>
            <a:miter lim="800000"/>
            <a:headEnd type="none" w="sm" len="sm"/>
            <a:tailEnd type="none" w="sm" len="sm"/>
          </a:ln>
          <a:effectLst/>
        </p:spPr>
        <p:txBody>
          <a:bodyPr>
            <a:spAutoFit/>
          </a:bodyPr>
          <a:lstStyle/>
          <a:p>
            <a:pPr>
              <a:lnSpc>
                <a:spcPct val="90000"/>
              </a:lnSpc>
              <a:spcBef>
                <a:spcPct val="50000"/>
              </a:spcBef>
            </a:pPr>
            <a:r>
              <a:rPr lang="en-US" altLang="zh-CN" sz="2800" dirty="0">
                <a:solidFill>
                  <a:srgbClr val="3333FF"/>
                </a:solidFill>
              </a:rPr>
              <a:t>pH = </a:t>
            </a:r>
            <a:r>
              <a:rPr lang="en-US" altLang="zh-CN" sz="2800" dirty="0" smtClean="0">
                <a:solidFill>
                  <a:srgbClr val="3333FF"/>
                </a:solidFill>
              </a:rPr>
              <a:t>?                  </a:t>
            </a:r>
            <a:r>
              <a:rPr lang="en-US" altLang="zh-CN" sz="2800" dirty="0">
                <a:solidFill>
                  <a:srgbClr val="3333FF"/>
                </a:solidFill>
              </a:rPr>
              <a:t>pH = </a:t>
            </a:r>
            <a:r>
              <a:rPr lang="en-US" altLang="zh-CN" sz="2800" dirty="0" smtClean="0">
                <a:solidFill>
                  <a:srgbClr val="3333FF"/>
                </a:solidFill>
              </a:rPr>
              <a:t>?</a:t>
            </a:r>
            <a:endParaRPr lang="en-US" altLang="zh-CN" sz="2800" dirty="0">
              <a:solidFill>
                <a:srgbClr val="3333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7515"/>
                                        </p:tgtEl>
                                        <p:attrNameLst>
                                          <p:attrName>style.visibility</p:attrName>
                                        </p:attrNameLst>
                                      </p:cBhvr>
                                      <p:to>
                                        <p:strVal val="visible"/>
                                      </p:to>
                                    </p:set>
                                    <p:animEffect transition="in" filter="blinds(horizontal)">
                                      <p:cBhvr>
                                        <p:cTn id="7" dur="500"/>
                                        <p:tgtEl>
                                          <p:spTgt spid="2775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77508"/>
                                        </p:tgtEl>
                                        <p:attrNameLst>
                                          <p:attrName>style.visibility</p:attrName>
                                        </p:attrNameLst>
                                      </p:cBhvr>
                                      <p:to>
                                        <p:strVal val="visible"/>
                                      </p:to>
                                    </p:set>
                                    <p:animEffect transition="in" filter="blinds(horizontal)">
                                      <p:cBhvr>
                                        <p:cTn id="10" dur="500"/>
                                        <p:tgtEl>
                                          <p:spTgt spid="27750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77509"/>
                                        </p:tgtEl>
                                        <p:attrNameLst>
                                          <p:attrName>style.visibility</p:attrName>
                                        </p:attrNameLst>
                                      </p:cBhvr>
                                      <p:to>
                                        <p:strVal val="visible"/>
                                      </p:to>
                                    </p:set>
                                    <p:animEffect transition="in" filter="blinds(horizontal)">
                                      <p:cBhvr>
                                        <p:cTn id="13" dur="500"/>
                                        <p:tgtEl>
                                          <p:spTgt spid="27750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1" nodeType="clickEffect">
                                  <p:stCondLst>
                                    <p:cond delay="0"/>
                                  </p:stCondLst>
                                  <p:childTnLst>
                                    <p:animEffect transition="out" filter="blinds(horizontal)">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3" presetClass="entr" presetSubtype="10" fill="hold" grpId="0" nodeType="withEffect">
                                  <p:stCondLst>
                                    <p:cond delay="0"/>
                                  </p:stCondLst>
                                  <p:childTnLst>
                                    <p:set>
                                      <p:cBhvr>
                                        <p:cTn id="23" dur="1" fill="hold">
                                          <p:stCondLst>
                                            <p:cond delay="0"/>
                                          </p:stCondLst>
                                        </p:cTn>
                                        <p:tgtEl>
                                          <p:spTgt spid="277510"/>
                                        </p:tgtEl>
                                        <p:attrNameLst>
                                          <p:attrName>style.visibility</p:attrName>
                                        </p:attrNameLst>
                                      </p:cBhvr>
                                      <p:to>
                                        <p:strVal val="visible"/>
                                      </p:to>
                                    </p:set>
                                    <p:animEffect transition="in" filter="blinds(horizontal)">
                                      <p:cBhvr>
                                        <p:cTn id="24" dur="500"/>
                                        <p:tgtEl>
                                          <p:spTgt spid="27751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77512"/>
                                        </p:tgtEl>
                                        <p:attrNameLst>
                                          <p:attrName>style.visibility</p:attrName>
                                        </p:attrNameLst>
                                      </p:cBhvr>
                                      <p:to>
                                        <p:strVal val="visible"/>
                                      </p:to>
                                    </p:set>
                                    <p:animEffect transition="in" filter="blinds(horizontal)">
                                      <p:cBhvr>
                                        <p:cTn id="29" dur="500"/>
                                        <p:tgtEl>
                                          <p:spTgt spid="27751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77506"/>
                                        </p:tgtEl>
                                        <p:attrNameLst>
                                          <p:attrName>style.visibility</p:attrName>
                                        </p:attrNameLst>
                                      </p:cBhvr>
                                      <p:to>
                                        <p:strVal val="visible"/>
                                      </p:to>
                                    </p:set>
                                    <p:animEffect transition="in" filter="blinds(horizontal)">
                                      <p:cBhvr>
                                        <p:cTn id="34" dur="500"/>
                                        <p:tgtEl>
                                          <p:spTgt spid="277506"/>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77511"/>
                                        </p:tgtEl>
                                        <p:attrNameLst>
                                          <p:attrName>style.visibility</p:attrName>
                                        </p:attrNameLst>
                                      </p:cBhvr>
                                      <p:to>
                                        <p:strVal val="visible"/>
                                      </p:to>
                                    </p:set>
                                    <p:animEffect transition="in" filter="blinds(horizontal)">
                                      <p:cBhvr>
                                        <p:cTn id="37" dur="500"/>
                                        <p:tgtEl>
                                          <p:spTgt spid="277511"/>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77513"/>
                                        </p:tgtEl>
                                        <p:attrNameLst>
                                          <p:attrName>style.visibility</p:attrName>
                                        </p:attrNameLst>
                                      </p:cBhvr>
                                      <p:to>
                                        <p:strVal val="visible"/>
                                      </p:to>
                                    </p:set>
                                    <p:animEffect transition="in" filter="blinds(horizontal)">
                                      <p:cBhvr>
                                        <p:cTn id="40" dur="500"/>
                                        <p:tgtEl>
                                          <p:spTgt spid="277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6" grpId="0"/>
      <p:bldP spid="277508" grpId="0"/>
      <p:bldP spid="277509" grpId="0"/>
      <p:bldP spid="277510" grpId="0"/>
      <p:bldP spid="277511" grpId="0"/>
      <p:bldP spid="277512" grpId="0"/>
      <p:bldP spid="277513" grpId="0"/>
      <p:bldP spid="277515" grpId="0"/>
      <p:bldP spid="13" grpId="0"/>
      <p:bldP spid="13"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p:txBody>
          <a:bodyPr/>
          <a:lstStyle/>
          <a:p>
            <a:r>
              <a:rPr lang="zh-CN" altLang="en-US"/>
              <a:t>缓冲溶液的组成和作用</a:t>
            </a:r>
          </a:p>
        </p:txBody>
      </p:sp>
      <p:sp>
        <p:nvSpPr>
          <p:cNvPr id="441348" name="Text Box 4"/>
          <p:cNvSpPr txBox="1">
            <a:spLocks noChangeArrowheads="1"/>
          </p:cNvSpPr>
          <p:nvPr/>
        </p:nvSpPr>
        <p:spPr bwMode="auto">
          <a:xfrm>
            <a:off x="611188" y="1773238"/>
            <a:ext cx="8281987" cy="1639887"/>
          </a:xfrm>
          <a:prstGeom prst="rect">
            <a:avLst/>
          </a:prstGeom>
          <a:solidFill>
            <a:srgbClr val="FFFF99"/>
          </a:solidFill>
          <a:ln w="9525">
            <a:solidFill>
              <a:srgbClr val="E4C9FF"/>
            </a:solidFill>
            <a:miter lim="800000"/>
            <a:headEnd/>
            <a:tailEnd/>
          </a:ln>
          <a:effectLst>
            <a:outerShdw dist="107763" dir="2700000" algn="ctr" rotWithShape="0">
              <a:schemeClr val="bg2">
                <a:alpha val="50000"/>
              </a:schemeClr>
            </a:outerShdw>
          </a:effectLst>
        </p:spPr>
        <p:txBody>
          <a:bodyPr>
            <a:spAutoFit/>
          </a:bodyPr>
          <a:lstStyle/>
          <a:p>
            <a:pPr>
              <a:lnSpc>
                <a:spcPct val="120000"/>
              </a:lnSpc>
              <a:buClr>
                <a:srgbClr val="FF00FF"/>
              </a:buClr>
              <a:buFont typeface="Wingdings" pitchFamily="2" charset="2"/>
              <a:buChar char="v"/>
            </a:pPr>
            <a:r>
              <a:rPr lang="zh-CN" altLang="en-US" sz="2800">
                <a:solidFill>
                  <a:srgbClr val="FF3300"/>
                </a:solidFill>
              </a:rPr>
              <a:t>缓冲溶液</a:t>
            </a:r>
            <a:r>
              <a:rPr lang="en-US" altLang="zh-CN" sz="2800">
                <a:solidFill>
                  <a:srgbClr val="FF3300"/>
                </a:solidFill>
              </a:rPr>
              <a:t>(</a:t>
            </a:r>
            <a:r>
              <a:rPr lang="en-US" altLang="zh-CN" sz="2800" b="1" i="1">
                <a:solidFill>
                  <a:srgbClr val="FF00FF"/>
                </a:solidFill>
                <a:ea typeface="宋体" pitchFamily="2" charset="-122"/>
              </a:rPr>
              <a:t>buffered solution</a:t>
            </a:r>
            <a:r>
              <a:rPr lang="en-US" altLang="zh-CN" sz="2800">
                <a:solidFill>
                  <a:srgbClr val="FF3300"/>
                </a:solidFill>
              </a:rPr>
              <a:t>)</a:t>
            </a:r>
            <a:r>
              <a:rPr lang="zh-CN" altLang="en-US" sz="2800">
                <a:solidFill>
                  <a:srgbClr val="FF3300"/>
                </a:solidFill>
              </a:rPr>
              <a:t>：</a:t>
            </a:r>
            <a:r>
              <a:rPr lang="zh-CN" altLang="en-US" sz="2800">
                <a:solidFill>
                  <a:srgbClr val="3333FF"/>
                </a:solidFill>
              </a:rPr>
              <a:t>具有能保持本身</a:t>
            </a:r>
            <a:r>
              <a:rPr lang="en-US" altLang="zh-CN" sz="2800">
                <a:solidFill>
                  <a:srgbClr val="3333FF"/>
                </a:solidFill>
              </a:rPr>
              <a:t>pH</a:t>
            </a:r>
            <a:r>
              <a:rPr lang="zh-CN" altLang="en-US" sz="2800">
                <a:solidFill>
                  <a:srgbClr val="3333FF"/>
                </a:solidFill>
              </a:rPr>
              <a:t>值相对稳定的溶液</a:t>
            </a:r>
            <a:r>
              <a:rPr lang="en-US" altLang="zh-CN" sz="2800">
                <a:solidFill>
                  <a:srgbClr val="3333FF"/>
                </a:solidFill>
              </a:rPr>
              <a:t>(</a:t>
            </a:r>
            <a:r>
              <a:rPr lang="zh-CN" altLang="en-US" sz="2800">
                <a:solidFill>
                  <a:srgbClr val="3333FF"/>
                </a:solidFill>
              </a:rPr>
              <a:t>也就是不因加入少量强酸或强碱或者稍加稀释，而显著改变</a:t>
            </a:r>
            <a:r>
              <a:rPr lang="en-US" altLang="zh-CN" sz="2800">
                <a:solidFill>
                  <a:srgbClr val="3333FF"/>
                </a:solidFill>
              </a:rPr>
              <a:t>pH</a:t>
            </a:r>
            <a:r>
              <a:rPr lang="zh-CN" altLang="en-US" sz="2800">
                <a:solidFill>
                  <a:srgbClr val="3333FF"/>
                </a:solidFill>
              </a:rPr>
              <a:t>值的溶液</a:t>
            </a:r>
            <a:r>
              <a:rPr lang="en-US" altLang="zh-CN" sz="2800">
                <a:solidFill>
                  <a:srgbClr val="3333FF"/>
                </a:solidFill>
              </a:rPr>
              <a:t>)</a:t>
            </a:r>
            <a:r>
              <a:rPr lang="zh-CN" altLang="en-US" sz="2800">
                <a:solidFill>
                  <a:srgbClr val="3333FF"/>
                </a:solidFill>
              </a:rPr>
              <a:t>。</a:t>
            </a:r>
          </a:p>
        </p:txBody>
      </p:sp>
      <p:sp>
        <p:nvSpPr>
          <p:cNvPr id="441349" name="Text Box 5"/>
          <p:cNvSpPr txBox="1">
            <a:spLocks noChangeArrowheads="1"/>
          </p:cNvSpPr>
          <p:nvPr/>
        </p:nvSpPr>
        <p:spPr bwMode="auto">
          <a:xfrm>
            <a:off x="250825" y="3860800"/>
            <a:ext cx="8686800" cy="2355850"/>
          </a:xfrm>
          <a:prstGeom prst="rect">
            <a:avLst/>
          </a:prstGeom>
          <a:solidFill>
            <a:schemeClr val="bg1"/>
          </a:solidFill>
          <a:ln w="9525">
            <a:noFill/>
            <a:miter lim="800000"/>
            <a:headEnd/>
            <a:tailEnd/>
          </a:ln>
          <a:effectLst/>
        </p:spPr>
        <p:txBody>
          <a:bodyPr>
            <a:spAutoFit/>
          </a:bodyPr>
          <a:lstStyle/>
          <a:p>
            <a:pPr>
              <a:lnSpc>
                <a:spcPct val="120000"/>
              </a:lnSpc>
              <a:spcBef>
                <a:spcPct val="50000"/>
              </a:spcBef>
              <a:buClr>
                <a:srgbClr val="FF3300"/>
              </a:buClr>
              <a:buSzPct val="75000"/>
              <a:buFont typeface="Wingdings" pitchFamily="2" charset="2"/>
              <a:buChar char="v"/>
            </a:pPr>
            <a:r>
              <a:rPr lang="en-US" altLang="zh-CN" sz="2800">
                <a:solidFill>
                  <a:schemeClr val="bg2"/>
                </a:solidFill>
                <a:latin typeface="黑体" pitchFamily="49" charset="-122"/>
              </a:rPr>
              <a:t>  </a:t>
            </a:r>
            <a:r>
              <a:rPr lang="zh-CN" altLang="en-US" sz="2800">
                <a:solidFill>
                  <a:srgbClr val="FF0000"/>
                </a:solidFill>
                <a:latin typeface="黑体" pitchFamily="49" charset="-122"/>
              </a:rPr>
              <a:t>组   成</a:t>
            </a:r>
          </a:p>
          <a:p>
            <a:pPr>
              <a:lnSpc>
                <a:spcPct val="120000"/>
              </a:lnSpc>
              <a:spcBef>
                <a:spcPct val="25000"/>
              </a:spcBef>
              <a:buClr>
                <a:srgbClr val="FF3300"/>
              </a:buClr>
              <a:buSzPct val="75000"/>
              <a:buFont typeface="Wingdings" pitchFamily="2" charset="2"/>
              <a:buNone/>
            </a:pPr>
            <a:r>
              <a:rPr lang="zh-CN" altLang="en-US" sz="2800">
                <a:latin typeface="黑体" pitchFamily="49" charset="-122"/>
              </a:rPr>
              <a:t>　</a:t>
            </a:r>
            <a:r>
              <a:rPr lang="zh-CN" altLang="en-US" sz="2800">
                <a:solidFill>
                  <a:schemeClr val="bg2"/>
                </a:solidFill>
                <a:latin typeface="黑体" pitchFamily="49" charset="-122"/>
              </a:rPr>
              <a:t>通常是由具有同离子效应的弱酸及其弱酸盐或弱碱及其弱碱盐所组成。</a:t>
            </a:r>
          </a:p>
          <a:p>
            <a:pPr>
              <a:lnSpc>
                <a:spcPct val="120000"/>
              </a:lnSpc>
              <a:spcBef>
                <a:spcPct val="25000"/>
              </a:spcBef>
              <a:buClr>
                <a:srgbClr val="FF3300"/>
              </a:buClr>
              <a:buSzPct val="75000"/>
              <a:buFont typeface="Wingdings" pitchFamily="2" charset="2"/>
              <a:buNone/>
            </a:pPr>
            <a:r>
              <a:rPr lang="zh-CN" altLang="en-US" sz="2800">
                <a:solidFill>
                  <a:schemeClr val="bg2"/>
                </a:solidFill>
                <a:latin typeface="黑体" pitchFamily="49" charset="-122"/>
              </a:rPr>
              <a:t>如</a:t>
            </a:r>
            <a:r>
              <a:rPr lang="en-US" altLang="zh-CN" sz="2800">
                <a:solidFill>
                  <a:schemeClr val="bg2"/>
                </a:solidFill>
              </a:rPr>
              <a:t>HAc-Ac</a:t>
            </a:r>
            <a:r>
              <a:rPr lang="en-US" altLang="zh-CN" sz="2800" baseline="30000">
                <a:solidFill>
                  <a:schemeClr val="bg2"/>
                </a:solidFill>
              </a:rPr>
              <a:t>-</a:t>
            </a:r>
            <a:r>
              <a:rPr lang="en-US" altLang="zh-CN" sz="2800">
                <a:solidFill>
                  <a:schemeClr val="bg2"/>
                </a:solidFill>
              </a:rPr>
              <a:t>,  NH</a:t>
            </a:r>
            <a:r>
              <a:rPr lang="en-US" altLang="zh-CN" sz="2800" baseline="-25000">
                <a:solidFill>
                  <a:schemeClr val="bg2"/>
                </a:solidFill>
              </a:rPr>
              <a:t>4</a:t>
            </a:r>
            <a:r>
              <a:rPr lang="en-US" altLang="zh-CN" sz="2800" baseline="30000">
                <a:solidFill>
                  <a:schemeClr val="bg2"/>
                </a:solidFill>
              </a:rPr>
              <a:t>+</a:t>
            </a:r>
            <a:r>
              <a:rPr lang="en-US" altLang="zh-CN" sz="2800">
                <a:solidFill>
                  <a:schemeClr val="bg2"/>
                </a:solidFill>
              </a:rPr>
              <a:t> - NH</a:t>
            </a:r>
            <a:r>
              <a:rPr lang="en-US" altLang="zh-CN" sz="2800" baseline="-25000">
                <a:solidFill>
                  <a:schemeClr val="bg2"/>
                </a:solidFill>
              </a:rPr>
              <a:t>3</a:t>
            </a:r>
            <a:r>
              <a:rPr lang="zh-CN" altLang="en-US" sz="2800">
                <a:solidFill>
                  <a:schemeClr val="bg2"/>
                </a:solidFill>
                <a:latin typeface="黑体" pitchFamily="49" charset="-122"/>
              </a:rPr>
              <a:t>，</a:t>
            </a:r>
            <a:r>
              <a:rPr lang="en-US" altLang="zh-CN" sz="2800" b="1">
                <a:solidFill>
                  <a:schemeClr val="bg2"/>
                </a:solidFill>
                <a:latin typeface="楷体_GB2312" pitchFamily="49" charset="-122"/>
                <a:ea typeface="楷体_GB2312" pitchFamily="49" charset="-122"/>
              </a:rPr>
              <a:t>H</a:t>
            </a:r>
            <a:r>
              <a:rPr lang="en-US" altLang="zh-CN" sz="2800" b="1" baseline="-25000">
                <a:solidFill>
                  <a:schemeClr val="bg2"/>
                </a:solidFill>
                <a:latin typeface="楷体_GB2312" pitchFamily="49" charset="-122"/>
                <a:ea typeface="楷体_GB2312" pitchFamily="49" charset="-122"/>
              </a:rPr>
              <a:t>2</a:t>
            </a:r>
            <a:r>
              <a:rPr lang="en-US" altLang="zh-CN" sz="2800" b="1">
                <a:solidFill>
                  <a:schemeClr val="bg2"/>
                </a:solidFill>
                <a:latin typeface="楷体_GB2312" pitchFamily="49" charset="-122"/>
                <a:ea typeface="楷体_GB2312" pitchFamily="49" charset="-122"/>
              </a:rPr>
              <a:t>PO</a:t>
            </a:r>
            <a:r>
              <a:rPr lang="en-US" altLang="zh-CN" sz="2800" b="1" baseline="-25000">
                <a:solidFill>
                  <a:schemeClr val="bg2"/>
                </a:solidFill>
                <a:latin typeface="楷体_GB2312" pitchFamily="49" charset="-122"/>
                <a:ea typeface="楷体_GB2312" pitchFamily="49" charset="-122"/>
              </a:rPr>
              <a:t>4</a:t>
            </a:r>
            <a:r>
              <a:rPr lang="en-US" altLang="zh-CN" sz="2800" b="1" baseline="30000">
                <a:solidFill>
                  <a:schemeClr val="bg2"/>
                </a:solidFill>
                <a:latin typeface="楷体_GB2312" pitchFamily="49" charset="-122"/>
                <a:ea typeface="楷体_GB2312" pitchFamily="49" charset="-122"/>
              </a:rPr>
              <a:t>-</a:t>
            </a:r>
            <a:r>
              <a:rPr lang="en-US" altLang="zh-CN" sz="2800" b="1" baseline="30000">
                <a:solidFill>
                  <a:schemeClr val="bg2"/>
                </a:solidFill>
                <a:latin typeface="Times New Roman"/>
                <a:ea typeface="楷体_GB2312" pitchFamily="49" charset="-122"/>
              </a:rPr>
              <a:t>—</a:t>
            </a:r>
            <a:r>
              <a:rPr lang="en-US" altLang="zh-CN" sz="2800" b="1">
                <a:solidFill>
                  <a:schemeClr val="bg2"/>
                </a:solidFill>
                <a:latin typeface="楷体_GB2312" pitchFamily="49" charset="-122"/>
                <a:ea typeface="楷体_GB2312" pitchFamily="49" charset="-122"/>
              </a:rPr>
              <a:t>HPO</a:t>
            </a:r>
            <a:r>
              <a:rPr lang="en-US" altLang="zh-CN" sz="2800" b="1" baseline="-25000">
                <a:solidFill>
                  <a:schemeClr val="bg2"/>
                </a:solidFill>
                <a:latin typeface="楷体_GB2312" pitchFamily="49" charset="-122"/>
                <a:ea typeface="楷体_GB2312" pitchFamily="49" charset="-122"/>
              </a:rPr>
              <a:t>4</a:t>
            </a:r>
            <a:r>
              <a:rPr lang="en-US" altLang="zh-CN" sz="2800" b="1" baseline="30000">
                <a:solidFill>
                  <a:schemeClr val="bg2"/>
                </a:solidFill>
                <a:latin typeface="楷体_GB2312" pitchFamily="49" charset="-122"/>
                <a:ea typeface="楷体_GB2312" pitchFamily="49" charset="-122"/>
              </a:rPr>
              <a:t>2</a:t>
            </a:r>
            <a:r>
              <a:rPr lang="en-US" altLang="zh-CN" sz="2800" b="1" baseline="30000">
                <a:latin typeface="楷体_GB2312" pitchFamily="49" charset="-122"/>
                <a:ea typeface="楷体_GB2312" pitchFamily="49" charset="-122"/>
              </a:rPr>
              <a:t>-</a:t>
            </a:r>
            <a:r>
              <a:rPr lang="zh-CN" altLang="en-US" sz="2800">
                <a:solidFill>
                  <a:schemeClr val="bg2"/>
                </a:solidFill>
                <a:latin typeface="黑体" pitchFamily="49" charset="-122"/>
              </a:rPr>
              <a:t>也称为</a:t>
            </a:r>
            <a:r>
              <a:rPr lang="zh-CN" altLang="en-US" sz="2800">
                <a:solidFill>
                  <a:schemeClr val="tx2"/>
                </a:solidFill>
                <a:latin typeface="黑体" pitchFamily="49" charset="-122"/>
              </a:rPr>
              <a:t>缓冲对</a:t>
            </a:r>
          </a:p>
        </p:txBody>
      </p:sp>
    </p:spTree>
  </p:cSld>
  <p:clrMapOvr>
    <a:masterClrMapping/>
  </p:clrMapOvr>
  <p:transition>
    <p:blinds/>
  </p:transition>
  <p:timing>
    <p:tnLst>
      <p:par>
        <p:cTn id="1" dur="indefinite" restart="never" nodeType="tmRoot"/>
      </p:par>
    </p:tnLst>
    <p:bldLst>
      <p:bldP spid="44134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a:xfrm>
            <a:off x="827088" y="260350"/>
            <a:ext cx="7772400" cy="836613"/>
          </a:xfrm>
          <a:noFill/>
          <a:ln cap="flat">
            <a:solidFill>
              <a:srgbClr val="339933"/>
            </a:solidFill>
          </a:ln>
        </p:spPr>
        <p:txBody>
          <a:bodyPr lIns="92075" tIns="46038" rIns="92075" bIns="46038" anchor="ctr"/>
          <a:lstStyle/>
          <a:p>
            <a:pPr algn="l"/>
            <a:r>
              <a:rPr lang="zh-CN" altLang="en-US" sz="2800">
                <a:solidFill>
                  <a:schemeClr val="tx1"/>
                </a:solidFill>
              </a:rPr>
              <a:t>图</a:t>
            </a:r>
            <a:r>
              <a:rPr lang="en-US" altLang="zh-CN" sz="2800">
                <a:solidFill>
                  <a:schemeClr val="tx1"/>
                </a:solidFill>
              </a:rPr>
              <a:t>3.5</a:t>
            </a:r>
            <a:r>
              <a:rPr lang="zh-CN" altLang="en-US" sz="2800">
                <a:solidFill>
                  <a:schemeClr val="tx1"/>
                </a:solidFill>
              </a:rPr>
              <a:t>缓冲溶液与</a:t>
            </a:r>
            <a:r>
              <a:rPr lang="en-US" altLang="zh-CN" sz="2800">
                <a:solidFill>
                  <a:schemeClr val="tx1"/>
                </a:solidFill>
              </a:rPr>
              <a:t>H</a:t>
            </a:r>
            <a:r>
              <a:rPr lang="en-US" altLang="zh-CN" sz="2800"/>
              <a:t> </a:t>
            </a:r>
            <a:r>
              <a:rPr lang="en-US" altLang="zh-CN" sz="2800" baseline="30000">
                <a:solidFill>
                  <a:schemeClr val="tx1"/>
                </a:solidFill>
                <a:latin typeface="Times New Roman" pitchFamily="18" charset="0"/>
              </a:rPr>
              <a:t>+</a:t>
            </a:r>
            <a:r>
              <a:rPr lang="zh-CN" altLang="en-US" sz="2800">
                <a:solidFill>
                  <a:schemeClr val="tx1"/>
                </a:solidFill>
              </a:rPr>
              <a:t>和</a:t>
            </a:r>
            <a:r>
              <a:rPr lang="en-US" altLang="zh-CN" sz="2800">
                <a:solidFill>
                  <a:schemeClr val="tx1"/>
                </a:solidFill>
              </a:rPr>
              <a:t>OH </a:t>
            </a:r>
            <a:r>
              <a:rPr lang="zh-CN" altLang="en-US" sz="2800" baseline="30000">
                <a:solidFill>
                  <a:schemeClr val="tx1"/>
                </a:solidFill>
                <a:latin typeface="Times New Roman" pitchFamily="18" charset="0"/>
              </a:rPr>
              <a:t>－</a:t>
            </a:r>
            <a:r>
              <a:rPr lang="zh-CN" altLang="en-US" sz="2800">
                <a:solidFill>
                  <a:schemeClr val="tx1"/>
                </a:solidFill>
              </a:rPr>
              <a:t>反应的示意图</a:t>
            </a:r>
          </a:p>
        </p:txBody>
      </p:sp>
      <p:pic>
        <p:nvPicPr>
          <p:cNvPr id="444419" name="Picture 3"/>
          <p:cNvPicPr>
            <a:picLocks noGrp="1" noChangeAspect="1" noChangeArrowheads="1"/>
          </p:cNvPicPr>
          <p:nvPr>
            <p:ph idx="1"/>
          </p:nvPr>
        </p:nvPicPr>
        <p:blipFill>
          <a:blip r:embed="rId2"/>
          <a:srcRect/>
          <a:stretch>
            <a:fillRect/>
          </a:stretch>
        </p:blipFill>
        <p:spPr>
          <a:xfrm>
            <a:off x="684213" y="1341438"/>
            <a:ext cx="8459787" cy="4373562"/>
          </a:xfrm>
          <a:noFill/>
          <a:ln/>
        </p:spPr>
      </p:pic>
    </p:spTree>
  </p:cSld>
  <p:clrMapOvr>
    <a:masterClrMapping/>
  </p:clrMapOvr>
  <p:transition>
    <p:blinds/>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0578" name="Object 2"/>
          <p:cNvGraphicFramePr>
            <a:graphicFrameLocks noChangeAspect="1"/>
          </p:cNvGraphicFramePr>
          <p:nvPr/>
        </p:nvGraphicFramePr>
        <p:xfrm>
          <a:off x="4427538" y="3933825"/>
          <a:ext cx="176212" cy="381000"/>
        </p:xfrm>
        <a:graphic>
          <a:graphicData uri="http://schemas.openxmlformats.org/presentationml/2006/ole">
            <p:oleObj spid="_x0000_s280578" name="公式" r:id="rId4" imgW="177480" imgH="380880" progId="Equation.3">
              <p:embed/>
            </p:oleObj>
          </a:graphicData>
        </a:graphic>
      </p:graphicFrame>
      <p:sp>
        <p:nvSpPr>
          <p:cNvPr id="280579" name="Rectangle 3"/>
          <p:cNvSpPr>
            <a:spLocks noGrp="1" noChangeArrowheads="1"/>
          </p:cNvSpPr>
          <p:nvPr>
            <p:ph type="title"/>
          </p:nvPr>
        </p:nvSpPr>
        <p:spPr>
          <a:xfrm>
            <a:off x="812800" y="206375"/>
            <a:ext cx="8113713" cy="701675"/>
          </a:xfrm>
          <a:noFill/>
          <a:ln/>
        </p:spPr>
        <p:txBody>
          <a:bodyPr anchor="t">
            <a:spAutoFit/>
          </a:bodyPr>
          <a:lstStyle/>
          <a:p>
            <a:r>
              <a:rPr lang="zh-CN" altLang="en-US">
                <a:latin typeface="Times New Roman" pitchFamily="18" charset="0"/>
              </a:rPr>
              <a:t>缓冲作用原理</a:t>
            </a:r>
          </a:p>
        </p:txBody>
      </p:sp>
      <p:graphicFrame>
        <p:nvGraphicFramePr>
          <p:cNvPr id="280580" name="Object 4"/>
          <p:cNvGraphicFramePr>
            <a:graphicFrameLocks noChangeAspect="1"/>
          </p:cNvGraphicFramePr>
          <p:nvPr>
            <p:ph sz="half" idx="1"/>
          </p:nvPr>
        </p:nvGraphicFramePr>
        <p:xfrm>
          <a:off x="5724525" y="3573463"/>
          <a:ext cx="2647950" cy="1008062"/>
        </p:xfrm>
        <a:graphic>
          <a:graphicData uri="http://schemas.openxmlformats.org/presentationml/2006/ole">
            <p:oleObj spid="_x0000_s280580" name="Equation" r:id="rId5" imgW="1168200" imgH="444240" progId="Equation.DSMT4">
              <p:embed/>
            </p:oleObj>
          </a:graphicData>
        </a:graphic>
      </p:graphicFrame>
      <p:sp>
        <p:nvSpPr>
          <p:cNvPr id="280581" name="Rectangle 5"/>
          <p:cNvSpPr>
            <a:spLocks noChangeArrowheads="1"/>
          </p:cNvSpPr>
          <p:nvPr/>
        </p:nvSpPr>
        <p:spPr bwMode="auto">
          <a:xfrm>
            <a:off x="0" y="4365625"/>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280582" name="Text Box 6"/>
          <p:cNvSpPr txBox="1">
            <a:spLocks noChangeArrowheads="1"/>
          </p:cNvSpPr>
          <p:nvPr/>
        </p:nvSpPr>
        <p:spPr bwMode="auto">
          <a:xfrm>
            <a:off x="827088" y="3730625"/>
            <a:ext cx="6264275" cy="561975"/>
          </a:xfrm>
          <a:prstGeom prst="rect">
            <a:avLst/>
          </a:prstGeom>
          <a:noFill/>
          <a:ln w="9525" algn="ctr">
            <a:noFill/>
            <a:miter lim="800000"/>
            <a:headEnd/>
            <a:tailEnd/>
          </a:ln>
          <a:effectLst/>
        </p:spPr>
        <p:txBody>
          <a:bodyPr>
            <a:spAutoFit/>
          </a:bodyPr>
          <a:lstStyle/>
          <a:p>
            <a:pPr>
              <a:lnSpc>
                <a:spcPct val="110000"/>
              </a:lnSpc>
              <a:spcBef>
                <a:spcPct val="50000"/>
              </a:spcBef>
            </a:pPr>
            <a:r>
              <a:rPr lang="zh-CN" altLang="en-US" sz="2800">
                <a:solidFill>
                  <a:schemeClr val="hlink"/>
                </a:solidFill>
              </a:rPr>
              <a:t>对应的酸离解常数表达式为： </a:t>
            </a:r>
          </a:p>
        </p:txBody>
      </p:sp>
      <p:sp>
        <p:nvSpPr>
          <p:cNvPr id="280583" name="Text Box 7"/>
          <p:cNvSpPr txBox="1">
            <a:spLocks noChangeArrowheads="1"/>
          </p:cNvSpPr>
          <p:nvPr/>
        </p:nvSpPr>
        <p:spPr bwMode="auto">
          <a:xfrm>
            <a:off x="835025" y="4522788"/>
            <a:ext cx="1073150" cy="561975"/>
          </a:xfrm>
          <a:prstGeom prst="rect">
            <a:avLst/>
          </a:prstGeom>
          <a:noFill/>
          <a:ln w="9525" algn="ctr">
            <a:noFill/>
            <a:miter lim="800000"/>
            <a:headEnd/>
            <a:tailEnd/>
          </a:ln>
          <a:effectLst/>
        </p:spPr>
        <p:txBody>
          <a:bodyPr>
            <a:spAutoFit/>
          </a:bodyPr>
          <a:lstStyle/>
          <a:p>
            <a:pPr>
              <a:lnSpc>
                <a:spcPct val="110000"/>
              </a:lnSpc>
              <a:spcBef>
                <a:spcPct val="50000"/>
              </a:spcBef>
            </a:pPr>
            <a:r>
              <a:rPr lang="zh-CN" altLang="en-US" sz="2800">
                <a:solidFill>
                  <a:schemeClr val="hlink"/>
                </a:solidFill>
                <a:cs typeface="Times New Roman" pitchFamily="18" charset="0"/>
              </a:rPr>
              <a:t>则： </a:t>
            </a:r>
          </a:p>
        </p:txBody>
      </p:sp>
      <p:sp>
        <p:nvSpPr>
          <p:cNvPr id="280584" name="Text Box 8"/>
          <p:cNvSpPr txBox="1">
            <a:spLocks noChangeArrowheads="1"/>
          </p:cNvSpPr>
          <p:nvPr/>
        </p:nvSpPr>
        <p:spPr bwMode="auto">
          <a:xfrm>
            <a:off x="827088" y="5191125"/>
            <a:ext cx="8066087" cy="1117600"/>
          </a:xfrm>
          <a:prstGeom prst="rect">
            <a:avLst/>
          </a:prstGeom>
          <a:noFill/>
          <a:ln w="9525" algn="ctr">
            <a:noFill/>
            <a:miter lim="800000"/>
            <a:headEnd/>
            <a:tailEnd/>
          </a:ln>
          <a:effectLst/>
        </p:spPr>
        <p:txBody>
          <a:bodyPr>
            <a:spAutoFit/>
          </a:bodyPr>
          <a:lstStyle/>
          <a:p>
            <a:pPr>
              <a:lnSpc>
                <a:spcPct val="120000"/>
              </a:lnSpc>
              <a:buFont typeface="Arial" pitchFamily="34" charset="0"/>
              <a:buChar char="•"/>
            </a:pPr>
            <a:r>
              <a:rPr lang="en-US" altLang="zh-CN" sz="2800" dirty="0">
                <a:solidFill>
                  <a:schemeClr val="hlink"/>
                </a:solidFill>
                <a:cs typeface="Times New Roman" pitchFamily="18" charset="0"/>
              </a:rPr>
              <a:t>pH</a:t>
            </a:r>
            <a:r>
              <a:rPr lang="zh-CN" altLang="en-US" sz="2800" dirty="0">
                <a:solidFill>
                  <a:schemeClr val="hlink"/>
                </a:solidFill>
                <a:cs typeface="Times New Roman" pitchFamily="18" charset="0"/>
              </a:rPr>
              <a:t>值由两个因素决定：缓冲溶液中弱酸的</a:t>
            </a:r>
            <a:r>
              <a:rPr lang="en-US" altLang="zh-CN" sz="2800" i="1" dirty="0">
                <a:solidFill>
                  <a:schemeClr val="hlink"/>
                </a:solidFill>
                <a:cs typeface="Times New Roman" pitchFamily="18" charset="0"/>
              </a:rPr>
              <a:t>K</a:t>
            </a:r>
            <a:r>
              <a:rPr lang="en-US" altLang="zh-CN" sz="2800" baseline="-25000" dirty="0">
                <a:solidFill>
                  <a:schemeClr val="hlink"/>
                </a:solidFill>
                <a:cs typeface="Times New Roman" pitchFamily="18" charset="0"/>
              </a:rPr>
              <a:t>a</a:t>
            </a:r>
            <a:r>
              <a:rPr lang="el-GR" altLang="zh-CN" sz="2800" baseline="30000" dirty="0">
                <a:solidFill>
                  <a:schemeClr val="hlink"/>
                </a:solidFill>
                <a:cs typeface="Times New Roman" pitchFamily="18" charset="0"/>
                <a:sym typeface="Webdings" pitchFamily="18" charset="2"/>
              </a:rPr>
              <a:t></a:t>
            </a:r>
            <a:r>
              <a:rPr lang="zh-CN" altLang="en-US" sz="2800" dirty="0">
                <a:solidFill>
                  <a:schemeClr val="hlink"/>
                </a:solidFill>
                <a:cs typeface="Times New Roman" pitchFamily="18" charset="0"/>
              </a:rPr>
              <a:t>值和共轭酸碱对的浓度比： </a:t>
            </a:r>
            <a:r>
              <a:rPr lang="en-US" altLang="zh-CN" sz="2800" i="1" dirty="0">
                <a:solidFill>
                  <a:schemeClr val="hlink"/>
                </a:solidFill>
                <a:cs typeface="Times New Roman" pitchFamily="18" charset="0"/>
              </a:rPr>
              <a:t>c</a:t>
            </a:r>
            <a:r>
              <a:rPr lang="en-US" altLang="zh-CN" sz="2800" dirty="0">
                <a:solidFill>
                  <a:schemeClr val="hlink"/>
                </a:solidFill>
                <a:cs typeface="Times New Roman" pitchFamily="18" charset="0"/>
              </a:rPr>
              <a:t>(</a:t>
            </a:r>
            <a:r>
              <a:rPr lang="en-US" altLang="zh-CN" sz="2800" dirty="0" err="1">
                <a:solidFill>
                  <a:schemeClr val="hlink"/>
                </a:solidFill>
                <a:cs typeface="Times New Roman" pitchFamily="18" charset="0"/>
              </a:rPr>
              <a:t>HAc</a:t>
            </a:r>
            <a:r>
              <a:rPr lang="en-US" altLang="zh-CN" sz="2800" dirty="0">
                <a:solidFill>
                  <a:schemeClr val="hlink"/>
                </a:solidFill>
                <a:cs typeface="Times New Roman" pitchFamily="18" charset="0"/>
              </a:rPr>
              <a:t>) /</a:t>
            </a:r>
            <a:r>
              <a:rPr lang="en-US" altLang="zh-CN" sz="2800" i="1" dirty="0">
                <a:solidFill>
                  <a:schemeClr val="hlink"/>
                </a:solidFill>
                <a:cs typeface="Times New Roman" pitchFamily="18" charset="0"/>
              </a:rPr>
              <a:t>c</a:t>
            </a:r>
            <a:r>
              <a:rPr lang="en-US" altLang="zh-CN" sz="2800" dirty="0">
                <a:solidFill>
                  <a:schemeClr val="hlink"/>
                </a:solidFill>
                <a:cs typeface="Times New Roman" pitchFamily="18" charset="0"/>
              </a:rPr>
              <a:t>(Ac</a:t>
            </a:r>
            <a:r>
              <a:rPr lang="en-US" altLang="zh-CN" sz="2800" baseline="30000" dirty="0">
                <a:solidFill>
                  <a:schemeClr val="hlink"/>
                </a:solidFill>
                <a:cs typeface="Times New Roman" pitchFamily="18" charset="0"/>
              </a:rPr>
              <a:t>-</a:t>
            </a:r>
            <a:r>
              <a:rPr lang="en-US" altLang="zh-CN" sz="2800" dirty="0">
                <a:solidFill>
                  <a:schemeClr val="hlink"/>
                </a:solidFill>
                <a:cs typeface="Times New Roman" pitchFamily="18" charset="0"/>
              </a:rPr>
              <a:t>) </a:t>
            </a:r>
            <a:r>
              <a:rPr lang="zh-CN" altLang="en-US" sz="2800" dirty="0">
                <a:solidFill>
                  <a:schemeClr val="hlink"/>
                </a:solidFill>
                <a:cs typeface="Times New Roman" pitchFamily="18" charset="0"/>
              </a:rPr>
              <a:t>。</a:t>
            </a:r>
          </a:p>
        </p:txBody>
      </p:sp>
      <p:graphicFrame>
        <p:nvGraphicFramePr>
          <p:cNvPr id="280585" name="Object 9"/>
          <p:cNvGraphicFramePr>
            <a:graphicFrameLocks noChangeAspect="1"/>
          </p:cNvGraphicFramePr>
          <p:nvPr>
            <p:ph sz="half" idx="2"/>
          </p:nvPr>
        </p:nvGraphicFramePr>
        <p:xfrm>
          <a:off x="2268538" y="4276725"/>
          <a:ext cx="2794000" cy="1023938"/>
        </p:xfrm>
        <a:graphic>
          <a:graphicData uri="http://schemas.openxmlformats.org/presentationml/2006/ole">
            <p:oleObj spid="_x0000_s280585" name="Equation" r:id="rId6" imgW="1143000" imgH="419040" progId="Equation.DSMT4">
              <p:embed/>
            </p:oleObj>
          </a:graphicData>
        </a:graphic>
      </p:graphicFrame>
      <p:grpSp>
        <p:nvGrpSpPr>
          <p:cNvPr id="280586" name="Group 10"/>
          <p:cNvGrpSpPr>
            <a:grpSpLocks/>
          </p:cNvGrpSpPr>
          <p:nvPr/>
        </p:nvGrpSpPr>
        <p:grpSpPr bwMode="auto">
          <a:xfrm>
            <a:off x="1331913" y="1844675"/>
            <a:ext cx="7199312" cy="1144588"/>
            <a:chOff x="894" y="1165"/>
            <a:chExt cx="4535" cy="721"/>
          </a:xfrm>
        </p:grpSpPr>
        <p:sp>
          <p:nvSpPr>
            <p:cNvPr id="280587" name="Text Box 11"/>
            <p:cNvSpPr txBox="1">
              <a:spLocks noChangeArrowheads="1"/>
            </p:cNvSpPr>
            <p:nvPr/>
          </p:nvSpPr>
          <p:spPr bwMode="auto">
            <a:xfrm>
              <a:off x="894" y="1165"/>
              <a:ext cx="4535" cy="327"/>
            </a:xfrm>
            <a:prstGeom prst="rect">
              <a:avLst/>
            </a:prstGeom>
            <a:noFill/>
            <a:ln w="9525">
              <a:noFill/>
              <a:miter lim="800000"/>
              <a:headEnd/>
              <a:tailEnd/>
            </a:ln>
            <a:effectLst/>
          </p:spPr>
          <p:txBody>
            <a:bodyPr>
              <a:spAutoFit/>
            </a:bodyPr>
            <a:lstStyle/>
            <a:p>
              <a:pPr>
                <a:spcBef>
                  <a:spcPct val="50000"/>
                </a:spcBef>
              </a:pPr>
              <a:r>
                <a:rPr lang="en-US" altLang="zh-CN" sz="2800" b="1">
                  <a:ea typeface="幼圆" pitchFamily="49" charset="-122"/>
                </a:rPr>
                <a:t>HA</a:t>
              </a:r>
              <a:r>
                <a:rPr lang="zh-CN" altLang="en-US" sz="2800" b="1">
                  <a:ea typeface="幼圆" pitchFamily="49" charset="-122"/>
                </a:rPr>
                <a:t>（</a:t>
              </a:r>
              <a:r>
                <a:rPr lang="en-US" altLang="zh-CN" sz="2800" b="1">
                  <a:ea typeface="幼圆" pitchFamily="49" charset="-122"/>
                </a:rPr>
                <a:t>aq)       </a:t>
              </a:r>
              <a:r>
                <a:rPr lang="zh-CN" altLang="en-US" sz="2800" b="1">
                  <a:ea typeface="幼圆" pitchFamily="49" charset="-122"/>
                </a:rPr>
                <a:t>　　  </a:t>
              </a:r>
              <a:r>
                <a:rPr lang="en-US" altLang="zh-CN" sz="2800" b="1">
                  <a:ea typeface="幼圆" pitchFamily="49" charset="-122"/>
                </a:rPr>
                <a:t>H</a:t>
              </a:r>
              <a:r>
                <a:rPr lang="en-US" altLang="zh-CN" sz="2800" b="1" baseline="30000">
                  <a:ea typeface="幼圆" pitchFamily="49" charset="-122"/>
                </a:rPr>
                <a:t>+</a:t>
              </a:r>
              <a:r>
                <a:rPr lang="en-US" altLang="zh-CN" sz="2800" b="1">
                  <a:ea typeface="幼圆" pitchFamily="49" charset="-122"/>
                </a:rPr>
                <a:t> (aq)+  A</a:t>
              </a:r>
              <a:r>
                <a:rPr lang="en-US" altLang="zh-CN" sz="2800" b="1" baseline="30000">
                  <a:latin typeface="幼圆" pitchFamily="49" charset="-122"/>
                  <a:ea typeface="幼圆" pitchFamily="49" charset="-122"/>
                </a:rPr>
                <a:t>-</a:t>
              </a:r>
              <a:r>
                <a:rPr lang="en-US" altLang="zh-CN" sz="2800" b="1">
                  <a:latin typeface="幼圆" pitchFamily="49" charset="-122"/>
                  <a:ea typeface="幼圆" pitchFamily="49" charset="-122"/>
                </a:rPr>
                <a:t>(aq)</a:t>
              </a:r>
              <a:r>
                <a:rPr lang="en-US" altLang="zh-CN" sz="3600" b="1" baseline="30000">
                  <a:latin typeface="幼圆" pitchFamily="49" charset="-122"/>
                  <a:ea typeface="幼圆" pitchFamily="49" charset="-122"/>
                </a:rPr>
                <a:t>               </a:t>
              </a:r>
            </a:p>
          </p:txBody>
        </p:sp>
        <p:grpSp>
          <p:nvGrpSpPr>
            <p:cNvPr id="280588" name="Group 12"/>
            <p:cNvGrpSpPr>
              <a:grpSpLocks/>
            </p:cNvGrpSpPr>
            <p:nvPr/>
          </p:nvGrpSpPr>
          <p:grpSpPr bwMode="auto">
            <a:xfrm>
              <a:off x="1782" y="1309"/>
              <a:ext cx="861" cy="137"/>
              <a:chOff x="657" y="1752"/>
              <a:chExt cx="409" cy="121"/>
            </a:xfrm>
          </p:grpSpPr>
          <p:grpSp>
            <p:nvGrpSpPr>
              <p:cNvPr id="280589" name="Group 13"/>
              <p:cNvGrpSpPr>
                <a:grpSpLocks/>
              </p:cNvGrpSpPr>
              <p:nvPr/>
            </p:nvGrpSpPr>
            <p:grpSpPr bwMode="auto">
              <a:xfrm>
                <a:off x="657" y="1752"/>
                <a:ext cx="409" cy="45"/>
                <a:chOff x="657" y="1752"/>
                <a:chExt cx="409" cy="45"/>
              </a:xfrm>
            </p:grpSpPr>
            <p:sp>
              <p:nvSpPr>
                <p:cNvPr id="280590" name="Line 14"/>
                <p:cNvSpPr>
                  <a:spLocks noChangeShapeType="1"/>
                </p:cNvSpPr>
                <p:nvPr/>
              </p:nvSpPr>
              <p:spPr bwMode="auto">
                <a:xfrm>
                  <a:off x="657" y="1797"/>
                  <a:ext cx="409" cy="0"/>
                </a:xfrm>
                <a:prstGeom prst="line">
                  <a:avLst/>
                </a:prstGeom>
                <a:noFill/>
                <a:ln w="9525">
                  <a:solidFill>
                    <a:schemeClr val="tx1"/>
                  </a:solidFill>
                  <a:round/>
                  <a:headEnd/>
                  <a:tailEnd/>
                </a:ln>
                <a:effectLst/>
              </p:spPr>
              <p:txBody>
                <a:bodyPr/>
                <a:lstStyle/>
                <a:p>
                  <a:endParaRPr lang="zh-CN" altLang="en-US"/>
                </a:p>
              </p:txBody>
            </p:sp>
            <p:sp>
              <p:nvSpPr>
                <p:cNvPr id="280591" name="Line 15"/>
                <p:cNvSpPr>
                  <a:spLocks noChangeShapeType="1"/>
                </p:cNvSpPr>
                <p:nvPr/>
              </p:nvSpPr>
              <p:spPr bwMode="auto">
                <a:xfrm>
                  <a:off x="1020" y="1752"/>
                  <a:ext cx="46" cy="45"/>
                </a:xfrm>
                <a:prstGeom prst="line">
                  <a:avLst/>
                </a:prstGeom>
                <a:noFill/>
                <a:ln w="9525">
                  <a:solidFill>
                    <a:schemeClr val="tx1"/>
                  </a:solidFill>
                  <a:round/>
                  <a:headEnd/>
                  <a:tailEnd/>
                </a:ln>
                <a:effectLst/>
              </p:spPr>
              <p:txBody>
                <a:bodyPr/>
                <a:lstStyle/>
                <a:p>
                  <a:endParaRPr lang="zh-CN" altLang="en-US"/>
                </a:p>
              </p:txBody>
            </p:sp>
          </p:grpSp>
          <p:grpSp>
            <p:nvGrpSpPr>
              <p:cNvPr id="280592" name="Group 16"/>
              <p:cNvGrpSpPr>
                <a:grpSpLocks/>
              </p:cNvGrpSpPr>
              <p:nvPr/>
            </p:nvGrpSpPr>
            <p:grpSpPr bwMode="auto">
              <a:xfrm flipH="1" flipV="1">
                <a:off x="657" y="1828"/>
                <a:ext cx="409" cy="45"/>
                <a:chOff x="657" y="1752"/>
                <a:chExt cx="409" cy="45"/>
              </a:xfrm>
            </p:grpSpPr>
            <p:sp>
              <p:nvSpPr>
                <p:cNvPr id="280593" name="Line 17"/>
                <p:cNvSpPr>
                  <a:spLocks noChangeShapeType="1"/>
                </p:cNvSpPr>
                <p:nvPr/>
              </p:nvSpPr>
              <p:spPr bwMode="auto">
                <a:xfrm>
                  <a:off x="657" y="1797"/>
                  <a:ext cx="409" cy="0"/>
                </a:xfrm>
                <a:prstGeom prst="line">
                  <a:avLst/>
                </a:prstGeom>
                <a:noFill/>
                <a:ln w="9525">
                  <a:solidFill>
                    <a:schemeClr val="tx1"/>
                  </a:solidFill>
                  <a:round/>
                  <a:headEnd/>
                  <a:tailEnd/>
                </a:ln>
                <a:effectLst/>
              </p:spPr>
              <p:txBody>
                <a:bodyPr/>
                <a:lstStyle/>
                <a:p>
                  <a:endParaRPr lang="zh-CN" altLang="en-US"/>
                </a:p>
              </p:txBody>
            </p:sp>
            <p:sp>
              <p:nvSpPr>
                <p:cNvPr id="280594" name="Line 18"/>
                <p:cNvSpPr>
                  <a:spLocks noChangeShapeType="1"/>
                </p:cNvSpPr>
                <p:nvPr/>
              </p:nvSpPr>
              <p:spPr bwMode="auto">
                <a:xfrm>
                  <a:off x="1020" y="1752"/>
                  <a:ext cx="46" cy="45"/>
                </a:xfrm>
                <a:prstGeom prst="line">
                  <a:avLst/>
                </a:prstGeom>
                <a:noFill/>
                <a:ln w="9525">
                  <a:solidFill>
                    <a:schemeClr val="tx1"/>
                  </a:solidFill>
                  <a:round/>
                  <a:headEnd/>
                  <a:tailEnd/>
                </a:ln>
                <a:effectLst/>
              </p:spPr>
              <p:txBody>
                <a:bodyPr/>
                <a:lstStyle/>
                <a:p>
                  <a:endParaRPr lang="zh-CN" altLang="en-US"/>
                </a:p>
              </p:txBody>
            </p:sp>
          </p:grpSp>
        </p:grpSp>
        <p:sp>
          <p:nvSpPr>
            <p:cNvPr id="280595" name="Text Box 19"/>
            <p:cNvSpPr txBox="1">
              <a:spLocks noChangeArrowheads="1"/>
            </p:cNvSpPr>
            <p:nvPr/>
          </p:nvSpPr>
          <p:spPr bwMode="auto">
            <a:xfrm>
              <a:off x="1020" y="1488"/>
              <a:ext cx="4128" cy="365"/>
            </a:xfrm>
            <a:prstGeom prst="rect">
              <a:avLst/>
            </a:prstGeom>
            <a:noFill/>
            <a:ln w="9525">
              <a:noFill/>
              <a:miter lim="800000"/>
              <a:headEnd/>
              <a:tailEnd/>
            </a:ln>
            <a:effectLst/>
          </p:spPr>
          <p:txBody>
            <a:bodyPr>
              <a:spAutoFit/>
            </a:bodyPr>
            <a:lstStyle/>
            <a:p>
              <a:pPr>
                <a:spcBef>
                  <a:spcPct val="50000"/>
                </a:spcBef>
              </a:pPr>
              <a:r>
                <a:rPr lang="en-US" altLang="zh-CN" b="1">
                  <a:ea typeface="幼圆" pitchFamily="49" charset="-122"/>
                </a:rPr>
                <a:t> </a:t>
              </a:r>
              <a:r>
                <a:rPr lang="zh-CN" altLang="en-US" b="1">
                  <a:ea typeface="幼圆" pitchFamily="49" charset="-122"/>
                </a:rPr>
                <a:t>大量  　　      极小量         大量 </a:t>
              </a:r>
            </a:p>
          </p:txBody>
        </p:sp>
        <p:sp>
          <p:nvSpPr>
            <p:cNvPr id="280596" name="Rectangle 20"/>
            <p:cNvSpPr>
              <a:spLocks noChangeArrowheads="1"/>
            </p:cNvSpPr>
            <p:nvPr/>
          </p:nvSpPr>
          <p:spPr bwMode="auto">
            <a:xfrm>
              <a:off x="929" y="1206"/>
              <a:ext cx="3856" cy="680"/>
            </a:xfrm>
            <a:prstGeom prst="rect">
              <a:avLst/>
            </a:prstGeom>
            <a:noFill/>
            <a:ln w="9525">
              <a:solidFill>
                <a:schemeClr val="tx1"/>
              </a:solidFill>
              <a:miter lim="800000"/>
              <a:headEnd/>
              <a:tailEnd/>
            </a:ln>
            <a:effectLst/>
          </p:spPr>
          <p:txBody>
            <a:bodyPr wrap="none" anchor="ctr"/>
            <a:lstStyle/>
            <a:p>
              <a:endParaRPr lang="zh-CN" altLang="en-US"/>
            </a:p>
          </p:txBody>
        </p:sp>
      </p:grpSp>
      <p:grpSp>
        <p:nvGrpSpPr>
          <p:cNvPr id="280597" name="Group 21"/>
          <p:cNvGrpSpPr>
            <a:grpSpLocks/>
          </p:cNvGrpSpPr>
          <p:nvPr/>
        </p:nvGrpSpPr>
        <p:grpSpPr bwMode="auto">
          <a:xfrm>
            <a:off x="1476375" y="3065463"/>
            <a:ext cx="7272338" cy="579437"/>
            <a:chOff x="930" y="1933"/>
            <a:chExt cx="4581" cy="365"/>
          </a:xfrm>
        </p:grpSpPr>
        <p:sp>
          <p:nvSpPr>
            <p:cNvPr id="280598" name="Text Box 22"/>
            <p:cNvSpPr txBox="1">
              <a:spLocks noChangeArrowheads="1"/>
            </p:cNvSpPr>
            <p:nvPr/>
          </p:nvSpPr>
          <p:spPr bwMode="auto">
            <a:xfrm>
              <a:off x="1020" y="1933"/>
              <a:ext cx="4491" cy="365"/>
            </a:xfrm>
            <a:prstGeom prst="rect">
              <a:avLst/>
            </a:prstGeom>
            <a:noFill/>
            <a:ln w="9525">
              <a:noFill/>
              <a:miter lim="800000"/>
              <a:headEnd/>
              <a:tailEnd/>
            </a:ln>
            <a:effectLst/>
          </p:spPr>
          <p:txBody>
            <a:bodyPr>
              <a:spAutoFit/>
            </a:bodyPr>
            <a:lstStyle/>
            <a:p>
              <a:pPr>
                <a:spcBef>
                  <a:spcPct val="50000"/>
                </a:spcBef>
              </a:pPr>
              <a:r>
                <a:rPr lang="zh-CN" altLang="en-US" b="1">
                  <a:solidFill>
                    <a:srgbClr val="FF0000"/>
                  </a:solidFill>
                  <a:ea typeface="幼圆" pitchFamily="49" charset="-122"/>
                </a:rPr>
                <a:t>外加适量酸</a:t>
              </a:r>
              <a:r>
                <a:rPr lang="en-US" altLang="zh-CN" b="1">
                  <a:solidFill>
                    <a:srgbClr val="FF0000"/>
                  </a:solidFill>
                  <a:ea typeface="幼圆" pitchFamily="49" charset="-122"/>
                </a:rPr>
                <a:t>(H</a:t>
              </a:r>
              <a:r>
                <a:rPr lang="zh-CN" altLang="en-US" b="1" baseline="30000">
                  <a:solidFill>
                    <a:srgbClr val="FF0000"/>
                  </a:solidFill>
                  <a:latin typeface="幼圆" pitchFamily="49" charset="-122"/>
                  <a:ea typeface="幼圆" pitchFamily="49" charset="-122"/>
                </a:rPr>
                <a:t>＋</a:t>
              </a:r>
              <a:r>
                <a:rPr lang="en-US" altLang="zh-CN" b="1">
                  <a:solidFill>
                    <a:srgbClr val="FF0000"/>
                  </a:solidFill>
                  <a:ea typeface="幼圆" pitchFamily="49" charset="-122"/>
                </a:rPr>
                <a:t>)</a:t>
              </a:r>
              <a:r>
                <a:rPr lang="zh-CN" altLang="en-US" b="1">
                  <a:solidFill>
                    <a:srgbClr val="FF0000"/>
                  </a:solidFill>
                  <a:ea typeface="幼圆" pitchFamily="49" charset="-122"/>
                </a:rPr>
                <a:t>，平衡向左移动</a:t>
              </a:r>
            </a:p>
          </p:txBody>
        </p:sp>
        <p:sp>
          <p:nvSpPr>
            <p:cNvPr id="280599" name="Line 23"/>
            <p:cNvSpPr>
              <a:spLocks noChangeShapeType="1"/>
            </p:cNvSpPr>
            <p:nvPr/>
          </p:nvSpPr>
          <p:spPr bwMode="auto">
            <a:xfrm flipH="1">
              <a:off x="930" y="1962"/>
              <a:ext cx="3855" cy="0"/>
            </a:xfrm>
            <a:prstGeom prst="line">
              <a:avLst/>
            </a:prstGeom>
            <a:noFill/>
            <a:ln w="38100">
              <a:solidFill>
                <a:srgbClr val="FF0000"/>
              </a:solidFill>
              <a:round/>
              <a:headEnd/>
              <a:tailEnd type="triangle" w="med" len="med"/>
            </a:ln>
            <a:effectLst/>
          </p:spPr>
          <p:txBody>
            <a:bodyPr/>
            <a:lstStyle/>
            <a:p>
              <a:endParaRPr lang="zh-CN" altLang="en-US"/>
            </a:p>
          </p:txBody>
        </p:sp>
      </p:grpSp>
      <p:grpSp>
        <p:nvGrpSpPr>
          <p:cNvPr id="280600" name="Group 24"/>
          <p:cNvGrpSpPr>
            <a:grpSpLocks/>
          </p:cNvGrpSpPr>
          <p:nvPr/>
        </p:nvGrpSpPr>
        <p:grpSpPr bwMode="auto">
          <a:xfrm>
            <a:off x="1474788" y="1192213"/>
            <a:ext cx="7129462" cy="652462"/>
            <a:chOff x="929" y="709"/>
            <a:chExt cx="4491" cy="411"/>
          </a:xfrm>
        </p:grpSpPr>
        <p:sp>
          <p:nvSpPr>
            <p:cNvPr id="280601" name="Text Box 25"/>
            <p:cNvSpPr txBox="1">
              <a:spLocks noChangeArrowheads="1"/>
            </p:cNvSpPr>
            <p:nvPr/>
          </p:nvSpPr>
          <p:spPr bwMode="auto">
            <a:xfrm>
              <a:off x="929" y="709"/>
              <a:ext cx="4491" cy="365"/>
            </a:xfrm>
            <a:prstGeom prst="rect">
              <a:avLst/>
            </a:prstGeom>
            <a:noFill/>
            <a:ln w="9525">
              <a:noFill/>
              <a:miter lim="800000"/>
              <a:headEnd/>
              <a:tailEnd/>
            </a:ln>
            <a:effectLst/>
          </p:spPr>
          <p:txBody>
            <a:bodyPr>
              <a:spAutoFit/>
            </a:bodyPr>
            <a:lstStyle/>
            <a:p>
              <a:pPr>
                <a:spcBef>
                  <a:spcPct val="50000"/>
                </a:spcBef>
              </a:pPr>
              <a:r>
                <a:rPr lang="zh-CN" altLang="en-US" b="1">
                  <a:solidFill>
                    <a:srgbClr val="9900CC"/>
                  </a:solidFill>
                  <a:ea typeface="幼圆" pitchFamily="49" charset="-122"/>
                </a:rPr>
                <a:t>外加适量碱</a:t>
              </a:r>
              <a:r>
                <a:rPr lang="en-US" altLang="zh-CN" b="1">
                  <a:solidFill>
                    <a:srgbClr val="9900CC"/>
                  </a:solidFill>
                  <a:ea typeface="幼圆" pitchFamily="49" charset="-122"/>
                </a:rPr>
                <a:t>(OH</a:t>
              </a:r>
              <a:r>
                <a:rPr lang="en-US" altLang="zh-CN" b="1" baseline="30000">
                  <a:solidFill>
                    <a:srgbClr val="9900CC"/>
                  </a:solidFill>
                  <a:latin typeface="幼圆" pitchFamily="49" charset="-122"/>
                  <a:ea typeface="幼圆" pitchFamily="49" charset="-122"/>
                </a:rPr>
                <a:t>-</a:t>
              </a:r>
              <a:r>
                <a:rPr lang="en-US" altLang="zh-CN" b="1">
                  <a:solidFill>
                    <a:srgbClr val="9900CC"/>
                  </a:solidFill>
                  <a:ea typeface="幼圆" pitchFamily="49" charset="-122"/>
                </a:rPr>
                <a:t>)</a:t>
              </a:r>
              <a:r>
                <a:rPr lang="zh-CN" altLang="en-US" b="1">
                  <a:solidFill>
                    <a:srgbClr val="9900CC"/>
                  </a:solidFill>
                  <a:ea typeface="幼圆" pitchFamily="49" charset="-122"/>
                </a:rPr>
                <a:t>，平衡向右移动</a:t>
              </a:r>
            </a:p>
          </p:txBody>
        </p:sp>
        <p:sp>
          <p:nvSpPr>
            <p:cNvPr id="280602" name="Line 26"/>
            <p:cNvSpPr>
              <a:spLocks noChangeShapeType="1"/>
            </p:cNvSpPr>
            <p:nvPr/>
          </p:nvSpPr>
          <p:spPr bwMode="auto">
            <a:xfrm flipV="1">
              <a:off x="975" y="1117"/>
              <a:ext cx="3856" cy="3"/>
            </a:xfrm>
            <a:prstGeom prst="line">
              <a:avLst/>
            </a:prstGeom>
            <a:noFill/>
            <a:ln w="38100">
              <a:solidFill>
                <a:srgbClr val="9900CC"/>
              </a:solidFill>
              <a:round/>
              <a:headEnd/>
              <a:tailEnd type="triangle" w="med" len="med"/>
            </a:ln>
            <a:effectLst/>
          </p:spPr>
          <p:txBody>
            <a:bodyPr/>
            <a:lstStyle/>
            <a:p>
              <a:endParaRPr lang="zh-CN" altLang="en-US"/>
            </a:p>
          </p:txBody>
        </p:sp>
      </p:grpSp>
      <p:pic>
        <p:nvPicPr>
          <p:cNvPr id="280603" name="Picture 27" descr="返回">
            <a:hlinkClick r:id="rId7" action="ppaction://hlinksldjump"/>
          </p:cNvPr>
          <p:cNvPicPr>
            <a:picLocks noChangeAspect="1" noChangeArrowheads="1"/>
          </p:cNvPicPr>
          <p:nvPr/>
        </p:nvPicPr>
        <p:blipFill>
          <a:blip r:embed="rId8"/>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Text Box 2"/>
          <p:cNvSpPr txBox="1">
            <a:spLocks noChangeArrowheads="1"/>
          </p:cNvSpPr>
          <p:nvPr/>
        </p:nvSpPr>
        <p:spPr bwMode="auto">
          <a:xfrm>
            <a:off x="1042988" y="1196975"/>
            <a:ext cx="7467600" cy="561975"/>
          </a:xfrm>
          <a:prstGeom prst="rect">
            <a:avLst/>
          </a:prstGeom>
          <a:noFill/>
          <a:ln w="9525">
            <a:noFill/>
            <a:miter lim="800000"/>
            <a:headEnd/>
            <a:tailEnd/>
          </a:ln>
          <a:effectLst/>
        </p:spPr>
        <p:txBody>
          <a:bodyPr>
            <a:spAutoFit/>
          </a:bodyPr>
          <a:lstStyle/>
          <a:p>
            <a:pPr>
              <a:lnSpc>
                <a:spcPct val="110000"/>
              </a:lnSpc>
            </a:pPr>
            <a:r>
              <a:rPr lang="zh-CN" altLang="en-US" sz="2800">
                <a:solidFill>
                  <a:schemeClr val="folHlink"/>
                </a:solidFill>
              </a:rPr>
              <a:t>（</a:t>
            </a:r>
            <a:r>
              <a:rPr lang="en-US" altLang="zh-CN" sz="2800">
                <a:solidFill>
                  <a:schemeClr val="folHlink"/>
                </a:solidFill>
              </a:rPr>
              <a:t>1</a:t>
            </a:r>
            <a:r>
              <a:rPr lang="zh-CN" altLang="en-US" sz="2800">
                <a:solidFill>
                  <a:schemeClr val="folHlink"/>
                </a:solidFill>
              </a:rPr>
              <a:t>）弱酸</a:t>
            </a:r>
            <a:r>
              <a:rPr lang="en-US" altLang="zh-CN" sz="2800">
                <a:solidFill>
                  <a:schemeClr val="folHlink"/>
                </a:solidFill>
              </a:rPr>
              <a:t>—</a:t>
            </a:r>
            <a:r>
              <a:rPr lang="zh-CN" altLang="en-US" sz="2800">
                <a:solidFill>
                  <a:schemeClr val="folHlink"/>
                </a:solidFill>
              </a:rPr>
              <a:t>弱酸盐：</a:t>
            </a:r>
            <a:endParaRPr lang="zh-CN" altLang="en-US" sz="2800" i="1">
              <a:solidFill>
                <a:schemeClr val="folHlink"/>
              </a:solidFill>
            </a:endParaRPr>
          </a:p>
        </p:txBody>
      </p:sp>
      <p:sp>
        <p:nvSpPr>
          <p:cNvPr id="283651" name="Text Box 3"/>
          <p:cNvSpPr txBox="1">
            <a:spLocks noChangeArrowheads="1"/>
          </p:cNvSpPr>
          <p:nvPr/>
        </p:nvSpPr>
        <p:spPr bwMode="auto">
          <a:xfrm>
            <a:off x="968375" y="5300663"/>
            <a:ext cx="7924800" cy="1031875"/>
          </a:xfrm>
          <a:prstGeom prst="rect">
            <a:avLst/>
          </a:prstGeom>
          <a:noFill/>
          <a:ln w="12700" cap="sq">
            <a:noFill/>
            <a:miter lim="800000"/>
            <a:headEnd type="none" w="sm" len="sm"/>
            <a:tailEnd type="none" w="sm" len="sm"/>
          </a:ln>
          <a:effectLst/>
        </p:spPr>
        <p:txBody>
          <a:bodyPr>
            <a:spAutoFit/>
          </a:bodyPr>
          <a:lstStyle/>
          <a:p>
            <a:pPr>
              <a:lnSpc>
                <a:spcPct val="110000"/>
              </a:lnSpc>
              <a:spcBef>
                <a:spcPct val="50000"/>
              </a:spcBef>
            </a:pPr>
            <a:r>
              <a:rPr lang="zh-CN" altLang="en-US" sz="2800">
                <a:solidFill>
                  <a:schemeClr val="hlink"/>
                </a:solidFill>
              </a:rPr>
              <a:t>由于同离子效应的存在，通常用初始浓度</a:t>
            </a:r>
            <a:r>
              <a:rPr lang="en-US" altLang="zh-CN" sz="2800" i="1">
                <a:solidFill>
                  <a:schemeClr val="hlink"/>
                </a:solidFill>
              </a:rPr>
              <a:t>c</a:t>
            </a:r>
            <a:r>
              <a:rPr lang="en-US" altLang="zh-CN" sz="2800" baseline="-25000">
                <a:solidFill>
                  <a:schemeClr val="hlink"/>
                </a:solidFill>
              </a:rPr>
              <a:t>0</a:t>
            </a:r>
            <a:r>
              <a:rPr lang="en-US" altLang="zh-CN" sz="2800">
                <a:solidFill>
                  <a:schemeClr val="hlink"/>
                </a:solidFill>
              </a:rPr>
              <a:t>(HA) </a:t>
            </a:r>
            <a:r>
              <a:rPr lang="zh-CN" altLang="en-US" sz="2800">
                <a:solidFill>
                  <a:schemeClr val="hlink"/>
                </a:solidFill>
              </a:rPr>
              <a:t>，</a:t>
            </a:r>
            <a:r>
              <a:rPr lang="en-US" altLang="zh-CN" sz="2800" i="1">
                <a:solidFill>
                  <a:schemeClr val="hlink"/>
                </a:solidFill>
              </a:rPr>
              <a:t>c</a:t>
            </a:r>
            <a:r>
              <a:rPr lang="en-US" altLang="zh-CN" sz="2800" baseline="-25000">
                <a:solidFill>
                  <a:schemeClr val="hlink"/>
                </a:solidFill>
              </a:rPr>
              <a:t>0</a:t>
            </a:r>
            <a:r>
              <a:rPr lang="en-US" altLang="zh-CN" sz="2800">
                <a:solidFill>
                  <a:schemeClr val="hlink"/>
                </a:solidFill>
              </a:rPr>
              <a:t>(A</a:t>
            </a:r>
            <a:r>
              <a:rPr lang="zh-CN" altLang="en-US" sz="2800" baseline="30000">
                <a:solidFill>
                  <a:schemeClr val="hlink"/>
                </a:solidFill>
              </a:rPr>
              <a:t>－</a:t>
            </a:r>
            <a:r>
              <a:rPr lang="en-US" altLang="zh-CN" sz="2800">
                <a:solidFill>
                  <a:schemeClr val="hlink"/>
                </a:solidFill>
              </a:rPr>
              <a:t>)</a:t>
            </a:r>
            <a:r>
              <a:rPr lang="zh-CN" altLang="en-US" sz="2800">
                <a:solidFill>
                  <a:schemeClr val="hlink"/>
                </a:solidFill>
              </a:rPr>
              <a:t>代替</a:t>
            </a:r>
            <a:r>
              <a:rPr lang="en-US" altLang="zh-CN" sz="2800" i="1">
                <a:solidFill>
                  <a:schemeClr val="hlink"/>
                </a:solidFill>
              </a:rPr>
              <a:t>c</a:t>
            </a:r>
            <a:r>
              <a:rPr lang="en-US" altLang="zh-CN" sz="2800">
                <a:solidFill>
                  <a:schemeClr val="hlink"/>
                </a:solidFill>
              </a:rPr>
              <a:t>(HA)</a:t>
            </a:r>
            <a:r>
              <a:rPr lang="zh-CN" altLang="en-US" sz="2800">
                <a:solidFill>
                  <a:schemeClr val="hlink"/>
                </a:solidFill>
              </a:rPr>
              <a:t>，</a:t>
            </a:r>
            <a:r>
              <a:rPr lang="en-US" altLang="zh-CN" sz="2800" i="1">
                <a:solidFill>
                  <a:schemeClr val="hlink"/>
                </a:solidFill>
              </a:rPr>
              <a:t>c</a:t>
            </a:r>
            <a:r>
              <a:rPr lang="en-US" altLang="zh-CN" sz="2800">
                <a:solidFill>
                  <a:schemeClr val="hlink"/>
                </a:solidFill>
              </a:rPr>
              <a:t>(A</a:t>
            </a:r>
            <a:r>
              <a:rPr lang="zh-CN" altLang="en-US" sz="2800" baseline="30000">
                <a:solidFill>
                  <a:schemeClr val="hlink"/>
                </a:solidFill>
              </a:rPr>
              <a:t>－</a:t>
            </a:r>
            <a:r>
              <a:rPr lang="en-US" altLang="zh-CN" sz="2800">
                <a:solidFill>
                  <a:schemeClr val="hlink"/>
                </a:solidFill>
              </a:rPr>
              <a:t>) </a:t>
            </a:r>
            <a:r>
              <a:rPr lang="zh-CN" altLang="en-US" sz="2800">
                <a:solidFill>
                  <a:schemeClr val="hlink"/>
                </a:solidFill>
              </a:rPr>
              <a:t>。</a:t>
            </a:r>
          </a:p>
        </p:txBody>
      </p:sp>
      <p:graphicFrame>
        <p:nvGraphicFramePr>
          <p:cNvPr id="283652" name="Object 4"/>
          <p:cNvGraphicFramePr>
            <a:graphicFrameLocks noChangeAspect="1"/>
          </p:cNvGraphicFramePr>
          <p:nvPr/>
        </p:nvGraphicFramePr>
        <p:xfrm>
          <a:off x="900113" y="3789363"/>
          <a:ext cx="3057525" cy="493712"/>
        </p:xfrm>
        <a:graphic>
          <a:graphicData uri="http://schemas.openxmlformats.org/presentationml/2006/ole">
            <p:oleObj spid="_x0000_s283652" name="Equation" r:id="rId3" imgW="1257120" imgH="203040" progId="Equation.3">
              <p:embed/>
            </p:oleObj>
          </a:graphicData>
        </a:graphic>
      </p:graphicFrame>
      <p:grpSp>
        <p:nvGrpSpPr>
          <p:cNvPr id="283653" name="Group 5"/>
          <p:cNvGrpSpPr>
            <a:grpSpLocks/>
          </p:cNvGrpSpPr>
          <p:nvPr/>
        </p:nvGrpSpPr>
        <p:grpSpPr bwMode="auto">
          <a:xfrm>
            <a:off x="1479550" y="4306888"/>
            <a:ext cx="4284663" cy="955675"/>
            <a:chOff x="933" y="2651"/>
            <a:chExt cx="2886" cy="720"/>
          </a:xfrm>
        </p:grpSpPr>
        <p:graphicFrame>
          <p:nvGraphicFramePr>
            <p:cNvPr id="283654" name="Object 6"/>
            <p:cNvGraphicFramePr>
              <a:graphicFrameLocks noChangeAspect="1"/>
            </p:cNvGraphicFramePr>
            <p:nvPr/>
          </p:nvGraphicFramePr>
          <p:xfrm>
            <a:off x="933" y="2651"/>
            <a:ext cx="2886" cy="720"/>
          </p:xfrm>
          <a:graphic>
            <a:graphicData uri="http://schemas.openxmlformats.org/presentationml/2006/ole">
              <p:oleObj spid="_x0000_s283654" name="公式" r:id="rId4" imgW="1676160" imgH="419040" progId="Equation.3">
                <p:embed/>
              </p:oleObj>
            </a:graphicData>
          </a:graphic>
        </p:graphicFrame>
        <p:graphicFrame>
          <p:nvGraphicFramePr>
            <p:cNvPr id="283655" name="Object 7"/>
            <p:cNvGraphicFramePr>
              <a:graphicFrameLocks noChangeAspect="1"/>
            </p:cNvGraphicFramePr>
            <p:nvPr/>
          </p:nvGraphicFramePr>
          <p:xfrm>
            <a:off x="1887" y="2784"/>
            <a:ext cx="171" cy="168"/>
          </p:xfrm>
          <a:graphic>
            <a:graphicData uri="http://schemas.openxmlformats.org/presentationml/2006/ole">
              <p:oleObj spid="_x0000_s283655" name="CS ChemDraw Drawing" r:id="rId5" imgW="271800" imgH="266400" progId="">
                <p:embed/>
              </p:oleObj>
            </a:graphicData>
          </a:graphic>
        </p:graphicFrame>
      </p:grpSp>
      <p:grpSp>
        <p:nvGrpSpPr>
          <p:cNvPr id="283656" name="Group 8"/>
          <p:cNvGrpSpPr>
            <a:grpSpLocks/>
          </p:cNvGrpSpPr>
          <p:nvPr/>
        </p:nvGrpSpPr>
        <p:grpSpPr bwMode="auto">
          <a:xfrm>
            <a:off x="5867400" y="4508500"/>
            <a:ext cx="1987550" cy="557213"/>
            <a:chOff x="3840" y="2817"/>
            <a:chExt cx="1252" cy="351"/>
          </a:xfrm>
        </p:grpSpPr>
        <p:sp>
          <p:nvSpPr>
            <p:cNvPr id="283657" name="Rectangle 9"/>
            <p:cNvSpPr>
              <a:spLocks noChangeArrowheads="1"/>
            </p:cNvSpPr>
            <p:nvPr/>
          </p:nvSpPr>
          <p:spPr bwMode="auto">
            <a:xfrm>
              <a:off x="4080" y="2817"/>
              <a:ext cx="1012" cy="327"/>
            </a:xfrm>
            <a:prstGeom prst="rect">
              <a:avLst/>
            </a:prstGeom>
            <a:noFill/>
            <a:ln w="12700" cap="sq">
              <a:noFill/>
              <a:miter lim="800000"/>
              <a:headEnd type="none" w="sm" len="sm"/>
              <a:tailEnd type="none" w="sm" len="sm"/>
            </a:ln>
            <a:effectLst/>
          </p:spPr>
          <p:txBody>
            <a:bodyPr wrap="none">
              <a:spAutoFit/>
            </a:bodyPr>
            <a:lstStyle/>
            <a:p>
              <a:r>
                <a:rPr lang="zh-CN" altLang="en-US" sz="2800"/>
                <a:t>平衡浓度</a:t>
              </a:r>
            </a:p>
          </p:txBody>
        </p:sp>
        <p:sp>
          <p:nvSpPr>
            <p:cNvPr id="283658" name="Line 10"/>
            <p:cNvSpPr>
              <a:spLocks noChangeShapeType="1"/>
            </p:cNvSpPr>
            <p:nvPr/>
          </p:nvSpPr>
          <p:spPr bwMode="auto">
            <a:xfrm flipH="1" flipV="1">
              <a:off x="3840" y="2832"/>
              <a:ext cx="240" cy="144"/>
            </a:xfrm>
            <a:prstGeom prst="line">
              <a:avLst/>
            </a:prstGeom>
            <a:noFill/>
            <a:ln w="12700" cap="sq">
              <a:solidFill>
                <a:schemeClr val="tx1"/>
              </a:solidFill>
              <a:round/>
              <a:headEnd type="none" w="sm" len="sm"/>
              <a:tailEnd type="stealth" w="med" len="lg"/>
            </a:ln>
            <a:effectLst/>
          </p:spPr>
          <p:txBody>
            <a:bodyPr>
              <a:spAutoFit/>
            </a:bodyPr>
            <a:lstStyle/>
            <a:p>
              <a:endParaRPr lang="zh-CN" altLang="en-US"/>
            </a:p>
          </p:txBody>
        </p:sp>
        <p:sp>
          <p:nvSpPr>
            <p:cNvPr id="283659" name="Line 11"/>
            <p:cNvSpPr>
              <a:spLocks noChangeShapeType="1"/>
            </p:cNvSpPr>
            <p:nvPr/>
          </p:nvSpPr>
          <p:spPr bwMode="auto">
            <a:xfrm flipH="1">
              <a:off x="3840" y="3024"/>
              <a:ext cx="240" cy="144"/>
            </a:xfrm>
            <a:prstGeom prst="line">
              <a:avLst/>
            </a:prstGeom>
            <a:noFill/>
            <a:ln w="12700" cap="sq">
              <a:solidFill>
                <a:schemeClr val="tx1"/>
              </a:solidFill>
              <a:round/>
              <a:headEnd type="none" w="sm" len="sm"/>
              <a:tailEnd type="stealth" w="med" len="lg"/>
            </a:ln>
            <a:effectLst/>
          </p:spPr>
          <p:txBody>
            <a:bodyPr>
              <a:spAutoFit/>
            </a:bodyPr>
            <a:lstStyle/>
            <a:p>
              <a:endParaRPr lang="zh-CN" altLang="en-US"/>
            </a:p>
          </p:txBody>
        </p:sp>
      </p:grpSp>
      <p:sp>
        <p:nvSpPr>
          <p:cNvPr id="283660" name="Rectangle 12"/>
          <p:cNvSpPr>
            <a:spLocks noChangeArrowheads="1"/>
          </p:cNvSpPr>
          <p:nvPr/>
        </p:nvSpPr>
        <p:spPr bwMode="auto">
          <a:xfrm>
            <a:off x="1371600" y="1724025"/>
            <a:ext cx="5562600" cy="561975"/>
          </a:xfrm>
          <a:prstGeom prst="rect">
            <a:avLst/>
          </a:prstGeom>
          <a:noFill/>
          <a:ln w="12700" cap="sq">
            <a:noFill/>
            <a:miter lim="800000"/>
            <a:headEnd type="none" w="sm" len="sm"/>
            <a:tailEnd type="none" w="sm" len="sm"/>
          </a:ln>
          <a:effectLst/>
        </p:spPr>
        <p:txBody>
          <a:bodyPr wrap="none">
            <a:spAutoFit/>
          </a:bodyPr>
          <a:lstStyle/>
          <a:p>
            <a:pPr>
              <a:lnSpc>
                <a:spcPct val="110000"/>
              </a:lnSpc>
            </a:pPr>
            <a:r>
              <a:rPr lang="zh-CN" altLang="en-US" sz="2800"/>
              <a:t>例  </a:t>
            </a:r>
            <a:r>
              <a:rPr lang="en-US" altLang="zh-CN" sz="2800"/>
              <a:t>HAc</a:t>
            </a:r>
            <a:r>
              <a:rPr lang="zh-CN" altLang="en-US" sz="2800"/>
              <a:t>－</a:t>
            </a:r>
            <a:r>
              <a:rPr lang="en-US" altLang="zh-CN" sz="2800"/>
              <a:t>NaAc</a:t>
            </a:r>
            <a:r>
              <a:rPr lang="zh-CN" altLang="en-US" sz="2800"/>
              <a:t>，</a:t>
            </a:r>
            <a:r>
              <a:rPr lang="en-US" altLang="zh-CN" sz="2800"/>
              <a:t>H</a:t>
            </a:r>
            <a:r>
              <a:rPr lang="en-US" altLang="zh-CN" sz="2800" baseline="-25000"/>
              <a:t>2</a:t>
            </a:r>
            <a:r>
              <a:rPr lang="en-US" altLang="zh-CN" sz="2800"/>
              <a:t>CO</a:t>
            </a:r>
            <a:r>
              <a:rPr lang="en-US" altLang="zh-CN" sz="2800" baseline="-25000"/>
              <a:t>3</a:t>
            </a:r>
            <a:r>
              <a:rPr lang="en-US" altLang="zh-CN" sz="2800"/>
              <a:t>—NaHCO</a:t>
            </a:r>
            <a:r>
              <a:rPr lang="en-US" altLang="zh-CN" sz="2800" baseline="-25000"/>
              <a:t>3</a:t>
            </a:r>
          </a:p>
        </p:txBody>
      </p:sp>
      <p:sp>
        <p:nvSpPr>
          <p:cNvPr id="283661" name="Rectangle 13"/>
          <p:cNvSpPr>
            <a:spLocks noGrp="1" noChangeArrowheads="1"/>
          </p:cNvSpPr>
          <p:nvPr>
            <p:ph type="title"/>
          </p:nvPr>
        </p:nvSpPr>
        <p:spPr>
          <a:xfrm>
            <a:off x="812800" y="206375"/>
            <a:ext cx="8113713" cy="701675"/>
          </a:xfrm>
          <a:noFill/>
          <a:ln/>
        </p:spPr>
        <p:txBody>
          <a:bodyPr anchor="t">
            <a:spAutoFit/>
          </a:bodyPr>
          <a:lstStyle/>
          <a:p>
            <a:r>
              <a:rPr lang="en-US" altLang="zh-CN"/>
              <a:t>2.2.3.3 </a:t>
            </a:r>
            <a:r>
              <a:rPr lang="zh-CN" altLang="en-US"/>
              <a:t>缓冲</a:t>
            </a:r>
            <a:r>
              <a:rPr lang="zh-CN" altLang="en-US">
                <a:latin typeface="Times New Roman" pitchFamily="18" charset="0"/>
              </a:rPr>
              <a:t>溶液</a:t>
            </a:r>
            <a:r>
              <a:rPr lang="en-US" altLang="zh-CN">
                <a:latin typeface="Times New Roman" pitchFamily="18" charset="0"/>
              </a:rPr>
              <a:t>pH</a:t>
            </a:r>
            <a:r>
              <a:rPr lang="zh-CN" altLang="en-US">
                <a:latin typeface="Times New Roman" pitchFamily="18" charset="0"/>
              </a:rPr>
              <a:t>值的计算</a:t>
            </a:r>
          </a:p>
        </p:txBody>
      </p:sp>
      <p:grpSp>
        <p:nvGrpSpPr>
          <p:cNvPr id="283662" name="Group 14"/>
          <p:cNvGrpSpPr>
            <a:grpSpLocks/>
          </p:cNvGrpSpPr>
          <p:nvPr/>
        </p:nvGrpSpPr>
        <p:grpSpPr bwMode="auto">
          <a:xfrm>
            <a:off x="900113" y="2347913"/>
            <a:ext cx="7394575" cy="433387"/>
            <a:chOff x="884" y="845"/>
            <a:chExt cx="4658" cy="273"/>
          </a:xfrm>
        </p:grpSpPr>
        <p:sp>
          <p:nvSpPr>
            <p:cNvPr id="283663" name="Text Box 15"/>
            <p:cNvSpPr txBox="1">
              <a:spLocks noChangeArrowheads="1"/>
            </p:cNvSpPr>
            <p:nvPr/>
          </p:nvSpPr>
          <p:spPr bwMode="auto">
            <a:xfrm>
              <a:off x="884" y="845"/>
              <a:ext cx="4658" cy="273"/>
            </a:xfrm>
            <a:prstGeom prst="rect">
              <a:avLst/>
            </a:prstGeom>
            <a:noFill/>
            <a:ln w="9525">
              <a:noFill/>
              <a:miter lim="800000"/>
              <a:headEnd/>
              <a:tailEnd/>
            </a:ln>
            <a:effectLst/>
          </p:spPr>
          <p:txBody>
            <a:bodyPr>
              <a:spAutoFit/>
            </a:bodyPr>
            <a:lstStyle/>
            <a:p>
              <a:pPr fontAlgn="ctr">
                <a:lnSpc>
                  <a:spcPct val="80000"/>
                </a:lnSpc>
                <a:spcBef>
                  <a:spcPct val="50000"/>
                </a:spcBef>
              </a:pPr>
              <a:r>
                <a:rPr lang="en-US" altLang="zh-CN" sz="2800"/>
                <a:t>HAc(aq)                H</a:t>
              </a:r>
              <a:r>
                <a:rPr lang="en-US" altLang="zh-CN" sz="2800" baseline="30000"/>
                <a:t>+</a:t>
              </a:r>
              <a:r>
                <a:rPr lang="en-US" altLang="zh-CN" sz="2800"/>
                <a:t>(aq)   +       Ac</a:t>
              </a:r>
              <a:r>
                <a:rPr lang="zh-CN" altLang="en-US" sz="2800" baseline="30000"/>
                <a:t>－</a:t>
              </a:r>
              <a:r>
                <a:rPr lang="en-US" altLang="zh-CN" sz="2800"/>
                <a:t>(aq) </a:t>
              </a:r>
            </a:p>
          </p:txBody>
        </p:sp>
        <p:graphicFrame>
          <p:nvGraphicFramePr>
            <p:cNvPr id="283664" name="Object 16"/>
            <p:cNvGraphicFramePr>
              <a:graphicFrameLocks noChangeAspect="1"/>
            </p:cNvGraphicFramePr>
            <p:nvPr/>
          </p:nvGraphicFramePr>
          <p:xfrm>
            <a:off x="1973" y="890"/>
            <a:ext cx="410" cy="129"/>
          </p:xfrm>
          <a:graphic>
            <a:graphicData uri="http://schemas.openxmlformats.org/presentationml/2006/ole">
              <p:oleObj spid="_x0000_s283664" name="CS ChemDraw Drawing" r:id="rId6" imgW="650160" imgH="205560" progId="">
                <p:embed/>
              </p:oleObj>
            </a:graphicData>
          </a:graphic>
        </p:graphicFrame>
      </p:grpSp>
      <p:graphicFrame>
        <p:nvGraphicFramePr>
          <p:cNvPr id="283665" name="Object 17"/>
          <p:cNvGraphicFramePr>
            <a:graphicFrameLocks noChangeAspect="1"/>
          </p:cNvGraphicFramePr>
          <p:nvPr>
            <p:ph idx="1"/>
          </p:nvPr>
        </p:nvGraphicFramePr>
        <p:xfrm>
          <a:off x="1692275" y="2852738"/>
          <a:ext cx="2892425" cy="1060450"/>
        </p:xfrm>
        <a:graphic>
          <a:graphicData uri="http://schemas.openxmlformats.org/presentationml/2006/ole">
            <p:oleObj spid="_x0000_s283665" name="Equation" r:id="rId7" imgW="1143000" imgH="419040" progId="Equation.DSMT4">
              <p:embed/>
            </p:oleObj>
          </a:graphicData>
        </a:graphic>
      </p:graphicFrame>
      <p:sp>
        <p:nvSpPr>
          <p:cNvPr id="283666" name="AutoShape 18"/>
          <p:cNvSpPr>
            <a:spLocks noChangeArrowheads="1"/>
          </p:cNvSpPr>
          <p:nvPr/>
        </p:nvSpPr>
        <p:spPr bwMode="auto">
          <a:xfrm>
            <a:off x="4787900" y="3357563"/>
            <a:ext cx="4211638" cy="504825"/>
          </a:xfrm>
          <a:prstGeom prst="wedgeRectCallout">
            <a:avLst>
              <a:gd name="adj1" fmla="val -30023"/>
              <a:gd name="adj2" fmla="val 122014"/>
            </a:avLst>
          </a:prstGeom>
          <a:solidFill>
            <a:srgbClr val="CCFFFF"/>
          </a:solidFill>
          <a:ln w="9525" algn="ctr">
            <a:solidFill>
              <a:schemeClr val="hlink"/>
            </a:solidFill>
            <a:miter lim="800000"/>
            <a:headEnd/>
            <a:tailEnd/>
          </a:ln>
          <a:effectLst/>
        </p:spPr>
        <p:txBody>
          <a:bodyPr/>
          <a:lstStyle/>
          <a:p>
            <a:pPr algn="ctr"/>
            <a:r>
              <a:rPr kumimoji="0" lang="en-US" altLang="zh-CN" sz="2400">
                <a:solidFill>
                  <a:schemeClr val="tx2"/>
                </a:solidFill>
              </a:rPr>
              <a:t>Henderson</a:t>
            </a:r>
            <a:r>
              <a:rPr kumimoji="0" lang="zh-CN" altLang="en-US" sz="2400">
                <a:solidFill>
                  <a:schemeClr val="tx2"/>
                </a:solidFill>
              </a:rPr>
              <a:t>－</a:t>
            </a:r>
            <a:r>
              <a:rPr kumimoji="0" lang="en-US" altLang="zh-CN" sz="2400">
                <a:solidFill>
                  <a:schemeClr val="tx2"/>
                </a:solidFill>
              </a:rPr>
              <a:t>Hasselbalch</a:t>
            </a:r>
            <a:r>
              <a:rPr kumimoji="0" lang="zh-CN" altLang="en-US" sz="2400">
                <a:solidFill>
                  <a:schemeClr val="tx2"/>
                </a:solidFill>
              </a:rPr>
              <a:t>方程式</a:t>
            </a:r>
          </a:p>
        </p:txBody>
      </p:sp>
      <p:pic>
        <p:nvPicPr>
          <p:cNvPr id="283667" name="Picture 19" descr="返回">
            <a:hlinkClick r:id="rId8" action="ppaction://hlinksldjump"/>
          </p:cNvPr>
          <p:cNvPicPr>
            <a:picLocks noChangeAspect="1" noChangeArrowheads="1"/>
          </p:cNvPicPr>
          <p:nvPr/>
        </p:nvPicPr>
        <p:blipFill>
          <a:blip r:embed="rId9"/>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8" name="Rectangle 4"/>
          <p:cNvSpPr>
            <a:spLocks noChangeArrowheads="1"/>
          </p:cNvSpPr>
          <p:nvPr/>
        </p:nvSpPr>
        <p:spPr bwMode="auto">
          <a:xfrm>
            <a:off x="838200" y="152400"/>
            <a:ext cx="7772400" cy="685800"/>
          </a:xfrm>
          <a:prstGeom prst="rect">
            <a:avLst/>
          </a:prstGeom>
          <a:noFill/>
          <a:ln w="9525">
            <a:noFill/>
            <a:miter lim="800000"/>
            <a:headEnd/>
            <a:tailEnd/>
          </a:ln>
          <a:effectLst/>
        </p:spPr>
        <p:txBody>
          <a:bodyPr anchor="ctr"/>
          <a:lstStyle/>
          <a:p>
            <a:pPr algn="ctr"/>
            <a:r>
              <a:rPr lang="zh-CN" altLang="en-US" sz="4000" b="1" dirty="0" smtClean="0">
                <a:solidFill>
                  <a:srgbClr val="FF0066"/>
                </a:solidFill>
              </a:rPr>
              <a:t>例题</a:t>
            </a:r>
            <a:r>
              <a:rPr lang="en-US" altLang="zh-CN" sz="4000" b="1" dirty="0" smtClean="0">
                <a:solidFill>
                  <a:srgbClr val="FF0066"/>
                </a:solidFill>
              </a:rPr>
              <a:t>11</a:t>
            </a:r>
            <a:endParaRPr lang="en-US" altLang="zh-CN" sz="4000" b="1" dirty="0">
              <a:solidFill>
                <a:srgbClr val="FF0066"/>
              </a:solidFill>
            </a:endParaRPr>
          </a:p>
        </p:txBody>
      </p:sp>
      <p:sp>
        <p:nvSpPr>
          <p:cNvPr id="292869" name="Text Box 5"/>
          <p:cNvSpPr txBox="1">
            <a:spLocks noChangeArrowheads="1"/>
          </p:cNvSpPr>
          <p:nvPr/>
        </p:nvSpPr>
        <p:spPr bwMode="auto">
          <a:xfrm>
            <a:off x="762000" y="1143000"/>
            <a:ext cx="8382000" cy="822325"/>
          </a:xfrm>
          <a:prstGeom prst="rect">
            <a:avLst/>
          </a:prstGeom>
          <a:noFill/>
          <a:ln w="9525">
            <a:noFill/>
            <a:miter lim="800000"/>
            <a:headEnd/>
            <a:tailEnd/>
          </a:ln>
          <a:effectLst/>
        </p:spPr>
        <p:txBody>
          <a:bodyPr>
            <a:spAutoFit/>
          </a:bodyPr>
          <a:lstStyle/>
          <a:p>
            <a:pPr>
              <a:spcBef>
                <a:spcPct val="50000"/>
              </a:spcBef>
            </a:pPr>
            <a:r>
              <a:rPr kumimoji="1" lang="zh-CN" altLang="en-US" sz="2400" b="1" dirty="0">
                <a:solidFill>
                  <a:srgbClr val="000066"/>
                </a:solidFill>
                <a:latin typeface="宋体" pitchFamily="2" charset="-122"/>
              </a:rPr>
              <a:t>例</a:t>
            </a:r>
            <a:r>
              <a:rPr kumimoji="1" lang="en-US" altLang="zh-CN" sz="2400" b="1" dirty="0">
                <a:solidFill>
                  <a:srgbClr val="000066"/>
                </a:solidFill>
                <a:latin typeface="宋体" pitchFamily="2" charset="-122"/>
              </a:rPr>
              <a:t>9 </a:t>
            </a:r>
            <a:r>
              <a:rPr kumimoji="1" lang="en-US" altLang="zh-CN" sz="2400" dirty="0">
                <a:latin typeface="Tahoma" pitchFamily="34" charset="0"/>
              </a:rPr>
              <a:t> </a:t>
            </a:r>
            <a:r>
              <a:rPr kumimoji="1" lang="en-US" altLang="zh-CN" sz="2400" dirty="0">
                <a:latin typeface="Times New Roman" pitchFamily="18" charset="0"/>
                <a:ea typeface="楷体_GB2312" pitchFamily="49" charset="-122"/>
              </a:rPr>
              <a:t>40.00 cm</a:t>
            </a:r>
            <a:r>
              <a:rPr kumimoji="1" lang="en-US" altLang="zh-CN" sz="2400" baseline="30000" dirty="0">
                <a:latin typeface="Times New Roman" pitchFamily="18" charset="0"/>
                <a:ea typeface="楷体_GB2312" pitchFamily="49" charset="-122"/>
              </a:rPr>
              <a:t>3</a:t>
            </a:r>
            <a:r>
              <a:rPr kumimoji="1" lang="en-US" altLang="zh-CN" sz="2400" dirty="0">
                <a:latin typeface="Times New Roman" pitchFamily="18" charset="0"/>
                <a:ea typeface="楷体_GB2312" pitchFamily="49" charset="-122"/>
              </a:rPr>
              <a:t> 1.000mol·dm</a:t>
            </a:r>
            <a:r>
              <a:rPr kumimoji="1" lang="en-US" altLang="zh-CN" sz="2400" baseline="30000" dirty="0">
                <a:latin typeface="Times New Roman" pitchFamily="18" charset="0"/>
                <a:ea typeface="楷体_GB2312" pitchFamily="49" charset="-122"/>
              </a:rPr>
              <a:t>-3</a:t>
            </a:r>
            <a:r>
              <a:rPr kumimoji="1" lang="en-US" altLang="zh-CN" sz="2400" dirty="0">
                <a:latin typeface="Times New Roman" pitchFamily="18" charset="0"/>
                <a:ea typeface="楷体_GB2312" pitchFamily="49" charset="-122"/>
              </a:rPr>
              <a:t> </a:t>
            </a:r>
            <a:r>
              <a:rPr kumimoji="1" lang="en-US" altLang="zh-CN" sz="2400" dirty="0" err="1">
                <a:latin typeface="Times New Roman" pitchFamily="18" charset="0"/>
                <a:ea typeface="楷体_GB2312" pitchFamily="49" charset="-122"/>
              </a:rPr>
              <a:t>HAc</a:t>
            </a:r>
            <a:r>
              <a:rPr kumimoji="1" lang="zh-CN" altLang="en-US" sz="2400" dirty="0">
                <a:latin typeface="Times New Roman" pitchFamily="18" charset="0"/>
                <a:ea typeface="楷体_GB2312" pitchFamily="49" charset="-122"/>
              </a:rPr>
              <a:t>与</a:t>
            </a:r>
            <a:r>
              <a:rPr kumimoji="1" lang="en-US" altLang="zh-CN" sz="2400" dirty="0">
                <a:latin typeface="Times New Roman" pitchFamily="18" charset="0"/>
                <a:ea typeface="楷体_GB2312" pitchFamily="49" charset="-122"/>
              </a:rPr>
              <a:t>20.00cm</a:t>
            </a:r>
            <a:r>
              <a:rPr kumimoji="1" lang="en-US" altLang="zh-CN" sz="2400" baseline="30000" dirty="0">
                <a:latin typeface="Times New Roman" pitchFamily="18" charset="0"/>
                <a:ea typeface="楷体_GB2312" pitchFamily="49" charset="-122"/>
              </a:rPr>
              <a:t>3</a:t>
            </a:r>
            <a:r>
              <a:rPr kumimoji="1" lang="en-US" altLang="zh-CN" sz="2400" dirty="0">
                <a:latin typeface="Times New Roman" pitchFamily="18" charset="0"/>
                <a:ea typeface="楷体_GB2312" pitchFamily="49" charset="-122"/>
              </a:rPr>
              <a:t> 1.000 mol·dm</a:t>
            </a:r>
            <a:r>
              <a:rPr kumimoji="1" lang="en-US" altLang="zh-CN" sz="2400" baseline="30000" dirty="0">
                <a:latin typeface="Times New Roman" pitchFamily="18" charset="0"/>
                <a:ea typeface="楷体_GB2312" pitchFamily="49" charset="-122"/>
              </a:rPr>
              <a:t>-3</a:t>
            </a:r>
            <a:r>
              <a:rPr kumimoji="1" lang="en-US" altLang="zh-CN" sz="2400" dirty="0">
                <a:latin typeface="Times New Roman" pitchFamily="18" charset="0"/>
                <a:ea typeface="楷体_GB2312" pitchFamily="49" charset="-122"/>
              </a:rPr>
              <a:t> </a:t>
            </a:r>
            <a:r>
              <a:rPr kumimoji="1" lang="en-US" altLang="zh-CN" sz="2400" dirty="0" err="1">
                <a:latin typeface="Times New Roman" pitchFamily="18" charset="0"/>
                <a:ea typeface="楷体_GB2312" pitchFamily="49" charset="-122"/>
              </a:rPr>
              <a:t>NaOH</a:t>
            </a:r>
            <a:r>
              <a:rPr kumimoji="1" lang="zh-CN" altLang="en-US" sz="2400" dirty="0">
                <a:latin typeface="Times New Roman" pitchFamily="18" charset="0"/>
                <a:ea typeface="楷体_GB2312" pitchFamily="49" charset="-122"/>
              </a:rPr>
              <a:t>混合，求混合液的</a:t>
            </a:r>
            <a:r>
              <a:rPr kumimoji="1" lang="en-US" altLang="zh-CN" sz="2400" dirty="0">
                <a:latin typeface="Times New Roman" pitchFamily="18" charset="0"/>
                <a:ea typeface="楷体_GB2312" pitchFamily="49" charset="-122"/>
              </a:rPr>
              <a:t>pH</a:t>
            </a:r>
            <a:r>
              <a:rPr kumimoji="1" lang="zh-CN" altLang="en-US" sz="2400" dirty="0">
                <a:latin typeface="Times New Roman" pitchFamily="18" charset="0"/>
                <a:ea typeface="楷体_GB2312" pitchFamily="49" charset="-122"/>
              </a:rPr>
              <a:t>值</a:t>
            </a:r>
            <a:r>
              <a:rPr kumimoji="1" lang="en-US" altLang="zh-CN" sz="2400" dirty="0">
                <a:latin typeface="Times New Roman" pitchFamily="18" charset="0"/>
                <a:ea typeface="楷体_GB2312" pitchFamily="49" charset="-122"/>
              </a:rPr>
              <a:t>?</a:t>
            </a:r>
            <a:r>
              <a:rPr kumimoji="1" lang="en-US" altLang="zh-CN" sz="2400" dirty="0">
                <a:latin typeface="Tahoma" pitchFamily="34" charset="0"/>
              </a:rPr>
              <a:t> </a:t>
            </a:r>
          </a:p>
        </p:txBody>
      </p:sp>
      <p:sp>
        <p:nvSpPr>
          <p:cNvPr id="292870" name="Text Box 6"/>
          <p:cNvSpPr txBox="1">
            <a:spLocks noChangeArrowheads="1"/>
          </p:cNvSpPr>
          <p:nvPr/>
        </p:nvSpPr>
        <p:spPr bwMode="auto">
          <a:xfrm>
            <a:off x="762000" y="1981200"/>
            <a:ext cx="7696200" cy="1004888"/>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000066"/>
                </a:solidFill>
                <a:latin typeface="Times New Roman" pitchFamily="18" charset="0"/>
              </a:rPr>
              <a:t>解</a:t>
            </a:r>
            <a:r>
              <a:rPr kumimoji="1" lang="zh-CN" altLang="en-US" sz="2400">
                <a:latin typeface="Times New Roman" pitchFamily="18" charset="0"/>
              </a:rPr>
              <a:t>：</a:t>
            </a:r>
            <a:r>
              <a:rPr kumimoji="1" lang="en-US" altLang="zh-CN" sz="2400">
                <a:latin typeface="Times New Roman" pitchFamily="18" charset="0"/>
                <a:ea typeface="楷体_GB2312" pitchFamily="49" charset="-122"/>
              </a:rPr>
              <a:t>HAc + NaOH = NaAc + H</a:t>
            </a:r>
            <a:r>
              <a:rPr kumimoji="1" lang="en-US" altLang="zh-CN" sz="2400" baseline="-30000">
                <a:latin typeface="Times New Roman" pitchFamily="18" charset="0"/>
                <a:ea typeface="楷体_GB2312" pitchFamily="49" charset="-122"/>
              </a:rPr>
              <a:t>2</a:t>
            </a:r>
            <a:r>
              <a:rPr kumimoji="1" lang="en-US" altLang="zh-CN" sz="2400">
                <a:latin typeface="Times New Roman" pitchFamily="18" charset="0"/>
                <a:ea typeface="楷体_GB2312" pitchFamily="49" charset="-122"/>
              </a:rPr>
              <a:t>O    </a:t>
            </a:r>
          </a:p>
          <a:p>
            <a:pPr>
              <a:spcBef>
                <a:spcPct val="50000"/>
              </a:spcBef>
            </a:pPr>
            <a:r>
              <a:rPr kumimoji="1" lang="zh-CN" altLang="en-US" sz="2400">
                <a:latin typeface="Times New Roman" pitchFamily="18" charset="0"/>
                <a:ea typeface="楷体_GB2312" pitchFamily="49" charset="-122"/>
              </a:rPr>
              <a:t>由于</a:t>
            </a:r>
            <a:r>
              <a:rPr kumimoji="1" lang="en-US" altLang="zh-CN" sz="2400">
                <a:latin typeface="Times New Roman" pitchFamily="18" charset="0"/>
                <a:ea typeface="楷体_GB2312" pitchFamily="49" charset="-122"/>
              </a:rPr>
              <a:t>HAc</a:t>
            </a:r>
            <a:r>
              <a:rPr kumimoji="1" lang="zh-CN" altLang="en-US" sz="2400">
                <a:latin typeface="Times New Roman" pitchFamily="18" charset="0"/>
                <a:ea typeface="楷体_GB2312" pitchFamily="49" charset="-122"/>
              </a:rPr>
              <a:t>过量，形成</a:t>
            </a:r>
            <a:r>
              <a:rPr kumimoji="1" lang="en-US" altLang="zh-CN" sz="2400">
                <a:latin typeface="Times New Roman" pitchFamily="18" charset="0"/>
              </a:rPr>
              <a:t>HAc-</a:t>
            </a:r>
            <a:r>
              <a:rPr kumimoji="1" lang="en-US" altLang="zh-CN" sz="2400">
                <a:latin typeface="Times New Roman" pitchFamily="18" charset="0"/>
                <a:ea typeface="楷体_GB2312" pitchFamily="49" charset="-122"/>
              </a:rPr>
              <a:t>Ac</a:t>
            </a:r>
            <a:r>
              <a:rPr kumimoji="1" lang="en-US" altLang="zh-CN" sz="2400">
                <a:latin typeface="Times New Roman" pitchFamily="18" charset="0"/>
                <a:cs typeface="Times New Roman" pitchFamily="18" charset="0"/>
              </a:rPr>
              <a:t>ˉ</a:t>
            </a:r>
            <a:r>
              <a:rPr kumimoji="1" lang="zh-CN" altLang="en-US" sz="2400">
                <a:latin typeface="Times New Roman" pitchFamily="18" charset="0"/>
                <a:cs typeface="Times New Roman" pitchFamily="18" charset="0"/>
              </a:rPr>
              <a:t>缓冲溶液</a:t>
            </a:r>
            <a:endParaRPr kumimoji="1" lang="zh-CN" altLang="en-US" sz="2400">
              <a:latin typeface="Times New Roman" pitchFamily="18" charset="0"/>
              <a:ea typeface="楷体_GB2312" pitchFamily="49" charset="-122"/>
            </a:endParaRPr>
          </a:p>
        </p:txBody>
      </p:sp>
      <p:graphicFrame>
        <p:nvGraphicFramePr>
          <p:cNvPr id="292873" name="Object 9"/>
          <p:cNvGraphicFramePr>
            <a:graphicFrameLocks noChangeAspect="1"/>
          </p:cNvGraphicFramePr>
          <p:nvPr/>
        </p:nvGraphicFramePr>
        <p:xfrm>
          <a:off x="1292225" y="5527675"/>
          <a:ext cx="5440363" cy="769938"/>
        </p:xfrm>
        <a:graphic>
          <a:graphicData uri="http://schemas.openxmlformats.org/presentationml/2006/ole">
            <p:oleObj spid="_x0000_s500738" name="Equation" r:id="rId3" imgW="2933640" imgH="419040" progId="Equation.DSMT4">
              <p:embed/>
            </p:oleObj>
          </a:graphicData>
        </a:graphic>
      </p:graphicFrame>
      <p:graphicFrame>
        <p:nvGraphicFramePr>
          <p:cNvPr id="292874" name="Object 10"/>
          <p:cNvGraphicFramePr>
            <a:graphicFrameLocks noChangeAspect="1"/>
          </p:cNvGraphicFramePr>
          <p:nvPr/>
        </p:nvGraphicFramePr>
        <p:xfrm>
          <a:off x="315913" y="3068638"/>
          <a:ext cx="8828087" cy="1393825"/>
        </p:xfrm>
        <a:graphic>
          <a:graphicData uri="http://schemas.openxmlformats.org/presentationml/2006/ole">
            <p:oleObj spid="_x0000_s500739" name="Equation" r:id="rId4" imgW="4012920" imgH="634680" progId="Equation.DSMT4">
              <p:embed/>
            </p:oleObj>
          </a:graphicData>
        </a:graphic>
      </p:graphicFrame>
      <p:graphicFrame>
        <p:nvGraphicFramePr>
          <p:cNvPr id="292875" name="Object 11"/>
          <p:cNvGraphicFramePr>
            <a:graphicFrameLocks noChangeAspect="1"/>
          </p:cNvGraphicFramePr>
          <p:nvPr/>
        </p:nvGraphicFramePr>
        <p:xfrm>
          <a:off x="827088" y="4437063"/>
          <a:ext cx="7486650" cy="919162"/>
        </p:xfrm>
        <a:graphic>
          <a:graphicData uri="http://schemas.openxmlformats.org/presentationml/2006/ole">
            <p:oleObj spid="_x0000_s500740" name="Equation" r:id="rId5" imgW="3403440" imgH="419040" progId="Equation.DSMT4">
              <p:embed/>
            </p:oleObj>
          </a:graphicData>
        </a:graphic>
      </p:graphicFrame>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92869"/>
                                        </p:tgtEl>
                                        <p:attrNameLst>
                                          <p:attrName>style.visibility</p:attrName>
                                        </p:attrNameLst>
                                      </p:cBhvr>
                                      <p:to>
                                        <p:strVal val="visible"/>
                                      </p:to>
                                    </p:set>
                                    <p:animEffect transition="in" filter="wipe(up)">
                                      <p:cBhvr>
                                        <p:cTn id="7" dur="500"/>
                                        <p:tgtEl>
                                          <p:spTgt spid="2928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92870"/>
                                        </p:tgtEl>
                                        <p:attrNameLst>
                                          <p:attrName>style.visibility</p:attrName>
                                        </p:attrNameLst>
                                      </p:cBhvr>
                                      <p:to>
                                        <p:strVal val="visible"/>
                                      </p:to>
                                    </p:set>
                                    <p:animEffect transition="in" filter="wipe(up)">
                                      <p:cBhvr>
                                        <p:cTn id="12" dur="500"/>
                                        <p:tgtEl>
                                          <p:spTgt spid="29287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92874"/>
                                        </p:tgtEl>
                                        <p:attrNameLst>
                                          <p:attrName>style.visibility</p:attrName>
                                        </p:attrNameLst>
                                      </p:cBhvr>
                                      <p:to>
                                        <p:strVal val="visible"/>
                                      </p:to>
                                    </p:set>
                                    <p:animEffect transition="in" filter="blinds(horizontal)">
                                      <p:cBhvr>
                                        <p:cTn id="17" dur="500"/>
                                        <p:tgtEl>
                                          <p:spTgt spid="29287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92875"/>
                                        </p:tgtEl>
                                        <p:attrNameLst>
                                          <p:attrName>style.visibility</p:attrName>
                                        </p:attrNameLst>
                                      </p:cBhvr>
                                      <p:to>
                                        <p:strVal val="visible"/>
                                      </p:to>
                                    </p:set>
                                    <p:animEffect transition="in" filter="blinds(horizontal)">
                                      <p:cBhvr>
                                        <p:cTn id="22" dur="500"/>
                                        <p:tgtEl>
                                          <p:spTgt spid="2928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92873"/>
                                        </p:tgtEl>
                                        <p:attrNameLst>
                                          <p:attrName>style.visibility</p:attrName>
                                        </p:attrNameLst>
                                      </p:cBhvr>
                                      <p:to>
                                        <p:strVal val="visible"/>
                                      </p:to>
                                    </p:set>
                                    <p:animEffect transition="in" filter="wipe(up)">
                                      <p:cBhvr>
                                        <p:cTn id="27" dur="500"/>
                                        <p:tgtEl>
                                          <p:spTgt spid="2928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9" grpId="0" autoUpdateAnimBg="0"/>
      <p:bldP spid="292870"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en-US" altLang="zh-CN" dirty="0" smtClean="0"/>
              <a:t>2.1 </a:t>
            </a:r>
            <a:r>
              <a:rPr lang="zh-CN" altLang="en-US" dirty="0"/>
              <a:t>溶液的通性</a:t>
            </a:r>
          </a:p>
        </p:txBody>
      </p:sp>
      <p:sp>
        <p:nvSpPr>
          <p:cNvPr id="200707" name="Rectangle 3"/>
          <p:cNvSpPr>
            <a:spLocks noChangeArrowheads="1"/>
          </p:cNvSpPr>
          <p:nvPr/>
        </p:nvSpPr>
        <p:spPr bwMode="auto">
          <a:xfrm>
            <a:off x="755650" y="1192213"/>
            <a:ext cx="8064500" cy="2741612"/>
          </a:xfrm>
          <a:prstGeom prst="rect">
            <a:avLst/>
          </a:prstGeom>
          <a:noFill/>
          <a:ln w="9525">
            <a:noFill/>
            <a:miter lim="800000"/>
            <a:headEnd/>
            <a:tailEnd/>
          </a:ln>
          <a:effectLst/>
        </p:spPr>
        <p:txBody>
          <a:bodyPr>
            <a:spAutoFit/>
          </a:bodyPr>
          <a:lstStyle/>
          <a:p>
            <a:pPr>
              <a:lnSpc>
                <a:spcPct val="120000"/>
              </a:lnSpc>
              <a:spcBef>
                <a:spcPct val="20000"/>
              </a:spcBef>
              <a:buClr>
                <a:srgbClr val="FF00FF"/>
              </a:buClr>
              <a:buFont typeface="Wingdings" pitchFamily="2" charset="2"/>
              <a:buChar char="v"/>
            </a:pPr>
            <a:r>
              <a:rPr kumimoji="1" lang="zh-CN" altLang="en-US" sz="2800">
                <a:solidFill>
                  <a:srgbClr val="FF0066"/>
                </a:solidFill>
                <a:latin typeface="Times New Roman" pitchFamily="18" charset="0"/>
                <a:ea typeface="黑体" pitchFamily="49" charset="-122"/>
              </a:rPr>
              <a:t>与溶液中溶质的本性有关</a:t>
            </a:r>
            <a:r>
              <a:rPr kumimoji="1" lang="zh-CN" altLang="en-US" sz="2800">
                <a:solidFill>
                  <a:srgbClr val="0000CC"/>
                </a:solidFill>
                <a:latin typeface="Times New Roman" pitchFamily="18" charset="0"/>
                <a:ea typeface="黑体" pitchFamily="49" charset="-122"/>
              </a:rPr>
              <a:t>：溶液的颜色、比重、酸碱性和导电性等；</a:t>
            </a:r>
          </a:p>
          <a:p>
            <a:pPr>
              <a:lnSpc>
                <a:spcPct val="120000"/>
              </a:lnSpc>
              <a:spcBef>
                <a:spcPct val="20000"/>
              </a:spcBef>
              <a:buClr>
                <a:srgbClr val="FF00FF"/>
              </a:buClr>
              <a:buFont typeface="Wingdings" pitchFamily="2" charset="2"/>
              <a:buChar char="v"/>
            </a:pPr>
            <a:r>
              <a:rPr kumimoji="1" lang="zh-CN" altLang="en-US" sz="2800">
                <a:solidFill>
                  <a:srgbClr val="FF0066"/>
                </a:solidFill>
                <a:latin typeface="Times New Roman" pitchFamily="18" charset="0"/>
                <a:ea typeface="黑体" pitchFamily="49" charset="-122"/>
              </a:rPr>
              <a:t>与溶液中溶质的独立质点数有关：</a:t>
            </a:r>
            <a:r>
              <a:rPr kumimoji="1" lang="zh-CN" altLang="en-US" sz="2800">
                <a:solidFill>
                  <a:srgbClr val="0000CC"/>
                </a:solidFill>
                <a:latin typeface="Times New Roman" pitchFamily="18" charset="0"/>
                <a:ea typeface="黑体" pitchFamily="49" charset="-122"/>
              </a:rPr>
              <a:t>而与溶质的本身性质无关</a:t>
            </a:r>
            <a:r>
              <a:rPr kumimoji="1" lang="en-US" altLang="zh-CN" sz="2800">
                <a:solidFill>
                  <a:srgbClr val="0000CC"/>
                </a:solidFill>
                <a:latin typeface="Times New Roman" pitchFamily="18" charset="0"/>
                <a:ea typeface="黑体" pitchFamily="49" charset="-122"/>
              </a:rPr>
              <a:t>——</a:t>
            </a:r>
            <a:r>
              <a:rPr kumimoji="1" lang="zh-CN" altLang="en-US" sz="2800">
                <a:solidFill>
                  <a:srgbClr val="0000CC"/>
                </a:solidFill>
                <a:latin typeface="Times New Roman" pitchFamily="18" charset="0"/>
                <a:ea typeface="黑体" pitchFamily="49" charset="-122"/>
              </a:rPr>
              <a:t>溶液的依数性，如溶液的蒸气压、凝固点、沸点和渗透压等。</a:t>
            </a:r>
          </a:p>
        </p:txBody>
      </p:sp>
      <p:grpSp>
        <p:nvGrpSpPr>
          <p:cNvPr id="2" name="Group 4"/>
          <p:cNvGrpSpPr>
            <a:grpSpLocks/>
          </p:cNvGrpSpPr>
          <p:nvPr/>
        </p:nvGrpSpPr>
        <p:grpSpPr bwMode="auto">
          <a:xfrm>
            <a:off x="900113" y="3933825"/>
            <a:ext cx="8029575" cy="2286000"/>
            <a:chOff x="384" y="2102"/>
            <a:chExt cx="5058" cy="1440"/>
          </a:xfrm>
        </p:grpSpPr>
        <p:sp>
          <p:nvSpPr>
            <p:cNvPr id="200709" name="Text Box 5"/>
            <p:cNvSpPr txBox="1">
              <a:spLocks noChangeArrowheads="1"/>
            </p:cNvSpPr>
            <p:nvPr/>
          </p:nvSpPr>
          <p:spPr bwMode="auto">
            <a:xfrm>
              <a:off x="384" y="2102"/>
              <a:ext cx="5040" cy="1440"/>
            </a:xfrm>
            <a:prstGeom prst="rect">
              <a:avLst/>
            </a:prstGeom>
            <a:solidFill>
              <a:srgbClr val="F1FEA0"/>
            </a:solidFill>
            <a:ln w="12700" cap="sq">
              <a:noFill/>
              <a:miter lim="800000"/>
              <a:headEnd type="none" w="sm" len="sm"/>
              <a:tailEnd type="none" w="sm" len="sm"/>
            </a:ln>
            <a:effectLst/>
          </p:spPr>
          <p:txBody>
            <a:bodyPr>
              <a:spAutoFit/>
            </a:bodyPr>
            <a:lstStyle/>
            <a:p>
              <a:pPr algn="ctr" eaLnBrk="0" hangingPunct="0">
                <a:spcBef>
                  <a:spcPct val="50000"/>
                </a:spcBef>
              </a:pPr>
              <a:r>
                <a:rPr lang="en-US" altLang="zh-CN" sz="2400" b="1">
                  <a:solidFill>
                    <a:srgbClr val="0000CC"/>
                  </a:solidFill>
                  <a:latin typeface="Times New Roman" pitchFamily="18" charset="0"/>
                </a:rPr>
                <a:t> </a:t>
              </a:r>
              <a:r>
                <a:rPr lang="zh-CN" altLang="en-US" sz="2400">
                  <a:solidFill>
                    <a:srgbClr val="0000CC"/>
                  </a:solidFill>
                  <a:latin typeface="Times New Roman" pitchFamily="18" charset="0"/>
                  <a:ea typeface="黑体" pitchFamily="49" charset="-122"/>
                </a:rPr>
                <a:t>溶液的几种性质与水的比较</a:t>
              </a:r>
              <a:r>
                <a:rPr lang="zh-CN" altLang="en-US" sz="2000" b="1">
                  <a:solidFill>
                    <a:srgbClr val="0000CC"/>
                  </a:solidFill>
                  <a:latin typeface="Times New Roman" pitchFamily="18" charset="0"/>
                  <a:ea typeface="黑体" pitchFamily="49" charset="-122"/>
                </a:rPr>
                <a:t> </a:t>
              </a:r>
            </a:p>
            <a:p>
              <a:pPr eaLnBrk="0" hangingPunct="0">
                <a:spcBef>
                  <a:spcPct val="50000"/>
                </a:spcBef>
              </a:pPr>
              <a:r>
                <a:rPr lang="zh-CN" altLang="en-US" sz="2000">
                  <a:solidFill>
                    <a:srgbClr val="0000CC"/>
                  </a:solidFill>
                  <a:latin typeface="Times New Roman" pitchFamily="18" charset="0"/>
                  <a:ea typeface="黑体" pitchFamily="49" charset="-122"/>
                </a:rPr>
                <a:t>物质                                      </a:t>
              </a:r>
              <a:r>
                <a:rPr lang="en-US" altLang="zh-CN" sz="2000" i="1">
                  <a:solidFill>
                    <a:srgbClr val="0000CC"/>
                  </a:solidFill>
                  <a:latin typeface="Times New Roman" pitchFamily="18" charset="0"/>
                  <a:ea typeface="黑体" pitchFamily="49" charset="-122"/>
                </a:rPr>
                <a:t>T</a:t>
              </a:r>
              <a:r>
                <a:rPr lang="en-US" altLang="zh-CN" sz="2000" baseline="-30000">
                  <a:solidFill>
                    <a:srgbClr val="0000CC"/>
                  </a:solidFill>
                  <a:latin typeface="Times New Roman" pitchFamily="18" charset="0"/>
                  <a:ea typeface="黑体" pitchFamily="49" charset="-122"/>
                </a:rPr>
                <a:t>b</a:t>
              </a:r>
              <a:r>
                <a:rPr lang="en-US" altLang="zh-CN" sz="2000">
                  <a:solidFill>
                    <a:srgbClr val="0000CC"/>
                  </a:solidFill>
                  <a:latin typeface="Times New Roman" pitchFamily="18" charset="0"/>
                  <a:ea typeface="黑体" pitchFamily="49" charset="-122"/>
                </a:rPr>
                <a:t> / ℃              </a:t>
              </a:r>
              <a:r>
                <a:rPr lang="en-US" altLang="zh-CN" sz="2000" i="1">
                  <a:solidFill>
                    <a:srgbClr val="0000CC"/>
                  </a:solidFill>
                  <a:latin typeface="Times New Roman" pitchFamily="18" charset="0"/>
                  <a:ea typeface="黑体" pitchFamily="49" charset="-122"/>
                </a:rPr>
                <a:t>T</a:t>
              </a:r>
              <a:r>
                <a:rPr lang="en-US" altLang="zh-CN" sz="2000" baseline="-30000">
                  <a:solidFill>
                    <a:srgbClr val="0000CC"/>
                  </a:solidFill>
                  <a:latin typeface="Times New Roman" pitchFamily="18" charset="0"/>
                  <a:ea typeface="黑体" pitchFamily="49" charset="-122"/>
                </a:rPr>
                <a:t>f</a:t>
              </a:r>
              <a:r>
                <a:rPr lang="en-US" altLang="zh-CN" sz="2000">
                  <a:solidFill>
                    <a:srgbClr val="0000CC"/>
                  </a:solidFill>
                  <a:latin typeface="Times New Roman" pitchFamily="18" charset="0"/>
                  <a:ea typeface="黑体" pitchFamily="49" charset="-122"/>
                </a:rPr>
                <a:t> / ℃             </a:t>
              </a:r>
              <a:r>
                <a:rPr lang="en-US" altLang="zh-CN" sz="2000">
                  <a:solidFill>
                    <a:srgbClr val="0000CC"/>
                  </a:solidFill>
                  <a:latin typeface="Times New Roman" pitchFamily="18" charset="0"/>
                  <a:ea typeface="黑体" pitchFamily="49" charset="-122"/>
                  <a:sym typeface="SymbolPS" pitchFamily="18" charset="2"/>
                </a:rPr>
                <a:t></a:t>
              </a:r>
              <a:r>
                <a:rPr lang="en-US" altLang="zh-CN" sz="2000">
                  <a:solidFill>
                    <a:srgbClr val="0000CC"/>
                  </a:solidFill>
                  <a:latin typeface="Times New Roman" pitchFamily="18" charset="0"/>
                  <a:ea typeface="黑体" pitchFamily="49" charset="-122"/>
                </a:rPr>
                <a:t> </a:t>
              </a:r>
              <a:r>
                <a:rPr lang="en-US" altLang="zh-CN" sz="2000" baseline="-30000">
                  <a:solidFill>
                    <a:srgbClr val="0000CC"/>
                  </a:solidFill>
                  <a:latin typeface="Times New Roman" pitchFamily="18" charset="0"/>
                  <a:ea typeface="黑体" pitchFamily="49" charset="-122"/>
                </a:rPr>
                <a:t>20℃</a:t>
              </a:r>
              <a:r>
                <a:rPr lang="en-US" altLang="zh-CN" sz="2000">
                  <a:solidFill>
                    <a:srgbClr val="0000CC"/>
                  </a:solidFill>
                  <a:latin typeface="Times New Roman" pitchFamily="18" charset="0"/>
                  <a:ea typeface="黑体" pitchFamily="49" charset="-122"/>
                </a:rPr>
                <a:t> / (g·cm</a:t>
              </a:r>
              <a:r>
                <a:rPr lang="en-US" altLang="zh-CN" sz="2000" baseline="30000">
                  <a:solidFill>
                    <a:srgbClr val="0000CC"/>
                  </a:solidFill>
                  <a:latin typeface="Times New Roman" pitchFamily="18" charset="0"/>
                  <a:ea typeface="黑体" pitchFamily="49" charset="-122"/>
                </a:rPr>
                <a:t>-3</a:t>
              </a:r>
              <a:r>
                <a:rPr lang="en-US" altLang="zh-CN" sz="2000">
                  <a:solidFill>
                    <a:srgbClr val="0000CC"/>
                  </a:solidFill>
                  <a:latin typeface="Times New Roman" pitchFamily="18" charset="0"/>
                  <a:ea typeface="黑体" pitchFamily="49" charset="-122"/>
                </a:rPr>
                <a:t>)</a:t>
              </a:r>
            </a:p>
            <a:p>
              <a:pPr eaLnBrk="0" hangingPunct="0">
                <a:spcBef>
                  <a:spcPct val="50000"/>
                </a:spcBef>
              </a:pPr>
              <a:r>
                <a:rPr lang="zh-CN" altLang="en-US" sz="2000">
                  <a:solidFill>
                    <a:srgbClr val="0000CC"/>
                  </a:solidFill>
                  <a:latin typeface="Times New Roman" pitchFamily="18" charset="0"/>
                  <a:ea typeface="黑体" pitchFamily="49" charset="-122"/>
                </a:rPr>
                <a:t>纯水                                       </a:t>
              </a:r>
              <a:r>
                <a:rPr lang="en-US" altLang="zh-CN" sz="2000">
                  <a:solidFill>
                    <a:srgbClr val="0000CC"/>
                  </a:solidFill>
                  <a:latin typeface="Times New Roman" pitchFamily="18" charset="0"/>
                  <a:ea typeface="黑体" pitchFamily="49" charset="-122"/>
                </a:rPr>
                <a:t>100.00                0.00                   0.9982                  </a:t>
              </a:r>
            </a:p>
            <a:p>
              <a:pPr eaLnBrk="0" hangingPunct="0">
                <a:spcBef>
                  <a:spcPct val="50000"/>
                </a:spcBef>
              </a:pPr>
              <a:r>
                <a:rPr lang="en-US" altLang="zh-CN" sz="2000">
                  <a:solidFill>
                    <a:srgbClr val="0000CC"/>
                  </a:solidFill>
                  <a:latin typeface="Times New Roman" pitchFamily="18" charset="0"/>
                  <a:ea typeface="黑体" pitchFamily="49" charset="-122"/>
                </a:rPr>
                <a:t>0.5mol·kg </a:t>
              </a:r>
              <a:r>
                <a:rPr lang="en-US" altLang="zh-CN" sz="2000" baseline="30000">
                  <a:solidFill>
                    <a:srgbClr val="0000CC"/>
                  </a:solidFill>
                  <a:latin typeface="Times New Roman" pitchFamily="18" charset="0"/>
                  <a:ea typeface="黑体" pitchFamily="49" charset="-122"/>
                </a:rPr>
                <a:t>-1</a:t>
              </a:r>
              <a:r>
                <a:rPr lang="zh-CN" altLang="en-US" sz="2000">
                  <a:solidFill>
                    <a:srgbClr val="0000CC"/>
                  </a:solidFill>
                  <a:latin typeface="Times New Roman" pitchFamily="18" charset="0"/>
                  <a:ea typeface="黑体" pitchFamily="49" charset="-122"/>
                </a:rPr>
                <a:t>糖水                    </a:t>
              </a:r>
              <a:r>
                <a:rPr lang="en-US" altLang="zh-CN" sz="2000">
                  <a:solidFill>
                    <a:srgbClr val="0000CC"/>
                  </a:solidFill>
                  <a:latin typeface="Times New Roman" pitchFamily="18" charset="0"/>
                  <a:ea typeface="黑体" pitchFamily="49" charset="-122"/>
                </a:rPr>
                <a:t>100.27               -0.93                  1.0687 </a:t>
              </a:r>
            </a:p>
            <a:p>
              <a:pPr eaLnBrk="0" hangingPunct="0">
                <a:spcBef>
                  <a:spcPct val="50000"/>
                </a:spcBef>
              </a:pPr>
              <a:r>
                <a:rPr lang="en-US" altLang="zh-CN" sz="2000">
                  <a:solidFill>
                    <a:srgbClr val="0000CC"/>
                  </a:solidFill>
                  <a:latin typeface="Times New Roman" pitchFamily="18" charset="0"/>
                  <a:ea typeface="黑体" pitchFamily="49" charset="-122"/>
                </a:rPr>
                <a:t>0.5mol·kg </a:t>
              </a:r>
              <a:r>
                <a:rPr lang="en-US" altLang="zh-CN" sz="2000" baseline="30000">
                  <a:solidFill>
                    <a:srgbClr val="0000CC"/>
                  </a:solidFill>
                  <a:latin typeface="Times New Roman" pitchFamily="18" charset="0"/>
                  <a:ea typeface="黑体" pitchFamily="49" charset="-122"/>
                </a:rPr>
                <a:t>-1</a:t>
              </a:r>
              <a:r>
                <a:rPr lang="zh-CN" altLang="en-US" sz="2000">
                  <a:solidFill>
                    <a:srgbClr val="0000CC"/>
                  </a:solidFill>
                  <a:latin typeface="Times New Roman" pitchFamily="18" charset="0"/>
                  <a:ea typeface="黑体" pitchFamily="49" charset="-122"/>
                </a:rPr>
                <a:t>尿素水溶液        </a:t>
              </a:r>
              <a:r>
                <a:rPr lang="en-US" altLang="zh-CN" sz="2000">
                  <a:solidFill>
                    <a:srgbClr val="0000CC"/>
                  </a:solidFill>
                  <a:latin typeface="Times New Roman" pitchFamily="18" charset="0"/>
                  <a:ea typeface="黑体" pitchFamily="49" charset="-122"/>
                </a:rPr>
                <a:t>100.24               -0.94                  1.0012</a:t>
              </a:r>
            </a:p>
          </p:txBody>
        </p:sp>
        <p:sp>
          <p:nvSpPr>
            <p:cNvPr id="200710" name="Line 6"/>
            <p:cNvSpPr>
              <a:spLocks noChangeShapeType="1"/>
            </p:cNvSpPr>
            <p:nvPr/>
          </p:nvSpPr>
          <p:spPr bwMode="auto">
            <a:xfrm>
              <a:off x="384" y="2352"/>
              <a:ext cx="5040" cy="0"/>
            </a:xfrm>
            <a:prstGeom prst="line">
              <a:avLst/>
            </a:prstGeom>
            <a:noFill/>
            <a:ln w="12700" cap="sq">
              <a:solidFill>
                <a:schemeClr val="bg1"/>
              </a:solidFill>
              <a:round/>
              <a:headEnd type="none" w="sm" len="sm"/>
              <a:tailEnd type="none" w="sm" len="sm"/>
            </a:ln>
            <a:effectLst/>
          </p:spPr>
          <p:txBody>
            <a:bodyPr/>
            <a:lstStyle/>
            <a:p>
              <a:endParaRPr lang="zh-CN" altLang="en-US"/>
            </a:p>
          </p:txBody>
        </p:sp>
        <p:sp>
          <p:nvSpPr>
            <p:cNvPr id="200711" name="Line 7"/>
            <p:cNvSpPr>
              <a:spLocks noChangeShapeType="1"/>
            </p:cNvSpPr>
            <p:nvPr/>
          </p:nvSpPr>
          <p:spPr bwMode="auto">
            <a:xfrm>
              <a:off x="402" y="2690"/>
              <a:ext cx="5040" cy="0"/>
            </a:xfrm>
            <a:prstGeom prst="line">
              <a:avLst/>
            </a:prstGeom>
            <a:noFill/>
            <a:ln w="12700" cap="sq">
              <a:solidFill>
                <a:schemeClr val="bg1"/>
              </a:solidFill>
              <a:round/>
              <a:headEnd type="none" w="sm" len="sm"/>
              <a:tailEnd type="none" w="sm" len="sm"/>
            </a:ln>
            <a:effectLst/>
          </p:spPr>
          <p:txBody>
            <a:bodyPr/>
            <a:lstStyle/>
            <a:p>
              <a:endParaRPr lang="zh-CN" altLang="en-US"/>
            </a:p>
          </p:txBody>
        </p:sp>
        <p:sp>
          <p:nvSpPr>
            <p:cNvPr id="200712" name="Line 8"/>
            <p:cNvSpPr>
              <a:spLocks noChangeShapeType="1"/>
            </p:cNvSpPr>
            <p:nvPr/>
          </p:nvSpPr>
          <p:spPr bwMode="auto">
            <a:xfrm>
              <a:off x="393" y="3540"/>
              <a:ext cx="5040" cy="0"/>
            </a:xfrm>
            <a:prstGeom prst="line">
              <a:avLst/>
            </a:prstGeom>
            <a:noFill/>
            <a:ln w="12700" cap="sq">
              <a:solidFill>
                <a:schemeClr val="bg1"/>
              </a:solidFill>
              <a:round/>
              <a:headEnd type="none" w="sm" len="sm"/>
              <a:tailEnd type="none" w="sm" len="sm"/>
            </a:ln>
            <a:effectLst/>
          </p:spPr>
          <p:txBody>
            <a:bodyPr/>
            <a:lstStyle/>
            <a:p>
              <a:endParaRPr lang="zh-CN" altLang="en-US"/>
            </a:p>
          </p:txBody>
        </p:sp>
      </p:grpSp>
      <p:pic>
        <p:nvPicPr>
          <p:cNvPr id="200713" name="Picture 9" descr="返回">
            <a:hlinkClick r:id="rId2" action="ppaction://hlinksldjump"/>
          </p:cNvPr>
          <p:cNvPicPr>
            <a:picLocks noChangeAspect="1" noChangeArrowheads="1"/>
          </p:cNvPicPr>
          <p:nvPr/>
        </p:nvPicPr>
        <p:blipFill>
          <a:blip r:embed="rId3"/>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0707"/>
                                        </p:tgtEl>
                                        <p:attrNameLst>
                                          <p:attrName>style.visibility</p:attrName>
                                        </p:attrNameLst>
                                      </p:cBhvr>
                                      <p:to>
                                        <p:strVal val="visible"/>
                                      </p:to>
                                    </p:set>
                                    <p:animEffect transition="in" filter="wipe(up)">
                                      <p:cBhvr>
                                        <p:cTn id="7" dur="3000"/>
                                        <p:tgtEl>
                                          <p:spTgt spid="200707"/>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edge">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4675" name="Rectangle 3"/>
          <p:cNvSpPr>
            <a:spLocks noGrp="1" noChangeArrowheads="1"/>
          </p:cNvSpPr>
          <p:nvPr>
            <p:ph type="title"/>
          </p:nvPr>
        </p:nvSpPr>
        <p:spPr>
          <a:noFill/>
          <a:ln/>
        </p:spPr>
        <p:txBody>
          <a:bodyPr/>
          <a:lstStyle/>
          <a:p>
            <a:r>
              <a:rPr lang="zh-CN" altLang="en-US" dirty="0"/>
              <a:t>例题</a:t>
            </a:r>
            <a:r>
              <a:rPr lang="en-US" altLang="zh-CN" dirty="0" smtClean="0"/>
              <a:t>12</a:t>
            </a:r>
            <a:endParaRPr lang="en-US" altLang="zh-CN" dirty="0"/>
          </a:p>
        </p:txBody>
      </p:sp>
      <p:pic>
        <p:nvPicPr>
          <p:cNvPr id="284676" name="Picture 4" descr="返回">
            <a:hlinkClick r:id="rId2" action="ppaction://hlinksldjump"/>
          </p:cNvPr>
          <p:cNvPicPr>
            <a:picLocks noChangeAspect="1" noChangeArrowheads="1"/>
          </p:cNvPicPr>
          <p:nvPr/>
        </p:nvPicPr>
        <p:blipFill>
          <a:blip r:embed="rId3"/>
          <a:srcRect/>
          <a:stretch>
            <a:fillRect/>
          </a:stretch>
        </p:blipFill>
        <p:spPr bwMode="auto">
          <a:xfrm>
            <a:off x="7494588" y="6383338"/>
            <a:ext cx="792162" cy="468312"/>
          </a:xfrm>
          <a:prstGeom prst="rect">
            <a:avLst/>
          </a:prstGeom>
          <a:noFill/>
        </p:spPr>
      </p:pic>
      <p:sp>
        <p:nvSpPr>
          <p:cNvPr id="284677" name="Rectangle 5"/>
          <p:cNvSpPr>
            <a:spLocks noChangeArrowheads="1"/>
          </p:cNvSpPr>
          <p:nvPr/>
        </p:nvSpPr>
        <p:spPr bwMode="auto">
          <a:xfrm>
            <a:off x="611188" y="1341438"/>
            <a:ext cx="8229600" cy="5000625"/>
          </a:xfrm>
          <a:prstGeom prst="rect">
            <a:avLst/>
          </a:prstGeom>
          <a:noFill/>
          <a:ln w="9525">
            <a:noFill/>
            <a:miter lim="800000"/>
            <a:headEnd/>
            <a:tailEnd/>
          </a:ln>
        </p:spPr>
        <p:txBody>
          <a:bodyPr/>
          <a:lstStyle/>
          <a:p>
            <a:pPr marL="342900" indent="-342900">
              <a:lnSpc>
                <a:spcPct val="110000"/>
              </a:lnSpc>
              <a:spcBef>
                <a:spcPct val="20000"/>
              </a:spcBef>
              <a:buClr>
                <a:srgbClr val="FF00FF"/>
              </a:buClr>
              <a:buFont typeface="Wingdings" pitchFamily="2" charset="2"/>
              <a:buChar char="v"/>
            </a:pPr>
            <a:r>
              <a:rPr lang="en-US" altLang="zh-CN" sz="2800">
                <a:solidFill>
                  <a:srgbClr val="0000FF"/>
                </a:solidFill>
              </a:rPr>
              <a:t>298K</a:t>
            </a:r>
            <a:r>
              <a:rPr lang="zh-CN" altLang="en-US" sz="2800">
                <a:solidFill>
                  <a:srgbClr val="0000FF"/>
                </a:solidFill>
              </a:rPr>
              <a:t>时，</a:t>
            </a:r>
            <a:r>
              <a:rPr lang="en-US" altLang="zh-CN" sz="2800">
                <a:solidFill>
                  <a:srgbClr val="0000FF"/>
                </a:solidFill>
              </a:rPr>
              <a:t>1.0 L HAc-NaAc </a:t>
            </a:r>
            <a:r>
              <a:rPr lang="zh-CN" altLang="en-US" sz="2800">
                <a:solidFill>
                  <a:srgbClr val="0000FF"/>
                </a:solidFill>
              </a:rPr>
              <a:t>缓冲溶液中含有</a:t>
            </a:r>
            <a:r>
              <a:rPr lang="en-US" altLang="zh-CN" sz="2800">
                <a:solidFill>
                  <a:srgbClr val="0000FF"/>
                </a:solidFill>
              </a:rPr>
              <a:t>0.10 molHAc </a:t>
            </a:r>
            <a:r>
              <a:rPr lang="zh-CN" altLang="en-US" sz="2800">
                <a:solidFill>
                  <a:srgbClr val="0000FF"/>
                </a:solidFill>
              </a:rPr>
              <a:t>和 </a:t>
            </a:r>
            <a:r>
              <a:rPr lang="en-US" altLang="zh-CN" sz="2800">
                <a:solidFill>
                  <a:srgbClr val="0000FF"/>
                </a:solidFill>
              </a:rPr>
              <a:t>0.20 mol NaAc</a:t>
            </a:r>
            <a:r>
              <a:rPr lang="zh-CN" altLang="en-US" sz="2800">
                <a:solidFill>
                  <a:srgbClr val="0000FF"/>
                </a:solidFill>
              </a:rPr>
              <a:t>。 </a:t>
            </a:r>
            <a:r>
              <a:rPr lang="en-US" altLang="zh-CN" sz="2800">
                <a:solidFill>
                  <a:srgbClr val="0000FF"/>
                </a:solidFill>
              </a:rPr>
              <a:t>(</a:t>
            </a:r>
            <a:r>
              <a:rPr lang="en-US" altLang="zh-CN" sz="2800" i="1"/>
              <a:t>K</a:t>
            </a:r>
            <a:r>
              <a:rPr lang="en-US" altLang="zh-CN" sz="2800" baseline="-25000"/>
              <a:t>a </a:t>
            </a:r>
            <a:r>
              <a:rPr lang="en-US" altLang="zh-CN" sz="2800"/>
              <a:t>(HAc)</a:t>
            </a:r>
            <a:r>
              <a:rPr lang="zh-CN" altLang="en-US" sz="2800"/>
              <a:t>＝</a:t>
            </a:r>
            <a:r>
              <a:rPr lang="en-US" altLang="zh-CN" sz="2800"/>
              <a:t>1.8</a:t>
            </a:r>
            <a:r>
              <a:rPr lang="en-US" altLang="zh-CN" sz="2800">
                <a:cs typeface="Times New Roman" pitchFamily="18" charset="0"/>
              </a:rPr>
              <a:t>×10</a:t>
            </a:r>
            <a:r>
              <a:rPr lang="en-US" altLang="zh-CN" sz="2800" baseline="30000">
                <a:cs typeface="Times New Roman" pitchFamily="18" charset="0"/>
              </a:rPr>
              <a:t>-5</a:t>
            </a:r>
            <a:r>
              <a:rPr lang="en-US" altLang="zh-CN" sz="2800">
                <a:solidFill>
                  <a:srgbClr val="0000FF"/>
                </a:solidFill>
              </a:rPr>
              <a:t>)</a:t>
            </a:r>
          </a:p>
          <a:p>
            <a:pPr marL="342900" indent="-342900">
              <a:lnSpc>
                <a:spcPct val="110000"/>
              </a:lnSpc>
              <a:spcBef>
                <a:spcPct val="20000"/>
              </a:spcBef>
              <a:buClr>
                <a:srgbClr val="FF00FF"/>
              </a:buClr>
              <a:buFont typeface="Wingdings" pitchFamily="2" charset="2"/>
              <a:buNone/>
            </a:pPr>
            <a:r>
              <a:rPr lang="en-US" altLang="zh-CN" sz="2800">
                <a:solidFill>
                  <a:srgbClr val="0000FF"/>
                </a:solidFill>
              </a:rPr>
              <a:t>   </a:t>
            </a:r>
            <a:r>
              <a:rPr lang="zh-CN" altLang="en-US" sz="2800">
                <a:solidFill>
                  <a:srgbClr val="0000FF"/>
                </a:solidFill>
              </a:rPr>
              <a:t>（</a:t>
            </a:r>
            <a:r>
              <a:rPr lang="en-US" altLang="zh-CN" sz="2800">
                <a:solidFill>
                  <a:srgbClr val="0000FF"/>
                </a:solidFill>
              </a:rPr>
              <a:t>1</a:t>
            </a:r>
            <a:r>
              <a:rPr lang="zh-CN" altLang="en-US" sz="2800">
                <a:solidFill>
                  <a:srgbClr val="0000FF"/>
                </a:solidFill>
              </a:rPr>
              <a:t>）计算此缓冲溶液的 </a:t>
            </a:r>
            <a:r>
              <a:rPr lang="en-US" altLang="zh-CN" sz="2800">
                <a:solidFill>
                  <a:srgbClr val="0000FF"/>
                </a:solidFill>
              </a:rPr>
              <a:t>pH</a:t>
            </a:r>
            <a:r>
              <a:rPr lang="zh-CN" altLang="en-US" sz="2800">
                <a:solidFill>
                  <a:srgbClr val="0000FF"/>
                </a:solidFill>
              </a:rPr>
              <a:t>；</a:t>
            </a:r>
          </a:p>
          <a:p>
            <a:pPr marL="342900" indent="-342900">
              <a:lnSpc>
                <a:spcPct val="110000"/>
              </a:lnSpc>
              <a:spcBef>
                <a:spcPct val="20000"/>
              </a:spcBef>
              <a:buClr>
                <a:srgbClr val="FF00FF"/>
              </a:buClr>
              <a:buFont typeface="Wingdings" pitchFamily="2" charset="2"/>
              <a:buNone/>
            </a:pPr>
            <a:r>
              <a:rPr lang="zh-CN" altLang="en-US" sz="2800">
                <a:solidFill>
                  <a:srgbClr val="0000FF"/>
                </a:solidFill>
              </a:rPr>
              <a:t>   （</a:t>
            </a:r>
            <a:r>
              <a:rPr lang="en-US" altLang="zh-CN" sz="2800">
                <a:solidFill>
                  <a:srgbClr val="0000FF"/>
                </a:solidFill>
              </a:rPr>
              <a:t>2</a:t>
            </a:r>
            <a:r>
              <a:rPr lang="zh-CN" altLang="en-US" sz="2800">
                <a:solidFill>
                  <a:srgbClr val="0000FF"/>
                </a:solidFill>
              </a:rPr>
              <a:t>）向</a:t>
            </a:r>
            <a:r>
              <a:rPr lang="en-US" altLang="zh-CN" sz="2800">
                <a:solidFill>
                  <a:srgbClr val="0000FF"/>
                </a:solidFill>
              </a:rPr>
              <a:t>100mL</a:t>
            </a:r>
            <a:r>
              <a:rPr lang="zh-CN" altLang="en-US" sz="2800">
                <a:solidFill>
                  <a:srgbClr val="0000FF"/>
                </a:solidFill>
              </a:rPr>
              <a:t>该缓冲溶液中加入</a:t>
            </a:r>
            <a:r>
              <a:rPr lang="en-US" altLang="zh-CN" sz="2800">
                <a:solidFill>
                  <a:srgbClr val="0000FF"/>
                </a:solidFill>
              </a:rPr>
              <a:t>10mL0.10mol</a:t>
            </a:r>
            <a:r>
              <a:rPr lang="en-US" altLang="zh-CN" sz="2800">
                <a:solidFill>
                  <a:srgbClr val="0000FF"/>
                </a:solidFill>
                <a:cs typeface="Times New Roman" pitchFamily="18" charset="0"/>
              </a:rPr>
              <a:t>·L</a:t>
            </a:r>
            <a:r>
              <a:rPr lang="en-US" altLang="zh-CN" sz="2800" baseline="30000">
                <a:solidFill>
                  <a:srgbClr val="0000FF"/>
                </a:solidFill>
                <a:cs typeface="Times New Roman" pitchFamily="18" charset="0"/>
              </a:rPr>
              <a:t>-1</a:t>
            </a:r>
          </a:p>
          <a:p>
            <a:pPr marL="342900" indent="-342900">
              <a:lnSpc>
                <a:spcPct val="110000"/>
              </a:lnSpc>
              <a:spcBef>
                <a:spcPct val="20000"/>
              </a:spcBef>
              <a:buClr>
                <a:srgbClr val="FF00FF"/>
              </a:buClr>
              <a:buFont typeface="Wingdings" pitchFamily="2" charset="2"/>
              <a:buNone/>
            </a:pPr>
            <a:r>
              <a:rPr lang="en-US" altLang="zh-CN" sz="2800">
                <a:solidFill>
                  <a:srgbClr val="0000FF"/>
                </a:solidFill>
              </a:rPr>
              <a:t>HCl </a:t>
            </a:r>
            <a:r>
              <a:rPr lang="zh-CN" altLang="en-US" sz="2800">
                <a:solidFill>
                  <a:srgbClr val="0000FF"/>
                </a:solidFill>
              </a:rPr>
              <a:t>溶液后，计算缓冲溶液的 </a:t>
            </a:r>
            <a:r>
              <a:rPr lang="en-US" altLang="zh-CN" sz="2800">
                <a:solidFill>
                  <a:srgbClr val="0000FF"/>
                </a:solidFill>
              </a:rPr>
              <a:t>pH</a:t>
            </a:r>
            <a:r>
              <a:rPr lang="zh-CN" altLang="en-US" sz="2800">
                <a:solidFill>
                  <a:srgbClr val="0000FF"/>
                </a:solidFill>
              </a:rPr>
              <a:t>；</a:t>
            </a:r>
          </a:p>
          <a:p>
            <a:pPr marL="342900" indent="-342900">
              <a:lnSpc>
                <a:spcPct val="110000"/>
              </a:lnSpc>
              <a:spcBef>
                <a:spcPct val="20000"/>
              </a:spcBef>
              <a:buClr>
                <a:srgbClr val="FF00FF"/>
              </a:buClr>
              <a:buFont typeface="Wingdings" pitchFamily="2" charset="2"/>
              <a:buNone/>
            </a:pPr>
            <a:r>
              <a:rPr lang="zh-CN" altLang="en-US" sz="2800">
                <a:solidFill>
                  <a:srgbClr val="0000FF"/>
                </a:solidFill>
              </a:rPr>
              <a:t>   （</a:t>
            </a:r>
            <a:r>
              <a:rPr lang="en-US" altLang="zh-CN" sz="2800">
                <a:solidFill>
                  <a:srgbClr val="0000FF"/>
                </a:solidFill>
              </a:rPr>
              <a:t>3</a:t>
            </a:r>
            <a:r>
              <a:rPr lang="zh-CN" altLang="en-US" sz="2800">
                <a:solidFill>
                  <a:srgbClr val="0000FF"/>
                </a:solidFill>
              </a:rPr>
              <a:t>）向</a:t>
            </a:r>
            <a:r>
              <a:rPr lang="en-US" altLang="zh-CN" sz="2800">
                <a:solidFill>
                  <a:srgbClr val="0000FF"/>
                </a:solidFill>
              </a:rPr>
              <a:t>100mL</a:t>
            </a:r>
            <a:r>
              <a:rPr lang="zh-CN" altLang="en-US" sz="2800">
                <a:solidFill>
                  <a:srgbClr val="0000FF"/>
                </a:solidFill>
              </a:rPr>
              <a:t>该缓冲溶液中加入</a:t>
            </a:r>
            <a:r>
              <a:rPr lang="en-US" altLang="zh-CN" sz="2800">
                <a:solidFill>
                  <a:srgbClr val="0000FF"/>
                </a:solidFill>
              </a:rPr>
              <a:t>10mL0.10mol</a:t>
            </a:r>
            <a:r>
              <a:rPr lang="en-US" altLang="zh-CN" sz="2800">
                <a:solidFill>
                  <a:srgbClr val="0000FF"/>
                </a:solidFill>
                <a:cs typeface="Times New Roman" pitchFamily="18" charset="0"/>
              </a:rPr>
              <a:t>·L</a:t>
            </a:r>
            <a:r>
              <a:rPr lang="en-US" altLang="zh-CN" sz="2800" baseline="30000">
                <a:solidFill>
                  <a:srgbClr val="0000FF"/>
                </a:solidFill>
                <a:cs typeface="Times New Roman" pitchFamily="18" charset="0"/>
              </a:rPr>
              <a:t>-1</a:t>
            </a:r>
          </a:p>
          <a:p>
            <a:pPr marL="342900" indent="-342900">
              <a:lnSpc>
                <a:spcPct val="110000"/>
              </a:lnSpc>
              <a:spcBef>
                <a:spcPct val="20000"/>
              </a:spcBef>
              <a:buClr>
                <a:srgbClr val="FF00FF"/>
              </a:buClr>
              <a:buFont typeface="Wingdings" pitchFamily="2" charset="2"/>
              <a:buNone/>
            </a:pPr>
            <a:r>
              <a:rPr lang="en-US" altLang="zh-CN" sz="2800">
                <a:solidFill>
                  <a:srgbClr val="0000FF"/>
                </a:solidFill>
              </a:rPr>
              <a:t>NaOH </a:t>
            </a:r>
            <a:r>
              <a:rPr lang="zh-CN" altLang="en-US" sz="2800">
                <a:solidFill>
                  <a:srgbClr val="0000FF"/>
                </a:solidFill>
              </a:rPr>
              <a:t>溶液后，计算缓冲溶液的 </a:t>
            </a:r>
            <a:r>
              <a:rPr lang="en-US" altLang="zh-CN" sz="2800">
                <a:solidFill>
                  <a:srgbClr val="0000FF"/>
                </a:solidFill>
              </a:rPr>
              <a:t>pH</a:t>
            </a:r>
            <a:r>
              <a:rPr lang="zh-CN" altLang="en-US" sz="2800">
                <a:solidFill>
                  <a:srgbClr val="0000FF"/>
                </a:solidFill>
              </a:rPr>
              <a:t>；</a:t>
            </a:r>
          </a:p>
          <a:p>
            <a:pPr marL="342900" indent="-342900">
              <a:lnSpc>
                <a:spcPct val="110000"/>
              </a:lnSpc>
              <a:spcBef>
                <a:spcPct val="20000"/>
              </a:spcBef>
              <a:buClr>
                <a:srgbClr val="FF00FF"/>
              </a:buClr>
              <a:buFont typeface="Wingdings" pitchFamily="2" charset="2"/>
              <a:buNone/>
            </a:pPr>
            <a:r>
              <a:rPr lang="zh-CN" altLang="en-US" sz="2800">
                <a:solidFill>
                  <a:srgbClr val="0000FF"/>
                </a:solidFill>
              </a:rPr>
              <a:t>   </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5699" name="Object 3"/>
          <p:cNvGraphicFramePr>
            <a:graphicFrameLocks noChangeAspect="1"/>
          </p:cNvGraphicFramePr>
          <p:nvPr/>
        </p:nvGraphicFramePr>
        <p:xfrm>
          <a:off x="1258888" y="2276475"/>
          <a:ext cx="4032250" cy="981075"/>
        </p:xfrm>
        <a:graphic>
          <a:graphicData uri="http://schemas.openxmlformats.org/presentationml/2006/ole">
            <p:oleObj spid="_x0000_s285699" name="Equation" r:id="rId3" imgW="1828800" imgH="444240" progId="Equation.DSMT4">
              <p:embed/>
            </p:oleObj>
          </a:graphicData>
        </a:graphic>
      </p:graphicFrame>
      <p:graphicFrame>
        <p:nvGraphicFramePr>
          <p:cNvPr id="285700" name="Object 4"/>
          <p:cNvGraphicFramePr>
            <a:graphicFrameLocks noChangeAspect="1"/>
          </p:cNvGraphicFramePr>
          <p:nvPr/>
        </p:nvGraphicFramePr>
        <p:xfrm>
          <a:off x="1792288" y="3070225"/>
          <a:ext cx="5803900" cy="1006475"/>
        </p:xfrm>
        <a:graphic>
          <a:graphicData uri="http://schemas.openxmlformats.org/presentationml/2006/ole">
            <p:oleObj spid="_x0000_s285700" name="Equation" r:id="rId4" imgW="2412720" imgH="419040" progId="Equation.DSMT4">
              <p:embed/>
            </p:oleObj>
          </a:graphicData>
        </a:graphic>
      </p:graphicFrame>
      <p:graphicFrame>
        <p:nvGraphicFramePr>
          <p:cNvPr id="285701" name="Object 5"/>
          <p:cNvGraphicFramePr>
            <a:graphicFrameLocks noChangeAspect="1"/>
          </p:cNvGraphicFramePr>
          <p:nvPr/>
        </p:nvGraphicFramePr>
        <p:xfrm>
          <a:off x="1116013" y="5146675"/>
          <a:ext cx="7375525" cy="1450975"/>
        </p:xfrm>
        <a:graphic>
          <a:graphicData uri="http://schemas.openxmlformats.org/presentationml/2006/ole">
            <p:oleObj spid="_x0000_s285701" name="Equation" r:id="rId5" imgW="3352680" imgH="660240" progId="Equation.DSMT4">
              <p:embed/>
            </p:oleObj>
          </a:graphicData>
        </a:graphic>
      </p:graphicFrame>
      <p:pic>
        <p:nvPicPr>
          <p:cNvPr id="285702" name="Picture 6" descr="black"/>
          <p:cNvPicPr>
            <a:picLocks noChangeAspect="1" noChangeArrowheads="1"/>
          </p:cNvPicPr>
          <p:nvPr/>
        </p:nvPicPr>
        <p:blipFill>
          <a:blip r:embed="rId6" cstate="print"/>
          <a:srcRect/>
          <a:stretch>
            <a:fillRect/>
          </a:stretch>
        </p:blipFill>
        <p:spPr bwMode="auto">
          <a:xfrm>
            <a:off x="3208338" y="1412875"/>
            <a:ext cx="139700" cy="144463"/>
          </a:xfrm>
          <a:prstGeom prst="rect">
            <a:avLst/>
          </a:prstGeom>
          <a:noFill/>
        </p:spPr>
      </p:pic>
      <p:sp>
        <p:nvSpPr>
          <p:cNvPr id="285703" name="Rectangle 7"/>
          <p:cNvSpPr>
            <a:spLocks noGrp="1" noChangeArrowheads="1"/>
          </p:cNvSpPr>
          <p:nvPr>
            <p:ph type="title"/>
          </p:nvPr>
        </p:nvSpPr>
        <p:spPr>
          <a:noFill/>
          <a:ln/>
        </p:spPr>
        <p:txBody>
          <a:bodyPr/>
          <a:lstStyle/>
          <a:p>
            <a:r>
              <a:rPr lang="zh-CN" altLang="en-US" dirty="0"/>
              <a:t>例题</a:t>
            </a:r>
            <a:r>
              <a:rPr lang="en-US" altLang="zh-CN" dirty="0" smtClean="0"/>
              <a:t>12</a:t>
            </a:r>
            <a:r>
              <a:rPr lang="zh-CN" altLang="en-US" dirty="0" smtClean="0"/>
              <a:t>解</a:t>
            </a:r>
            <a:endParaRPr lang="zh-CN" altLang="en-US" dirty="0"/>
          </a:p>
        </p:txBody>
      </p:sp>
      <p:sp>
        <p:nvSpPr>
          <p:cNvPr id="285704" name="Rectangle 8"/>
          <p:cNvSpPr>
            <a:spLocks noChangeArrowheads="1"/>
          </p:cNvSpPr>
          <p:nvPr/>
        </p:nvSpPr>
        <p:spPr bwMode="auto">
          <a:xfrm>
            <a:off x="539750" y="1916113"/>
            <a:ext cx="8362950" cy="4465637"/>
          </a:xfrm>
          <a:prstGeom prst="rect">
            <a:avLst/>
          </a:prstGeom>
          <a:noFill/>
          <a:ln w="9525">
            <a:noFill/>
            <a:miter lim="800000"/>
            <a:headEnd/>
            <a:tailEnd/>
          </a:ln>
        </p:spPr>
        <p:txBody>
          <a:bodyPr/>
          <a:lstStyle/>
          <a:p>
            <a:pPr marL="342900" indent="-342900">
              <a:lnSpc>
                <a:spcPct val="90000"/>
              </a:lnSpc>
              <a:spcBef>
                <a:spcPct val="20000"/>
              </a:spcBef>
              <a:buClr>
                <a:srgbClr val="FF00FF"/>
              </a:buClr>
              <a:buFont typeface="Wingdings" pitchFamily="2" charset="2"/>
              <a:buNone/>
            </a:pPr>
            <a:r>
              <a:rPr lang="zh-CN" altLang="en-US" sz="2800">
                <a:solidFill>
                  <a:srgbClr val="0000FF"/>
                </a:solidFill>
                <a:cs typeface="Times New Roman" pitchFamily="18" charset="0"/>
              </a:rPr>
              <a:t>（</a:t>
            </a:r>
            <a:r>
              <a:rPr lang="en-US" altLang="zh-CN" sz="2800">
                <a:solidFill>
                  <a:srgbClr val="0000FF"/>
                </a:solidFill>
                <a:cs typeface="Times New Roman" pitchFamily="18" charset="0"/>
              </a:rPr>
              <a:t>1</a:t>
            </a:r>
            <a:r>
              <a:rPr lang="zh-CN" altLang="en-US" sz="2800">
                <a:solidFill>
                  <a:srgbClr val="0000FF"/>
                </a:solidFill>
                <a:cs typeface="Times New Roman" pitchFamily="18" charset="0"/>
              </a:rPr>
              <a:t>）</a:t>
            </a:r>
            <a:r>
              <a:rPr lang="en-US" altLang="zh-CN" sz="2800">
                <a:solidFill>
                  <a:srgbClr val="0000FF"/>
                </a:solidFill>
                <a:cs typeface="Times New Roman" pitchFamily="18" charset="0"/>
              </a:rPr>
              <a:t>HAc </a:t>
            </a:r>
            <a:r>
              <a:rPr lang="zh-CN" altLang="en-US" sz="2800">
                <a:solidFill>
                  <a:srgbClr val="0000FF"/>
                </a:solidFill>
                <a:cs typeface="Times New Roman" pitchFamily="18" charset="0"/>
              </a:rPr>
              <a:t>和 </a:t>
            </a:r>
            <a:r>
              <a:rPr lang="en-US" altLang="zh-CN" sz="2800">
                <a:solidFill>
                  <a:srgbClr val="0000FF"/>
                </a:solidFill>
                <a:cs typeface="Times New Roman" pitchFamily="18" charset="0"/>
              </a:rPr>
              <a:t>Ac</a:t>
            </a:r>
            <a:r>
              <a:rPr lang="en-US" altLang="zh-CN" sz="2800" baseline="30000">
                <a:solidFill>
                  <a:srgbClr val="0000FF"/>
                </a:solidFill>
                <a:cs typeface="Times New Roman" pitchFamily="18" charset="0"/>
              </a:rPr>
              <a:t>- </a:t>
            </a:r>
            <a:r>
              <a:rPr lang="zh-CN" altLang="en-US" sz="2800">
                <a:solidFill>
                  <a:srgbClr val="0000FF"/>
                </a:solidFill>
                <a:cs typeface="Times New Roman" pitchFamily="18" charset="0"/>
              </a:rPr>
              <a:t>的浓度都较大，缓冲溶液的 </a:t>
            </a:r>
            <a:r>
              <a:rPr lang="en-US" altLang="zh-CN" sz="2800">
                <a:solidFill>
                  <a:srgbClr val="0000FF"/>
                </a:solidFill>
                <a:cs typeface="Times New Roman" pitchFamily="18" charset="0"/>
              </a:rPr>
              <a:t>pH</a:t>
            </a:r>
            <a:r>
              <a:rPr lang="zh-CN" altLang="en-US" sz="2800">
                <a:solidFill>
                  <a:srgbClr val="0000FF"/>
                </a:solidFill>
                <a:cs typeface="Times New Roman" pitchFamily="18" charset="0"/>
              </a:rPr>
              <a:t>为：</a:t>
            </a:r>
          </a:p>
        </p:txBody>
      </p:sp>
      <p:sp>
        <p:nvSpPr>
          <p:cNvPr id="285705" name="Rectangle 9"/>
          <p:cNvSpPr>
            <a:spLocks noChangeArrowheads="1"/>
          </p:cNvSpPr>
          <p:nvPr/>
        </p:nvSpPr>
        <p:spPr bwMode="auto">
          <a:xfrm>
            <a:off x="601663" y="4221163"/>
            <a:ext cx="8362950" cy="1008062"/>
          </a:xfrm>
          <a:prstGeom prst="rect">
            <a:avLst/>
          </a:prstGeom>
          <a:noFill/>
          <a:ln w="9525">
            <a:noFill/>
            <a:miter lim="800000"/>
            <a:headEnd/>
            <a:tailEnd/>
          </a:ln>
        </p:spPr>
        <p:txBody>
          <a:bodyPr/>
          <a:lstStyle/>
          <a:p>
            <a:pPr marL="342900" indent="-342900">
              <a:lnSpc>
                <a:spcPct val="90000"/>
              </a:lnSpc>
              <a:spcBef>
                <a:spcPct val="20000"/>
              </a:spcBef>
              <a:buClr>
                <a:srgbClr val="FF00FF"/>
              </a:buClr>
              <a:buFont typeface="Wingdings" pitchFamily="2" charset="2"/>
              <a:buNone/>
            </a:pPr>
            <a:r>
              <a:rPr lang="zh-CN" altLang="en-US" sz="2800">
                <a:solidFill>
                  <a:srgbClr val="0000FF"/>
                </a:solidFill>
              </a:rPr>
              <a:t>（</a:t>
            </a:r>
            <a:r>
              <a:rPr lang="en-US" altLang="zh-CN" sz="2800">
                <a:solidFill>
                  <a:srgbClr val="0000FF"/>
                </a:solidFill>
              </a:rPr>
              <a:t>2</a:t>
            </a:r>
            <a:r>
              <a:rPr lang="zh-CN" altLang="en-US" sz="2800">
                <a:solidFill>
                  <a:srgbClr val="0000FF"/>
                </a:solidFill>
              </a:rPr>
              <a:t>）加入 </a:t>
            </a:r>
            <a:r>
              <a:rPr lang="en-US" altLang="zh-CN" sz="2800">
                <a:solidFill>
                  <a:srgbClr val="0000FF"/>
                </a:solidFill>
              </a:rPr>
              <a:t>10 mL 0.10 mol</a:t>
            </a:r>
            <a:r>
              <a:rPr lang="en-US" altLang="zh-CN" sz="2800">
                <a:solidFill>
                  <a:srgbClr val="0000FF"/>
                </a:solidFill>
                <a:cs typeface="Times New Roman" pitchFamily="18" charset="0"/>
              </a:rPr>
              <a:t>·L</a:t>
            </a:r>
            <a:r>
              <a:rPr lang="en-US" altLang="zh-CN" sz="2800" baseline="30000">
                <a:solidFill>
                  <a:srgbClr val="0000FF"/>
                </a:solidFill>
                <a:cs typeface="Times New Roman" pitchFamily="18" charset="0"/>
              </a:rPr>
              <a:t>-1 </a:t>
            </a:r>
            <a:r>
              <a:rPr lang="en-US" altLang="zh-CN" sz="2800">
                <a:solidFill>
                  <a:srgbClr val="0000FF"/>
                </a:solidFill>
              </a:rPr>
              <a:t>HCl </a:t>
            </a:r>
            <a:r>
              <a:rPr lang="zh-CN" altLang="en-US" sz="2800">
                <a:solidFill>
                  <a:srgbClr val="0000FF"/>
                </a:solidFill>
              </a:rPr>
              <a:t>溶液后， </a:t>
            </a:r>
            <a:r>
              <a:rPr lang="en-US" altLang="zh-CN" sz="2800">
                <a:solidFill>
                  <a:srgbClr val="0000FF"/>
                </a:solidFill>
              </a:rPr>
              <a:t>HAc</a:t>
            </a:r>
          </a:p>
          <a:p>
            <a:pPr marL="342900" indent="-342900">
              <a:lnSpc>
                <a:spcPct val="90000"/>
              </a:lnSpc>
              <a:spcBef>
                <a:spcPct val="20000"/>
              </a:spcBef>
              <a:buClr>
                <a:srgbClr val="FF00FF"/>
              </a:buClr>
              <a:buFont typeface="Wingdings" pitchFamily="2" charset="2"/>
              <a:buNone/>
            </a:pPr>
            <a:r>
              <a:rPr lang="zh-CN" altLang="en-US" sz="2800">
                <a:solidFill>
                  <a:srgbClr val="0000FF"/>
                </a:solidFill>
              </a:rPr>
              <a:t>和 </a:t>
            </a:r>
            <a:r>
              <a:rPr lang="en-US" altLang="zh-CN" sz="2800">
                <a:solidFill>
                  <a:srgbClr val="0000FF"/>
                </a:solidFill>
              </a:rPr>
              <a:t>Ac</a:t>
            </a:r>
            <a:r>
              <a:rPr lang="en-US" altLang="zh-CN" sz="2800" baseline="30000">
                <a:solidFill>
                  <a:srgbClr val="0000FF"/>
                </a:solidFill>
              </a:rPr>
              <a:t>- </a:t>
            </a:r>
            <a:r>
              <a:rPr lang="zh-CN" altLang="en-US" sz="2800">
                <a:solidFill>
                  <a:srgbClr val="0000FF"/>
                </a:solidFill>
              </a:rPr>
              <a:t>的浓度分别为：</a:t>
            </a:r>
          </a:p>
          <a:p>
            <a:pPr marL="342900" indent="-342900">
              <a:lnSpc>
                <a:spcPct val="90000"/>
              </a:lnSpc>
              <a:spcBef>
                <a:spcPct val="20000"/>
              </a:spcBef>
              <a:buClr>
                <a:srgbClr val="FF00FF"/>
              </a:buClr>
              <a:buFont typeface="Wingdings" pitchFamily="2" charset="2"/>
              <a:buNone/>
            </a:pPr>
            <a:endParaRPr lang="en-US" altLang="zh-CN" sz="2800">
              <a:solidFill>
                <a:srgbClr val="0000FF"/>
              </a:solidFill>
            </a:endParaRPr>
          </a:p>
        </p:txBody>
      </p:sp>
      <p:pic>
        <p:nvPicPr>
          <p:cNvPr id="285706" name="Picture 10" descr="返回">
            <a:hlinkClick r:id="rId7" action="ppaction://hlinksldjump"/>
          </p:cNvPr>
          <p:cNvPicPr>
            <a:picLocks noChangeAspect="1" noChangeArrowheads="1"/>
          </p:cNvPicPr>
          <p:nvPr/>
        </p:nvPicPr>
        <p:blipFill>
          <a:blip r:embed="rId8"/>
          <a:srcRect/>
          <a:stretch>
            <a:fillRect/>
          </a:stretch>
        </p:blipFill>
        <p:spPr bwMode="auto">
          <a:xfrm>
            <a:off x="7494588" y="6383338"/>
            <a:ext cx="792162" cy="468312"/>
          </a:xfrm>
          <a:prstGeom prst="rect">
            <a:avLst/>
          </a:prstGeom>
          <a:noFill/>
        </p:spPr>
      </p:pic>
      <p:sp>
        <p:nvSpPr>
          <p:cNvPr id="285707" name="Rectangle 11"/>
          <p:cNvSpPr>
            <a:spLocks noChangeArrowheads="1"/>
          </p:cNvSpPr>
          <p:nvPr/>
        </p:nvSpPr>
        <p:spPr bwMode="auto">
          <a:xfrm>
            <a:off x="682625" y="1341438"/>
            <a:ext cx="7777163" cy="492125"/>
          </a:xfrm>
          <a:prstGeom prst="rect">
            <a:avLst/>
          </a:prstGeom>
          <a:noFill/>
          <a:ln w="9525">
            <a:noFill/>
            <a:miter lim="800000"/>
            <a:headEnd/>
            <a:tailEnd/>
          </a:ln>
        </p:spPr>
        <p:txBody>
          <a:bodyPr/>
          <a:lstStyle/>
          <a:p>
            <a:pPr marL="342900" indent="-342900">
              <a:lnSpc>
                <a:spcPct val="90000"/>
              </a:lnSpc>
              <a:spcBef>
                <a:spcPct val="20000"/>
              </a:spcBef>
              <a:buClr>
                <a:srgbClr val="FF00FF"/>
              </a:buClr>
              <a:buFont typeface="Wingdings" pitchFamily="2" charset="2"/>
              <a:buNone/>
            </a:pPr>
            <a:r>
              <a:rPr lang="zh-CN" altLang="en-US" sz="2800">
                <a:solidFill>
                  <a:srgbClr val="FF3300"/>
                </a:solidFill>
              </a:rPr>
              <a:t>解：</a:t>
            </a:r>
            <a:r>
              <a:rPr lang="en-US" altLang="zh-CN" sz="2800"/>
              <a:t>298K</a:t>
            </a:r>
            <a:r>
              <a:rPr lang="zh-CN" altLang="en-US" sz="2800"/>
              <a:t>时，</a:t>
            </a:r>
            <a:r>
              <a:rPr lang="en-US" altLang="zh-CN" sz="2800" i="1"/>
              <a:t>K</a:t>
            </a:r>
            <a:r>
              <a:rPr lang="en-US" altLang="zh-CN" sz="2800" baseline="-25000"/>
              <a:t>a </a:t>
            </a:r>
            <a:r>
              <a:rPr lang="en-US" altLang="zh-CN" sz="2800"/>
              <a:t>(HAc)</a:t>
            </a:r>
            <a:r>
              <a:rPr lang="zh-CN" altLang="en-US" sz="2800"/>
              <a:t>＝</a:t>
            </a:r>
            <a:r>
              <a:rPr lang="en-US" altLang="zh-CN" sz="2800"/>
              <a:t>1.8</a:t>
            </a:r>
            <a:r>
              <a:rPr lang="en-US" altLang="zh-CN" sz="2800">
                <a:cs typeface="Times New Roman" pitchFamily="18" charset="0"/>
              </a:rPr>
              <a:t>×10</a:t>
            </a:r>
            <a:r>
              <a:rPr lang="en-US" altLang="zh-CN" sz="2800" baseline="30000">
                <a:cs typeface="Times New Roman" pitchFamily="18" charset="0"/>
              </a:rPr>
              <a:t>-5</a:t>
            </a:r>
            <a:r>
              <a:rPr lang="zh-CN" altLang="en-US" sz="2800">
                <a:cs typeface="Times New Roman" pitchFamily="18" charset="0"/>
              </a:rPr>
              <a:t>。</a:t>
            </a:r>
            <a:endParaRPr lang="zh-CN" altLang="en-US" sz="2800"/>
          </a:p>
        </p:txBody>
      </p:sp>
    </p:spTree>
  </p:cSld>
  <p:clrMapOvr>
    <a:masterClrMapping/>
  </p:clrMapOvr>
  <p:transition>
    <p:blinds/>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23" name="Object 3"/>
          <p:cNvGraphicFramePr>
            <a:graphicFrameLocks noChangeAspect="1"/>
          </p:cNvGraphicFramePr>
          <p:nvPr/>
        </p:nvGraphicFramePr>
        <p:xfrm>
          <a:off x="985838" y="1316038"/>
          <a:ext cx="7473950" cy="1465262"/>
        </p:xfrm>
        <a:graphic>
          <a:graphicData uri="http://schemas.openxmlformats.org/presentationml/2006/ole">
            <p:oleObj spid="_x0000_s286723" name="Equation" r:id="rId3" imgW="3365280" imgH="660240" progId="Equation.DSMT4">
              <p:embed/>
            </p:oleObj>
          </a:graphicData>
        </a:graphic>
      </p:graphicFrame>
      <p:graphicFrame>
        <p:nvGraphicFramePr>
          <p:cNvPr id="286724" name="Object 4"/>
          <p:cNvGraphicFramePr>
            <a:graphicFrameLocks noChangeAspect="1"/>
          </p:cNvGraphicFramePr>
          <p:nvPr/>
        </p:nvGraphicFramePr>
        <p:xfrm>
          <a:off x="1169988" y="3500438"/>
          <a:ext cx="6138862" cy="973137"/>
        </p:xfrm>
        <a:graphic>
          <a:graphicData uri="http://schemas.openxmlformats.org/presentationml/2006/ole">
            <p:oleObj spid="_x0000_s286724" name="Equation" r:id="rId4" imgW="2641320" imgH="419040" progId="Equation.DSMT4">
              <p:embed/>
            </p:oleObj>
          </a:graphicData>
        </a:graphic>
      </p:graphicFrame>
      <p:sp>
        <p:nvSpPr>
          <p:cNvPr id="286725" name="Rectangle 5"/>
          <p:cNvSpPr>
            <a:spLocks noChangeArrowheads="1"/>
          </p:cNvSpPr>
          <p:nvPr/>
        </p:nvSpPr>
        <p:spPr bwMode="auto">
          <a:xfrm>
            <a:off x="528638" y="4510088"/>
            <a:ext cx="8435975" cy="1943100"/>
          </a:xfrm>
          <a:prstGeom prst="rect">
            <a:avLst/>
          </a:prstGeom>
          <a:noFill/>
          <a:ln w="9525">
            <a:noFill/>
            <a:miter lim="800000"/>
            <a:headEnd/>
            <a:tailEnd/>
          </a:ln>
        </p:spPr>
        <p:txBody>
          <a:bodyPr/>
          <a:lstStyle/>
          <a:p>
            <a:pPr marL="342900" indent="-342900">
              <a:lnSpc>
                <a:spcPct val="120000"/>
              </a:lnSpc>
              <a:buClr>
                <a:srgbClr val="FF00FF"/>
              </a:buClr>
              <a:buFont typeface="Wingdings" pitchFamily="2" charset="2"/>
              <a:buChar char="v"/>
            </a:pPr>
            <a:r>
              <a:rPr lang="zh-CN" altLang="en-US" sz="2800">
                <a:solidFill>
                  <a:srgbClr val="0000FF"/>
                </a:solidFill>
              </a:rPr>
              <a:t>加入</a:t>
            </a:r>
            <a:r>
              <a:rPr lang="en-US" altLang="zh-CN" sz="2800">
                <a:solidFill>
                  <a:srgbClr val="0000FF"/>
                </a:solidFill>
              </a:rPr>
              <a:t>10 mL 0.10 mol</a:t>
            </a:r>
            <a:r>
              <a:rPr lang="en-US" altLang="zh-CN" sz="2800">
                <a:solidFill>
                  <a:srgbClr val="0000FF"/>
                </a:solidFill>
                <a:cs typeface="Times New Roman" pitchFamily="18" charset="0"/>
              </a:rPr>
              <a:t>·L</a:t>
            </a:r>
            <a:r>
              <a:rPr lang="en-US" altLang="zh-CN" sz="2800" baseline="30000">
                <a:solidFill>
                  <a:srgbClr val="0000FF"/>
                </a:solidFill>
                <a:cs typeface="Times New Roman" pitchFamily="18" charset="0"/>
              </a:rPr>
              <a:t>-1 </a:t>
            </a:r>
            <a:r>
              <a:rPr lang="en-US" altLang="zh-CN" sz="2800">
                <a:solidFill>
                  <a:srgbClr val="0000FF"/>
                </a:solidFill>
              </a:rPr>
              <a:t>HCl </a:t>
            </a:r>
            <a:r>
              <a:rPr lang="zh-CN" altLang="en-US" sz="2800">
                <a:solidFill>
                  <a:srgbClr val="0000FF"/>
                </a:solidFill>
              </a:rPr>
              <a:t>溶液后，溶液的 </a:t>
            </a:r>
            <a:r>
              <a:rPr lang="en-US" altLang="zh-CN" sz="2800">
                <a:solidFill>
                  <a:srgbClr val="0000FF"/>
                </a:solidFill>
              </a:rPr>
              <a:t>pH</a:t>
            </a:r>
            <a:r>
              <a:rPr lang="zh-CN" altLang="en-US" sz="2800">
                <a:solidFill>
                  <a:srgbClr val="0000FF"/>
                </a:solidFill>
              </a:rPr>
              <a:t>由</a:t>
            </a:r>
            <a:r>
              <a:rPr lang="en-US" altLang="zh-CN" sz="2800">
                <a:solidFill>
                  <a:srgbClr val="0000FF"/>
                </a:solidFill>
              </a:rPr>
              <a:t>5.05</a:t>
            </a:r>
            <a:r>
              <a:rPr lang="zh-CN" altLang="en-US" sz="2800">
                <a:solidFill>
                  <a:srgbClr val="0000FF"/>
                </a:solidFill>
              </a:rPr>
              <a:t>降为</a:t>
            </a:r>
            <a:r>
              <a:rPr lang="en-US" altLang="zh-CN" sz="2800">
                <a:solidFill>
                  <a:srgbClr val="0000FF"/>
                </a:solidFill>
              </a:rPr>
              <a:t>4.98</a:t>
            </a:r>
            <a:r>
              <a:rPr lang="zh-CN" altLang="en-US" sz="2800">
                <a:solidFill>
                  <a:srgbClr val="0000FF"/>
                </a:solidFill>
              </a:rPr>
              <a:t>，仅减小了 </a:t>
            </a:r>
            <a:r>
              <a:rPr lang="en-US" altLang="zh-CN" sz="2800">
                <a:solidFill>
                  <a:srgbClr val="0000FF"/>
                </a:solidFill>
              </a:rPr>
              <a:t>0.07</a:t>
            </a:r>
            <a:r>
              <a:rPr lang="zh-CN" altLang="en-US" sz="2800">
                <a:solidFill>
                  <a:srgbClr val="0000FF"/>
                </a:solidFill>
              </a:rPr>
              <a:t>，表明缓冲溶液具有</a:t>
            </a:r>
          </a:p>
          <a:p>
            <a:pPr marL="342900" indent="-342900">
              <a:lnSpc>
                <a:spcPct val="120000"/>
              </a:lnSpc>
              <a:buClr>
                <a:srgbClr val="FF00FF"/>
              </a:buClr>
              <a:buFont typeface="Wingdings" pitchFamily="2" charset="2"/>
              <a:buNone/>
            </a:pPr>
            <a:r>
              <a:rPr lang="zh-CN" altLang="en-US" sz="2800">
                <a:solidFill>
                  <a:srgbClr val="0000FF"/>
                </a:solidFill>
              </a:rPr>
              <a:t>抵抗少量强酸的能力。</a:t>
            </a:r>
          </a:p>
        </p:txBody>
      </p:sp>
      <p:sp>
        <p:nvSpPr>
          <p:cNvPr id="286726" name="Rectangle 6"/>
          <p:cNvSpPr>
            <a:spLocks noGrp="1" noChangeArrowheads="1"/>
          </p:cNvSpPr>
          <p:nvPr>
            <p:ph type="title"/>
          </p:nvPr>
        </p:nvSpPr>
        <p:spPr>
          <a:noFill/>
          <a:ln/>
        </p:spPr>
        <p:txBody>
          <a:bodyPr/>
          <a:lstStyle/>
          <a:p>
            <a:r>
              <a:rPr lang="zh-CN" altLang="en-US" i="1" dirty="0"/>
              <a:t>例题</a:t>
            </a:r>
            <a:r>
              <a:rPr lang="en-US" altLang="zh-CN" i="1" dirty="0" smtClean="0"/>
              <a:t>12</a:t>
            </a:r>
            <a:r>
              <a:rPr lang="zh-CN" altLang="en-US" i="1" dirty="0" smtClean="0"/>
              <a:t>解</a:t>
            </a:r>
            <a:endParaRPr lang="zh-CN" altLang="en-US" i="1" dirty="0"/>
          </a:p>
        </p:txBody>
      </p:sp>
      <p:pic>
        <p:nvPicPr>
          <p:cNvPr id="286727" name="Picture 7" descr="返回">
            <a:hlinkClick r:id="rId5" action="ppaction://hlinksldjump"/>
          </p:cNvPr>
          <p:cNvPicPr>
            <a:picLocks noChangeAspect="1" noChangeArrowheads="1"/>
          </p:cNvPicPr>
          <p:nvPr/>
        </p:nvPicPr>
        <p:blipFill>
          <a:blip r:embed="rId6"/>
          <a:srcRect/>
          <a:stretch>
            <a:fillRect/>
          </a:stretch>
        </p:blipFill>
        <p:spPr bwMode="auto">
          <a:xfrm>
            <a:off x="7494588" y="6383338"/>
            <a:ext cx="792162" cy="468312"/>
          </a:xfrm>
          <a:prstGeom prst="rect">
            <a:avLst/>
          </a:prstGeom>
          <a:noFill/>
        </p:spPr>
      </p:pic>
      <p:sp>
        <p:nvSpPr>
          <p:cNvPr id="286728" name="Rectangle 8"/>
          <p:cNvSpPr>
            <a:spLocks noChangeArrowheads="1"/>
          </p:cNvSpPr>
          <p:nvPr/>
        </p:nvSpPr>
        <p:spPr bwMode="auto">
          <a:xfrm>
            <a:off x="468313" y="2852738"/>
            <a:ext cx="8435975" cy="1039812"/>
          </a:xfrm>
          <a:prstGeom prst="rect">
            <a:avLst/>
          </a:prstGeom>
          <a:noFill/>
          <a:ln w="9525">
            <a:noFill/>
            <a:miter lim="800000"/>
            <a:headEnd/>
            <a:tailEnd/>
          </a:ln>
        </p:spPr>
        <p:txBody>
          <a:bodyPr/>
          <a:lstStyle/>
          <a:p>
            <a:pPr marL="342900" indent="-342900">
              <a:lnSpc>
                <a:spcPct val="130000"/>
              </a:lnSpc>
              <a:spcBef>
                <a:spcPct val="20000"/>
              </a:spcBef>
              <a:buClr>
                <a:srgbClr val="FF00FF"/>
              </a:buClr>
              <a:buFont typeface="Wingdings" pitchFamily="2" charset="2"/>
              <a:buNone/>
            </a:pPr>
            <a:r>
              <a:rPr lang="en-US" altLang="zh-CN" sz="2800">
                <a:solidFill>
                  <a:srgbClr val="0000FF"/>
                </a:solidFill>
              </a:rPr>
              <a:t>       HAc </a:t>
            </a:r>
            <a:r>
              <a:rPr lang="zh-CN" altLang="en-US" sz="2800">
                <a:solidFill>
                  <a:srgbClr val="0000FF"/>
                </a:solidFill>
              </a:rPr>
              <a:t>和 </a:t>
            </a:r>
            <a:r>
              <a:rPr lang="en-US" altLang="zh-CN" sz="2800">
                <a:solidFill>
                  <a:srgbClr val="0000FF"/>
                </a:solidFill>
                <a:cs typeface="Times New Roman" pitchFamily="18" charset="0"/>
              </a:rPr>
              <a:t>Ac</a:t>
            </a:r>
            <a:r>
              <a:rPr lang="en-US" altLang="zh-CN" sz="2800" baseline="30000">
                <a:solidFill>
                  <a:srgbClr val="0000FF"/>
                </a:solidFill>
                <a:latin typeface="宋体" pitchFamily="2" charset="-122"/>
                <a:cs typeface="Times New Roman" pitchFamily="18" charset="0"/>
              </a:rPr>
              <a:t>- </a:t>
            </a:r>
            <a:r>
              <a:rPr lang="zh-CN" altLang="en-US" sz="2800">
                <a:solidFill>
                  <a:srgbClr val="0000FF"/>
                </a:solidFill>
                <a:cs typeface="Times New Roman" pitchFamily="18" charset="0"/>
              </a:rPr>
              <a:t>的浓度都较大，缓冲溶液的 </a:t>
            </a:r>
            <a:r>
              <a:rPr lang="en-US" altLang="zh-CN" sz="2800">
                <a:solidFill>
                  <a:srgbClr val="0000FF"/>
                </a:solidFill>
                <a:cs typeface="Times New Roman" pitchFamily="18" charset="0"/>
              </a:rPr>
              <a:t>pH </a:t>
            </a:r>
            <a:r>
              <a:rPr lang="zh-CN" altLang="en-US" sz="2800">
                <a:solidFill>
                  <a:srgbClr val="0000FF"/>
                </a:solidFill>
                <a:cs typeface="Times New Roman" pitchFamily="18" charset="0"/>
              </a:rPr>
              <a:t>为：</a:t>
            </a:r>
            <a:endParaRPr lang="zh-CN" altLang="en-US" sz="2800">
              <a:solidFill>
                <a:srgbClr val="0000FF"/>
              </a:solidFill>
            </a:endParaRPr>
          </a:p>
        </p:txBody>
      </p:sp>
    </p:spTree>
  </p:cSld>
  <p:clrMapOvr>
    <a:masterClrMapping/>
  </p:clrMapOvr>
  <p:transition>
    <p:blinds/>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7747" name="Object 3"/>
          <p:cNvGraphicFramePr>
            <a:graphicFrameLocks noChangeAspect="1"/>
          </p:cNvGraphicFramePr>
          <p:nvPr/>
        </p:nvGraphicFramePr>
        <p:xfrm>
          <a:off x="1116013" y="2446338"/>
          <a:ext cx="7559675" cy="1487487"/>
        </p:xfrm>
        <a:graphic>
          <a:graphicData uri="http://schemas.openxmlformats.org/presentationml/2006/ole">
            <p:oleObj spid="_x0000_s287747" name="Equation" r:id="rId3" imgW="3352680" imgH="660240" progId="Equation.DSMT4">
              <p:embed/>
            </p:oleObj>
          </a:graphicData>
        </a:graphic>
      </p:graphicFrame>
      <p:graphicFrame>
        <p:nvGraphicFramePr>
          <p:cNvPr id="287748" name="Object 4"/>
          <p:cNvGraphicFramePr>
            <a:graphicFrameLocks noChangeAspect="1"/>
          </p:cNvGraphicFramePr>
          <p:nvPr/>
        </p:nvGraphicFramePr>
        <p:xfrm>
          <a:off x="1135063" y="4232275"/>
          <a:ext cx="7540625" cy="1501775"/>
        </p:xfrm>
        <a:graphic>
          <a:graphicData uri="http://schemas.openxmlformats.org/presentationml/2006/ole">
            <p:oleObj spid="_x0000_s287748" name="Equation" r:id="rId4" imgW="3314520" imgH="660240" progId="Equation.DSMT4">
              <p:embed/>
            </p:oleObj>
          </a:graphicData>
        </a:graphic>
      </p:graphicFrame>
      <p:sp>
        <p:nvSpPr>
          <p:cNvPr id="287749" name="Rectangle 5"/>
          <p:cNvSpPr>
            <a:spLocks noGrp="1" noChangeArrowheads="1"/>
          </p:cNvSpPr>
          <p:nvPr>
            <p:ph type="title"/>
          </p:nvPr>
        </p:nvSpPr>
        <p:spPr>
          <a:noFill/>
          <a:ln/>
        </p:spPr>
        <p:txBody>
          <a:bodyPr/>
          <a:lstStyle/>
          <a:p>
            <a:r>
              <a:rPr lang="zh-CN" altLang="en-US" i="1" dirty="0"/>
              <a:t>例题</a:t>
            </a:r>
            <a:r>
              <a:rPr lang="en-US" altLang="zh-CN" i="1" dirty="0" smtClean="0"/>
              <a:t>12</a:t>
            </a:r>
            <a:r>
              <a:rPr lang="zh-CN" altLang="en-US" i="1" dirty="0" smtClean="0"/>
              <a:t>解</a:t>
            </a:r>
            <a:endParaRPr lang="zh-CN" altLang="en-US" i="1" dirty="0"/>
          </a:p>
        </p:txBody>
      </p:sp>
      <p:pic>
        <p:nvPicPr>
          <p:cNvPr id="287750" name="Picture 6" descr="返回">
            <a:hlinkClick r:id="rId5" action="ppaction://hlinksldjump"/>
          </p:cNvPr>
          <p:cNvPicPr>
            <a:picLocks noChangeAspect="1" noChangeArrowheads="1"/>
          </p:cNvPicPr>
          <p:nvPr/>
        </p:nvPicPr>
        <p:blipFill>
          <a:blip r:embed="rId6"/>
          <a:srcRect/>
          <a:stretch>
            <a:fillRect/>
          </a:stretch>
        </p:blipFill>
        <p:spPr bwMode="auto">
          <a:xfrm>
            <a:off x="7494588" y="6383338"/>
            <a:ext cx="792162" cy="468312"/>
          </a:xfrm>
          <a:prstGeom prst="rect">
            <a:avLst/>
          </a:prstGeom>
          <a:noFill/>
        </p:spPr>
      </p:pic>
      <p:sp>
        <p:nvSpPr>
          <p:cNvPr id="287751" name="Rectangle 7"/>
          <p:cNvSpPr>
            <a:spLocks noChangeArrowheads="1"/>
          </p:cNvSpPr>
          <p:nvPr/>
        </p:nvSpPr>
        <p:spPr bwMode="auto">
          <a:xfrm>
            <a:off x="611188" y="1268413"/>
            <a:ext cx="8229600" cy="5505450"/>
          </a:xfrm>
          <a:prstGeom prst="rect">
            <a:avLst/>
          </a:prstGeom>
          <a:noFill/>
          <a:ln w="9525">
            <a:noFill/>
            <a:miter lim="800000"/>
            <a:headEnd/>
            <a:tailEnd/>
          </a:ln>
        </p:spPr>
        <p:txBody>
          <a:bodyPr/>
          <a:lstStyle/>
          <a:p>
            <a:pPr marL="342900" indent="-342900">
              <a:lnSpc>
                <a:spcPct val="110000"/>
              </a:lnSpc>
              <a:spcBef>
                <a:spcPct val="20000"/>
              </a:spcBef>
              <a:buClr>
                <a:srgbClr val="FF00FF"/>
              </a:buClr>
              <a:buFont typeface="Wingdings" pitchFamily="2" charset="2"/>
              <a:buNone/>
            </a:pPr>
            <a:r>
              <a:rPr lang="en-US" altLang="zh-CN" sz="2800">
                <a:solidFill>
                  <a:srgbClr val="0000FF"/>
                </a:solidFill>
              </a:rPr>
              <a:t>    </a:t>
            </a:r>
            <a:r>
              <a:rPr lang="zh-CN" altLang="en-US" sz="2800">
                <a:solidFill>
                  <a:srgbClr val="0000FF"/>
                </a:solidFill>
              </a:rPr>
              <a:t>（</a:t>
            </a:r>
            <a:r>
              <a:rPr lang="en-US" altLang="zh-CN" sz="2800">
                <a:solidFill>
                  <a:srgbClr val="0000FF"/>
                </a:solidFill>
              </a:rPr>
              <a:t>3</a:t>
            </a:r>
            <a:r>
              <a:rPr lang="zh-CN" altLang="en-US" sz="2800">
                <a:solidFill>
                  <a:srgbClr val="0000FF"/>
                </a:solidFill>
              </a:rPr>
              <a:t>）加入</a:t>
            </a:r>
            <a:r>
              <a:rPr lang="en-US" altLang="zh-CN" sz="2800">
                <a:solidFill>
                  <a:srgbClr val="0000FF"/>
                </a:solidFill>
              </a:rPr>
              <a:t>10 mL 0.10 mol</a:t>
            </a:r>
            <a:r>
              <a:rPr lang="en-US" altLang="zh-CN" sz="2800">
                <a:solidFill>
                  <a:srgbClr val="0000FF"/>
                </a:solidFill>
                <a:cs typeface="Times New Roman" pitchFamily="18" charset="0"/>
              </a:rPr>
              <a:t>·L</a:t>
            </a:r>
            <a:r>
              <a:rPr lang="en-US" altLang="zh-CN" sz="2800" baseline="30000">
                <a:solidFill>
                  <a:srgbClr val="0000FF"/>
                </a:solidFill>
                <a:latin typeface="宋体" pitchFamily="2" charset="-122"/>
                <a:cs typeface="Times New Roman" pitchFamily="18" charset="0"/>
              </a:rPr>
              <a:t>-</a:t>
            </a:r>
            <a:r>
              <a:rPr lang="en-US" altLang="zh-CN" sz="2800" baseline="30000">
                <a:solidFill>
                  <a:srgbClr val="0000FF"/>
                </a:solidFill>
                <a:cs typeface="Times New Roman" pitchFamily="18" charset="0"/>
              </a:rPr>
              <a:t>1 </a:t>
            </a:r>
            <a:r>
              <a:rPr lang="en-US" altLang="zh-CN" sz="2800">
                <a:solidFill>
                  <a:srgbClr val="0000FF"/>
                </a:solidFill>
              </a:rPr>
              <a:t>NaOH </a:t>
            </a:r>
            <a:r>
              <a:rPr lang="zh-CN" altLang="en-US" sz="2800">
                <a:solidFill>
                  <a:srgbClr val="0000FF"/>
                </a:solidFill>
              </a:rPr>
              <a:t>溶液后，</a:t>
            </a:r>
            <a:r>
              <a:rPr lang="en-US" altLang="zh-CN" sz="2800">
                <a:solidFill>
                  <a:srgbClr val="0000FF"/>
                </a:solidFill>
              </a:rPr>
              <a:t>HAc</a:t>
            </a:r>
          </a:p>
          <a:p>
            <a:pPr marL="342900" indent="-342900">
              <a:lnSpc>
                <a:spcPct val="110000"/>
              </a:lnSpc>
              <a:spcBef>
                <a:spcPct val="20000"/>
              </a:spcBef>
              <a:buClr>
                <a:srgbClr val="FF00FF"/>
              </a:buClr>
              <a:buFont typeface="Wingdings" pitchFamily="2" charset="2"/>
              <a:buNone/>
            </a:pPr>
            <a:r>
              <a:rPr lang="zh-CN" altLang="en-US" sz="2800">
                <a:solidFill>
                  <a:srgbClr val="0000FF"/>
                </a:solidFill>
              </a:rPr>
              <a:t>和 </a:t>
            </a:r>
            <a:r>
              <a:rPr lang="en-US" altLang="zh-CN" sz="2800">
                <a:solidFill>
                  <a:srgbClr val="0000FF"/>
                </a:solidFill>
              </a:rPr>
              <a:t>Ac</a:t>
            </a:r>
            <a:r>
              <a:rPr lang="en-US" altLang="zh-CN" sz="2800" baseline="30000">
                <a:solidFill>
                  <a:srgbClr val="0000FF"/>
                </a:solidFill>
                <a:latin typeface="宋体" pitchFamily="2" charset="-122"/>
              </a:rPr>
              <a:t>- </a:t>
            </a:r>
            <a:r>
              <a:rPr lang="zh-CN" altLang="en-US" sz="2800">
                <a:solidFill>
                  <a:srgbClr val="0000FF"/>
                </a:solidFill>
              </a:rPr>
              <a:t>的浓度分别为：</a:t>
            </a:r>
          </a:p>
        </p:txBody>
      </p:sp>
    </p:spTree>
  </p:cSld>
  <p:clrMapOvr>
    <a:masterClrMapping/>
  </p:clrMapOvr>
  <p:transition>
    <p:blinds/>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1" name="Rectangle 3"/>
          <p:cNvSpPr>
            <a:spLocks noGrp="1" noChangeArrowheads="1"/>
          </p:cNvSpPr>
          <p:nvPr>
            <p:ph type="title"/>
          </p:nvPr>
        </p:nvSpPr>
        <p:spPr>
          <a:noFill/>
          <a:ln/>
        </p:spPr>
        <p:txBody>
          <a:bodyPr/>
          <a:lstStyle/>
          <a:p>
            <a:r>
              <a:rPr lang="zh-CN" altLang="en-US" i="1" dirty="0"/>
              <a:t>例题</a:t>
            </a:r>
            <a:r>
              <a:rPr lang="en-US" altLang="zh-CN" i="1" dirty="0" smtClean="0"/>
              <a:t>12</a:t>
            </a:r>
            <a:r>
              <a:rPr lang="zh-CN" altLang="en-US" i="1" dirty="0" smtClean="0"/>
              <a:t>解</a:t>
            </a:r>
            <a:endParaRPr lang="zh-CN" altLang="en-US" i="1" dirty="0"/>
          </a:p>
        </p:txBody>
      </p:sp>
      <p:graphicFrame>
        <p:nvGraphicFramePr>
          <p:cNvPr id="288772" name="Object 4"/>
          <p:cNvGraphicFramePr>
            <a:graphicFrameLocks noChangeAspect="1"/>
          </p:cNvGraphicFramePr>
          <p:nvPr/>
        </p:nvGraphicFramePr>
        <p:xfrm>
          <a:off x="1187450" y="2205038"/>
          <a:ext cx="6475413" cy="989012"/>
        </p:xfrm>
        <a:graphic>
          <a:graphicData uri="http://schemas.openxmlformats.org/presentationml/2006/ole">
            <p:oleObj spid="_x0000_s288772" name="Equation" r:id="rId3" imgW="2743200" imgH="419040" progId="Equation.DSMT4">
              <p:embed/>
            </p:oleObj>
          </a:graphicData>
        </a:graphic>
      </p:graphicFrame>
      <p:sp>
        <p:nvSpPr>
          <p:cNvPr id="288773" name="Text Box 5"/>
          <p:cNvSpPr txBox="1">
            <a:spLocks noChangeArrowheads="1"/>
          </p:cNvSpPr>
          <p:nvPr/>
        </p:nvSpPr>
        <p:spPr bwMode="auto">
          <a:xfrm>
            <a:off x="819150" y="1484313"/>
            <a:ext cx="7713663" cy="519112"/>
          </a:xfrm>
          <a:prstGeom prst="rect">
            <a:avLst/>
          </a:prstGeom>
          <a:noFill/>
          <a:ln w="9525" algn="ctr">
            <a:noFill/>
            <a:miter lim="800000"/>
            <a:headEnd/>
            <a:tailEnd/>
          </a:ln>
          <a:effectLst/>
        </p:spPr>
        <p:txBody>
          <a:bodyPr wrap="none">
            <a:spAutoFit/>
          </a:bodyPr>
          <a:lstStyle/>
          <a:p>
            <a:pPr algn="ctr">
              <a:spcBef>
                <a:spcPct val="20000"/>
              </a:spcBef>
            </a:pPr>
            <a:r>
              <a:rPr kumimoji="0" lang="en-US" altLang="zh-CN" sz="2800">
                <a:solidFill>
                  <a:schemeClr val="hlink"/>
                </a:solidFill>
              </a:rPr>
              <a:t>HAc </a:t>
            </a:r>
            <a:r>
              <a:rPr kumimoji="0" lang="zh-CN" altLang="en-US" sz="2800">
                <a:solidFill>
                  <a:schemeClr val="hlink"/>
                </a:solidFill>
              </a:rPr>
              <a:t>和 </a:t>
            </a:r>
            <a:r>
              <a:rPr kumimoji="0" lang="en-US" altLang="zh-CN" sz="2800">
                <a:solidFill>
                  <a:schemeClr val="hlink"/>
                </a:solidFill>
                <a:cs typeface="Times New Roman" pitchFamily="18" charset="0"/>
              </a:rPr>
              <a:t>Ac</a:t>
            </a:r>
            <a:r>
              <a:rPr kumimoji="0" lang="en-US" altLang="zh-CN" sz="2800" baseline="30000">
                <a:solidFill>
                  <a:schemeClr val="hlink"/>
                </a:solidFill>
                <a:cs typeface="Times New Roman" pitchFamily="18" charset="0"/>
              </a:rPr>
              <a:t>- </a:t>
            </a:r>
            <a:r>
              <a:rPr kumimoji="0" lang="zh-CN" altLang="en-US" sz="2800">
                <a:solidFill>
                  <a:schemeClr val="hlink"/>
                </a:solidFill>
                <a:cs typeface="Times New Roman" pitchFamily="18" charset="0"/>
              </a:rPr>
              <a:t>的浓度都比较大，缓冲溶液的</a:t>
            </a:r>
            <a:r>
              <a:rPr kumimoji="0" lang="en-US" altLang="zh-CN" sz="2800">
                <a:solidFill>
                  <a:schemeClr val="hlink"/>
                </a:solidFill>
                <a:cs typeface="Times New Roman" pitchFamily="18" charset="0"/>
              </a:rPr>
              <a:t>pH</a:t>
            </a:r>
            <a:r>
              <a:rPr kumimoji="0" lang="zh-CN" altLang="en-US" sz="2800">
                <a:solidFill>
                  <a:schemeClr val="hlink"/>
                </a:solidFill>
                <a:cs typeface="Times New Roman" pitchFamily="18" charset="0"/>
              </a:rPr>
              <a:t>为：</a:t>
            </a:r>
            <a:endParaRPr kumimoji="0" lang="zh-CN" altLang="en-US" sz="2800">
              <a:solidFill>
                <a:schemeClr val="hlink"/>
              </a:solidFill>
            </a:endParaRPr>
          </a:p>
        </p:txBody>
      </p:sp>
      <p:pic>
        <p:nvPicPr>
          <p:cNvPr id="288774" name="Picture 6" descr="返回">
            <a:hlinkClick r:id="rId4" action="ppaction://hlinksldjump"/>
          </p:cNvPr>
          <p:cNvPicPr>
            <a:picLocks noChangeAspect="1" noChangeArrowheads="1"/>
          </p:cNvPicPr>
          <p:nvPr/>
        </p:nvPicPr>
        <p:blipFill>
          <a:blip r:embed="rId5"/>
          <a:srcRect/>
          <a:stretch>
            <a:fillRect/>
          </a:stretch>
        </p:blipFill>
        <p:spPr bwMode="auto">
          <a:xfrm>
            <a:off x="7494588" y="6383338"/>
            <a:ext cx="792162" cy="468312"/>
          </a:xfrm>
          <a:prstGeom prst="rect">
            <a:avLst/>
          </a:prstGeom>
          <a:noFill/>
        </p:spPr>
      </p:pic>
      <p:sp>
        <p:nvSpPr>
          <p:cNvPr id="288775" name="Rectangle 7"/>
          <p:cNvSpPr>
            <a:spLocks noChangeArrowheads="1"/>
          </p:cNvSpPr>
          <p:nvPr/>
        </p:nvSpPr>
        <p:spPr bwMode="auto">
          <a:xfrm>
            <a:off x="611188" y="3500438"/>
            <a:ext cx="8364537" cy="2049462"/>
          </a:xfrm>
          <a:prstGeom prst="rect">
            <a:avLst/>
          </a:prstGeom>
          <a:noFill/>
          <a:ln w="9525">
            <a:noFill/>
            <a:miter lim="800000"/>
            <a:headEnd/>
            <a:tailEnd/>
          </a:ln>
        </p:spPr>
        <p:txBody>
          <a:bodyPr/>
          <a:lstStyle/>
          <a:p>
            <a:pPr marL="342900" indent="-342900">
              <a:lnSpc>
                <a:spcPct val="130000"/>
              </a:lnSpc>
              <a:spcBef>
                <a:spcPct val="20000"/>
              </a:spcBef>
              <a:buClr>
                <a:srgbClr val="FF00FF"/>
              </a:buClr>
              <a:buFont typeface="Wingdings" pitchFamily="2" charset="2"/>
              <a:buChar char="v"/>
            </a:pPr>
            <a:r>
              <a:rPr lang="zh-CN" altLang="en-US" sz="2800">
                <a:solidFill>
                  <a:srgbClr val="0000FF"/>
                </a:solidFill>
              </a:rPr>
              <a:t>加入  </a:t>
            </a:r>
            <a:r>
              <a:rPr lang="en-US" altLang="zh-CN" sz="2800">
                <a:solidFill>
                  <a:srgbClr val="0000FF"/>
                </a:solidFill>
              </a:rPr>
              <a:t>10 mL 0.10 mol</a:t>
            </a:r>
            <a:r>
              <a:rPr lang="en-US" altLang="zh-CN" sz="2800">
                <a:solidFill>
                  <a:srgbClr val="0000FF"/>
                </a:solidFill>
                <a:cs typeface="Times New Roman" pitchFamily="18" charset="0"/>
              </a:rPr>
              <a:t>·L</a:t>
            </a:r>
            <a:r>
              <a:rPr lang="en-US" altLang="zh-CN" sz="2800" baseline="30000">
                <a:solidFill>
                  <a:srgbClr val="0000FF"/>
                </a:solidFill>
                <a:latin typeface="宋体" pitchFamily="2" charset="-122"/>
                <a:cs typeface="Times New Roman" pitchFamily="18" charset="0"/>
              </a:rPr>
              <a:t>-</a:t>
            </a:r>
            <a:r>
              <a:rPr lang="en-US" altLang="zh-CN" sz="2800" baseline="30000">
                <a:solidFill>
                  <a:srgbClr val="0000FF"/>
                </a:solidFill>
                <a:cs typeface="Times New Roman" pitchFamily="18" charset="0"/>
              </a:rPr>
              <a:t>1 </a:t>
            </a:r>
            <a:r>
              <a:rPr lang="en-US" altLang="zh-CN" sz="2800">
                <a:solidFill>
                  <a:srgbClr val="0000FF"/>
                </a:solidFill>
              </a:rPr>
              <a:t>NaOH </a:t>
            </a:r>
            <a:r>
              <a:rPr lang="zh-CN" altLang="en-US" sz="2800">
                <a:solidFill>
                  <a:srgbClr val="0000FF"/>
                </a:solidFill>
              </a:rPr>
              <a:t>溶液后，溶液的 </a:t>
            </a:r>
            <a:r>
              <a:rPr lang="en-US" altLang="zh-CN" sz="2800">
                <a:solidFill>
                  <a:srgbClr val="0000FF"/>
                </a:solidFill>
              </a:rPr>
              <a:t>pH</a:t>
            </a:r>
            <a:r>
              <a:rPr lang="zh-CN" altLang="en-US" sz="2800">
                <a:solidFill>
                  <a:srgbClr val="0000FF"/>
                </a:solidFill>
              </a:rPr>
              <a:t>由</a:t>
            </a:r>
            <a:r>
              <a:rPr lang="en-US" altLang="zh-CN" sz="2800">
                <a:solidFill>
                  <a:srgbClr val="0000FF"/>
                </a:solidFill>
              </a:rPr>
              <a:t>5.05</a:t>
            </a:r>
            <a:r>
              <a:rPr lang="zh-CN" altLang="en-US" sz="2800">
                <a:solidFill>
                  <a:srgbClr val="0000FF"/>
                </a:solidFill>
              </a:rPr>
              <a:t>升高到</a:t>
            </a:r>
            <a:r>
              <a:rPr lang="en-US" altLang="zh-CN" sz="2800">
                <a:solidFill>
                  <a:srgbClr val="0000FF"/>
                </a:solidFill>
              </a:rPr>
              <a:t>5.11</a:t>
            </a:r>
            <a:r>
              <a:rPr lang="zh-CN" altLang="en-US" sz="2800">
                <a:solidFill>
                  <a:srgbClr val="0000FF"/>
                </a:solidFill>
              </a:rPr>
              <a:t>，仅增大了</a:t>
            </a:r>
            <a:r>
              <a:rPr lang="en-US" altLang="zh-CN" sz="2800">
                <a:solidFill>
                  <a:srgbClr val="0000FF"/>
                </a:solidFill>
              </a:rPr>
              <a:t>0.06</a:t>
            </a:r>
            <a:r>
              <a:rPr lang="zh-CN" altLang="en-US" sz="2800">
                <a:solidFill>
                  <a:srgbClr val="0000FF"/>
                </a:solidFill>
              </a:rPr>
              <a:t>，表明缓冲溶液具有抵抗少量强碱的能力。</a:t>
            </a:r>
          </a:p>
        </p:txBody>
      </p:sp>
    </p:spTree>
  </p:cSld>
  <p:clrMapOvr>
    <a:masterClrMapping/>
  </p:clrMapOvr>
  <p:transition>
    <p:blinds/>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9" name="Text Box 3"/>
          <p:cNvSpPr txBox="1">
            <a:spLocks noChangeArrowheads="1"/>
          </p:cNvSpPr>
          <p:nvPr/>
        </p:nvSpPr>
        <p:spPr bwMode="auto">
          <a:xfrm>
            <a:off x="914400" y="1265238"/>
            <a:ext cx="4419600" cy="579437"/>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a:ea typeface="宋体" pitchFamily="2" charset="-122"/>
              </a:rPr>
              <a:t>NH</a:t>
            </a:r>
            <a:r>
              <a:rPr lang="en-US" altLang="zh-CN" baseline="-25000">
                <a:ea typeface="宋体" pitchFamily="2" charset="-122"/>
              </a:rPr>
              <a:t>3 </a:t>
            </a:r>
            <a:r>
              <a:rPr lang="en-US" altLang="zh-CN">
                <a:ea typeface="宋体" pitchFamily="2" charset="-122"/>
              </a:rPr>
              <a:t>·</a:t>
            </a:r>
            <a:r>
              <a:rPr lang="en-US" altLang="zh-CN" baseline="-25000">
                <a:ea typeface="宋体" pitchFamily="2" charset="-122"/>
              </a:rPr>
              <a:t> </a:t>
            </a:r>
            <a:r>
              <a:rPr lang="en-US" altLang="zh-CN">
                <a:ea typeface="宋体" pitchFamily="2" charset="-122"/>
              </a:rPr>
              <a:t>H</a:t>
            </a:r>
            <a:r>
              <a:rPr lang="en-US" altLang="zh-CN" baseline="-25000">
                <a:ea typeface="宋体" pitchFamily="2" charset="-122"/>
              </a:rPr>
              <a:t>2</a:t>
            </a:r>
            <a:r>
              <a:rPr lang="en-US" altLang="zh-CN">
                <a:ea typeface="宋体" pitchFamily="2" charset="-122"/>
              </a:rPr>
              <a:t>O — NH</a:t>
            </a:r>
            <a:r>
              <a:rPr lang="en-US" altLang="zh-CN" baseline="-25000">
                <a:ea typeface="宋体" pitchFamily="2" charset="-122"/>
              </a:rPr>
              <a:t>4</a:t>
            </a:r>
            <a:r>
              <a:rPr lang="en-US" altLang="zh-CN">
                <a:ea typeface="宋体" pitchFamily="2" charset="-122"/>
              </a:rPr>
              <a:t>Cl</a:t>
            </a:r>
          </a:p>
        </p:txBody>
      </p:sp>
      <p:grpSp>
        <p:nvGrpSpPr>
          <p:cNvPr id="290820" name="Group 4"/>
          <p:cNvGrpSpPr>
            <a:grpSpLocks/>
          </p:cNvGrpSpPr>
          <p:nvPr/>
        </p:nvGrpSpPr>
        <p:grpSpPr bwMode="auto">
          <a:xfrm>
            <a:off x="914400" y="1947863"/>
            <a:ext cx="6553200" cy="617537"/>
            <a:chOff x="576" y="816"/>
            <a:chExt cx="4128" cy="389"/>
          </a:xfrm>
        </p:grpSpPr>
        <p:graphicFrame>
          <p:nvGraphicFramePr>
            <p:cNvPr id="290821" name="Object 5"/>
            <p:cNvGraphicFramePr>
              <a:graphicFrameLocks noChangeAspect="1"/>
            </p:cNvGraphicFramePr>
            <p:nvPr/>
          </p:nvGraphicFramePr>
          <p:xfrm>
            <a:off x="576" y="816"/>
            <a:ext cx="4128" cy="389"/>
          </p:xfrm>
          <a:graphic>
            <a:graphicData uri="http://schemas.openxmlformats.org/presentationml/2006/ole">
              <p:oleObj spid="_x0000_s290821" name="Equation" r:id="rId3" imgW="2501640" imgH="228600" progId="Equation.3">
                <p:embed/>
              </p:oleObj>
            </a:graphicData>
          </a:graphic>
        </p:graphicFrame>
        <p:graphicFrame>
          <p:nvGraphicFramePr>
            <p:cNvPr id="290822" name="Object 6"/>
            <p:cNvGraphicFramePr>
              <a:graphicFrameLocks noChangeAspect="1"/>
            </p:cNvGraphicFramePr>
            <p:nvPr/>
          </p:nvGraphicFramePr>
          <p:xfrm>
            <a:off x="2149" y="960"/>
            <a:ext cx="410" cy="129"/>
          </p:xfrm>
          <a:graphic>
            <a:graphicData uri="http://schemas.openxmlformats.org/presentationml/2006/ole">
              <p:oleObj spid="_x0000_s290822" name="CS ChemDraw Drawing" r:id="rId4" imgW="650160" imgH="205560" progId="">
                <p:embed/>
              </p:oleObj>
            </a:graphicData>
          </a:graphic>
        </p:graphicFrame>
      </p:grpSp>
      <p:grpSp>
        <p:nvGrpSpPr>
          <p:cNvPr id="290823" name="Group 7"/>
          <p:cNvGrpSpPr>
            <a:grpSpLocks/>
          </p:cNvGrpSpPr>
          <p:nvPr/>
        </p:nvGrpSpPr>
        <p:grpSpPr bwMode="auto">
          <a:xfrm>
            <a:off x="1042988" y="2713038"/>
            <a:ext cx="4537075" cy="1003300"/>
            <a:chOff x="729" y="1248"/>
            <a:chExt cx="3015" cy="723"/>
          </a:xfrm>
        </p:grpSpPr>
        <p:graphicFrame>
          <p:nvGraphicFramePr>
            <p:cNvPr id="290824" name="Object 8"/>
            <p:cNvGraphicFramePr>
              <a:graphicFrameLocks noChangeAspect="1"/>
            </p:cNvGraphicFramePr>
            <p:nvPr/>
          </p:nvGraphicFramePr>
          <p:xfrm>
            <a:off x="729" y="1248"/>
            <a:ext cx="3015" cy="723"/>
          </p:xfrm>
          <a:graphic>
            <a:graphicData uri="http://schemas.openxmlformats.org/presentationml/2006/ole">
              <p:oleObj spid="_x0000_s290824" name="Equation" r:id="rId5" imgW="1854000" imgH="444240" progId="Equation.3">
                <p:embed/>
              </p:oleObj>
            </a:graphicData>
          </a:graphic>
        </p:graphicFrame>
        <p:graphicFrame>
          <p:nvGraphicFramePr>
            <p:cNvPr id="290825" name="Object 9"/>
            <p:cNvGraphicFramePr>
              <a:graphicFrameLocks noChangeAspect="1"/>
            </p:cNvGraphicFramePr>
            <p:nvPr/>
          </p:nvGraphicFramePr>
          <p:xfrm>
            <a:off x="944" y="1418"/>
            <a:ext cx="171" cy="168"/>
          </p:xfrm>
          <a:graphic>
            <a:graphicData uri="http://schemas.openxmlformats.org/presentationml/2006/ole">
              <p:oleObj spid="_x0000_s290825" name="CS ChemDraw Drawing" r:id="rId6" imgW="271800" imgH="266400" progId="">
                <p:embed/>
              </p:oleObj>
            </a:graphicData>
          </a:graphic>
        </p:graphicFrame>
      </p:grpSp>
      <p:grpSp>
        <p:nvGrpSpPr>
          <p:cNvPr id="290826" name="Group 10"/>
          <p:cNvGrpSpPr>
            <a:grpSpLocks/>
          </p:cNvGrpSpPr>
          <p:nvPr/>
        </p:nvGrpSpPr>
        <p:grpSpPr bwMode="auto">
          <a:xfrm>
            <a:off x="900113" y="3860800"/>
            <a:ext cx="3279775" cy="1127125"/>
            <a:chOff x="723" y="2040"/>
            <a:chExt cx="2253" cy="744"/>
          </a:xfrm>
        </p:grpSpPr>
        <p:graphicFrame>
          <p:nvGraphicFramePr>
            <p:cNvPr id="290827" name="Object 11"/>
            <p:cNvGraphicFramePr>
              <a:graphicFrameLocks noChangeAspect="1"/>
            </p:cNvGraphicFramePr>
            <p:nvPr/>
          </p:nvGraphicFramePr>
          <p:xfrm>
            <a:off x="723" y="2040"/>
            <a:ext cx="2253" cy="744"/>
          </p:xfrm>
          <a:graphic>
            <a:graphicData uri="http://schemas.openxmlformats.org/presentationml/2006/ole">
              <p:oleObj spid="_x0000_s290827" name="Equation" r:id="rId7" imgW="1384200" imgH="457200" progId="Equation.3">
                <p:embed/>
              </p:oleObj>
            </a:graphicData>
          </a:graphic>
        </p:graphicFrame>
        <p:graphicFrame>
          <p:nvGraphicFramePr>
            <p:cNvPr id="290828" name="Object 12"/>
            <p:cNvGraphicFramePr>
              <a:graphicFrameLocks noChangeAspect="1"/>
            </p:cNvGraphicFramePr>
            <p:nvPr/>
          </p:nvGraphicFramePr>
          <p:xfrm>
            <a:off x="1990" y="2042"/>
            <a:ext cx="171" cy="168"/>
          </p:xfrm>
          <a:graphic>
            <a:graphicData uri="http://schemas.openxmlformats.org/presentationml/2006/ole">
              <p:oleObj spid="_x0000_s290828" name="CS ChemDraw Drawing" r:id="rId8" imgW="271800" imgH="266400" progId="">
                <p:embed/>
              </p:oleObj>
            </a:graphicData>
          </a:graphic>
        </p:graphicFrame>
      </p:grpSp>
      <p:grpSp>
        <p:nvGrpSpPr>
          <p:cNvPr id="290829" name="Group 13"/>
          <p:cNvGrpSpPr>
            <a:grpSpLocks/>
          </p:cNvGrpSpPr>
          <p:nvPr/>
        </p:nvGrpSpPr>
        <p:grpSpPr bwMode="auto">
          <a:xfrm>
            <a:off x="4643438" y="3933825"/>
            <a:ext cx="4156075" cy="1096963"/>
            <a:chOff x="716" y="2784"/>
            <a:chExt cx="2932" cy="702"/>
          </a:xfrm>
        </p:grpSpPr>
        <p:graphicFrame>
          <p:nvGraphicFramePr>
            <p:cNvPr id="290830" name="Object 14"/>
            <p:cNvGraphicFramePr>
              <a:graphicFrameLocks noChangeAspect="1"/>
            </p:cNvGraphicFramePr>
            <p:nvPr/>
          </p:nvGraphicFramePr>
          <p:xfrm>
            <a:off x="716" y="2784"/>
            <a:ext cx="2932" cy="702"/>
          </p:xfrm>
          <a:graphic>
            <a:graphicData uri="http://schemas.openxmlformats.org/presentationml/2006/ole">
              <p:oleObj spid="_x0000_s290830" name="Equation" r:id="rId9" imgW="1803240" imgH="431640" progId="Equation.3">
                <p:embed/>
              </p:oleObj>
            </a:graphicData>
          </a:graphic>
        </p:graphicFrame>
        <p:graphicFrame>
          <p:nvGraphicFramePr>
            <p:cNvPr id="290831" name="Object 15"/>
            <p:cNvGraphicFramePr>
              <a:graphicFrameLocks noChangeAspect="1"/>
            </p:cNvGraphicFramePr>
            <p:nvPr/>
          </p:nvGraphicFramePr>
          <p:xfrm>
            <a:off x="1802" y="2917"/>
            <a:ext cx="171" cy="168"/>
          </p:xfrm>
          <a:graphic>
            <a:graphicData uri="http://schemas.openxmlformats.org/presentationml/2006/ole">
              <p:oleObj spid="_x0000_s290831" name="CS ChemDraw Drawing" r:id="rId10" imgW="271800" imgH="266400" progId="">
                <p:embed/>
              </p:oleObj>
            </a:graphicData>
          </a:graphic>
        </p:graphicFrame>
      </p:grpSp>
      <p:grpSp>
        <p:nvGrpSpPr>
          <p:cNvPr id="290832" name="Group 16"/>
          <p:cNvGrpSpPr>
            <a:grpSpLocks/>
          </p:cNvGrpSpPr>
          <p:nvPr/>
        </p:nvGrpSpPr>
        <p:grpSpPr bwMode="auto">
          <a:xfrm>
            <a:off x="762000" y="5084763"/>
            <a:ext cx="7986713" cy="1038225"/>
            <a:chOff x="480" y="3456"/>
            <a:chExt cx="5136" cy="744"/>
          </a:xfrm>
        </p:grpSpPr>
        <p:grpSp>
          <p:nvGrpSpPr>
            <p:cNvPr id="290833" name="Group 17"/>
            <p:cNvGrpSpPr>
              <a:grpSpLocks/>
            </p:cNvGrpSpPr>
            <p:nvPr/>
          </p:nvGrpSpPr>
          <p:grpSpPr bwMode="auto">
            <a:xfrm>
              <a:off x="480" y="3456"/>
              <a:ext cx="5136" cy="744"/>
              <a:chOff x="480" y="3456"/>
              <a:chExt cx="5136" cy="744"/>
            </a:xfrm>
          </p:grpSpPr>
          <p:graphicFrame>
            <p:nvGraphicFramePr>
              <p:cNvPr id="290834" name="Object 18"/>
              <p:cNvGraphicFramePr>
                <a:graphicFrameLocks noChangeAspect="1"/>
              </p:cNvGraphicFramePr>
              <p:nvPr/>
            </p:nvGraphicFramePr>
            <p:xfrm>
              <a:off x="480" y="3456"/>
              <a:ext cx="5136" cy="744"/>
            </p:xfrm>
            <a:graphic>
              <a:graphicData uri="http://schemas.openxmlformats.org/presentationml/2006/ole">
                <p:oleObj spid="_x0000_s290834" name="Equation" r:id="rId11" imgW="3543120" imgH="457200" progId="Equation.3">
                  <p:embed/>
                </p:oleObj>
              </a:graphicData>
            </a:graphic>
          </p:graphicFrame>
          <p:graphicFrame>
            <p:nvGraphicFramePr>
              <p:cNvPr id="290835" name="Object 19"/>
              <p:cNvGraphicFramePr>
                <a:graphicFrameLocks noChangeAspect="1"/>
              </p:cNvGraphicFramePr>
              <p:nvPr/>
            </p:nvGraphicFramePr>
            <p:xfrm>
              <a:off x="1698" y="3626"/>
              <a:ext cx="171" cy="168"/>
            </p:xfrm>
            <a:graphic>
              <a:graphicData uri="http://schemas.openxmlformats.org/presentationml/2006/ole">
                <p:oleObj spid="_x0000_s290835" name="CS ChemDraw Drawing" r:id="rId12" imgW="271800" imgH="266400" progId="">
                  <p:embed/>
                </p:oleObj>
              </a:graphicData>
            </a:graphic>
          </p:graphicFrame>
        </p:grpSp>
        <p:graphicFrame>
          <p:nvGraphicFramePr>
            <p:cNvPr id="290836" name="Object 20"/>
            <p:cNvGraphicFramePr>
              <a:graphicFrameLocks noChangeAspect="1"/>
            </p:cNvGraphicFramePr>
            <p:nvPr/>
          </p:nvGraphicFramePr>
          <p:xfrm>
            <a:off x="3744" y="3633"/>
            <a:ext cx="171" cy="168"/>
          </p:xfrm>
          <a:graphic>
            <a:graphicData uri="http://schemas.openxmlformats.org/presentationml/2006/ole">
              <p:oleObj spid="_x0000_s290836" name="CS ChemDraw Drawing" r:id="rId13" imgW="271800" imgH="266400" progId="">
                <p:embed/>
              </p:oleObj>
            </a:graphicData>
          </a:graphic>
        </p:graphicFrame>
      </p:grpSp>
      <p:pic>
        <p:nvPicPr>
          <p:cNvPr id="290837" name="Picture 21" descr="返回">
            <a:hlinkClick r:id="rId14" action="ppaction://hlinksldjump"/>
          </p:cNvPr>
          <p:cNvPicPr>
            <a:picLocks noChangeAspect="1" noChangeArrowheads="1"/>
          </p:cNvPicPr>
          <p:nvPr/>
        </p:nvPicPr>
        <p:blipFill>
          <a:blip r:embed="rId15"/>
          <a:srcRect/>
          <a:stretch>
            <a:fillRect/>
          </a:stretch>
        </p:blipFill>
        <p:spPr bwMode="auto">
          <a:xfrm>
            <a:off x="7494588" y="6383338"/>
            <a:ext cx="792162" cy="468312"/>
          </a:xfrm>
          <a:prstGeom prst="rect">
            <a:avLst/>
          </a:prstGeom>
          <a:noFill/>
        </p:spPr>
      </p:pic>
      <p:sp>
        <p:nvSpPr>
          <p:cNvPr id="290838" name="Rectangle 22"/>
          <p:cNvSpPr>
            <a:spLocks noGrp="1" noChangeArrowheads="1"/>
          </p:cNvSpPr>
          <p:nvPr>
            <p:ph type="title" idx="4294967295"/>
          </p:nvPr>
        </p:nvSpPr>
        <p:spPr/>
        <p:txBody>
          <a:bodyPr/>
          <a:lstStyle/>
          <a:p>
            <a:r>
              <a:rPr lang="zh-CN" altLang="en-US"/>
              <a:t>（</a:t>
            </a:r>
            <a:r>
              <a:rPr lang="en-US" altLang="zh-CN"/>
              <a:t>2</a:t>
            </a:r>
            <a:r>
              <a:rPr lang="zh-CN" altLang="en-US"/>
              <a:t>） 弱碱 </a:t>
            </a:r>
            <a:r>
              <a:rPr lang="en-US" altLang="zh-CN">
                <a:latin typeface="Times New Roman"/>
              </a:rPr>
              <a:t>—</a:t>
            </a:r>
            <a:r>
              <a:rPr lang="en-US" altLang="zh-CN"/>
              <a:t> </a:t>
            </a:r>
            <a:r>
              <a:rPr lang="zh-CN" altLang="en-US"/>
              <a:t>弱碱盐</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0819"/>
                                        </p:tgtEl>
                                        <p:attrNameLst>
                                          <p:attrName>style.visibility</p:attrName>
                                        </p:attrNameLst>
                                      </p:cBhvr>
                                      <p:to>
                                        <p:strVal val="visible"/>
                                      </p:to>
                                    </p:set>
                                    <p:animEffect transition="in" filter="blinds(horizontal)">
                                      <p:cBhvr>
                                        <p:cTn id="7" dur="500"/>
                                        <p:tgtEl>
                                          <p:spTgt spid="2908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90820"/>
                                        </p:tgtEl>
                                        <p:attrNameLst>
                                          <p:attrName>style.visibility</p:attrName>
                                        </p:attrNameLst>
                                      </p:cBhvr>
                                      <p:to>
                                        <p:strVal val="visible"/>
                                      </p:to>
                                    </p:set>
                                    <p:animEffect transition="in" filter="blinds(horizontal)">
                                      <p:cBhvr>
                                        <p:cTn id="12" dur="500"/>
                                        <p:tgtEl>
                                          <p:spTgt spid="2908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90823"/>
                                        </p:tgtEl>
                                        <p:attrNameLst>
                                          <p:attrName>style.visibility</p:attrName>
                                        </p:attrNameLst>
                                      </p:cBhvr>
                                      <p:to>
                                        <p:strVal val="visible"/>
                                      </p:to>
                                    </p:set>
                                    <p:animEffect transition="in" filter="blinds(horizontal)">
                                      <p:cBhvr>
                                        <p:cTn id="17" dur="500"/>
                                        <p:tgtEl>
                                          <p:spTgt spid="29082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90826"/>
                                        </p:tgtEl>
                                        <p:attrNameLst>
                                          <p:attrName>style.visibility</p:attrName>
                                        </p:attrNameLst>
                                      </p:cBhvr>
                                      <p:to>
                                        <p:strVal val="visible"/>
                                      </p:to>
                                    </p:set>
                                    <p:animEffect transition="in" filter="blinds(horizontal)">
                                      <p:cBhvr>
                                        <p:cTn id="22" dur="500"/>
                                        <p:tgtEl>
                                          <p:spTgt spid="29082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90829"/>
                                        </p:tgtEl>
                                        <p:attrNameLst>
                                          <p:attrName>style.visibility</p:attrName>
                                        </p:attrNameLst>
                                      </p:cBhvr>
                                      <p:to>
                                        <p:strVal val="visible"/>
                                      </p:to>
                                    </p:set>
                                    <p:animEffect transition="in" filter="blinds(horizontal)">
                                      <p:cBhvr>
                                        <p:cTn id="27" dur="500"/>
                                        <p:tgtEl>
                                          <p:spTgt spid="29082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90832"/>
                                        </p:tgtEl>
                                        <p:attrNameLst>
                                          <p:attrName>style.visibility</p:attrName>
                                        </p:attrNameLst>
                                      </p:cBhvr>
                                      <p:to>
                                        <p:strVal val="visible"/>
                                      </p:to>
                                    </p:set>
                                    <p:animEffect transition="in" filter="blinds(horizontal)">
                                      <p:cBhvr>
                                        <p:cTn id="32" dur="500"/>
                                        <p:tgtEl>
                                          <p:spTgt spid="2908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ChangeArrowheads="1"/>
          </p:cNvSpPr>
          <p:nvPr/>
        </p:nvSpPr>
        <p:spPr bwMode="auto">
          <a:xfrm>
            <a:off x="604838" y="2420938"/>
            <a:ext cx="5480050" cy="519112"/>
          </a:xfrm>
          <a:prstGeom prst="rect">
            <a:avLst/>
          </a:prstGeom>
          <a:noFill/>
          <a:ln w="12700" cap="sq">
            <a:noFill/>
            <a:miter lim="800000"/>
            <a:headEnd type="none" w="sm" len="sm"/>
            <a:tailEnd type="none" w="sm" len="sm"/>
          </a:ln>
          <a:effectLst/>
        </p:spPr>
        <p:txBody>
          <a:bodyPr wrap="none">
            <a:spAutoFit/>
          </a:bodyPr>
          <a:lstStyle/>
          <a:p>
            <a:pPr>
              <a:buClr>
                <a:srgbClr val="FF00FF"/>
              </a:buClr>
              <a:buFont typeface="Wingdings" pitchFamily="2" charset="2"/>
              <a:buChar char="v"/>
            </a:pPr>
            <a:r>
              <a:rPr lang="zh-CN" altLang="en-US" sz="2800"/>
              <a:t>缓冲溶液的缓冲能力是有限的；</a:t>
            </a:r>
          </a:p>
        </p:txBody>
      </p:sp>
      <p:graphicFrame>
        <p:nvGraphicFramePr>
          <p:cNvPr id="292867" name="Object 3"/>
          <p:cNvGraphicFramePr>
            <a:graphicFrameLocks noChangeAspect="1"/>
          </p:cNvGraphicFramePr>
          <p:nvPr/>
        </p:nvGraphicFramePr>
        <p:xfrm>
          <a:off x="900113" y="4076700"/>
          <a:ext cx="5327650" cy="1019175"/>
        </p:xfrm>
        <a:graphic>
          <a:graphicData uri="http://schemas.openxmlformats.org/presentationml/2006/ole">
            <p:oleObj spid="_x0000_s292867" name="Equation" r:id="rId3" imgW="2184120" imgH="419040" progId="Equation.DSMT4">
              <p:embed/>
            </p:oleObj>
          </a:graphicData>
        </a:graphic>
      </p:graphicFrame>
      <p:sp>
        <p:nvSpPr>
          <p:cNvPr id="292868" name="Rectangle 4"/>
          <p:cNvSpPr>
            <a:spLocks noChangeArrowheads="1"/>
          </p:cNvSpPr>
          <p:nvPr/>
        </p:nvSpPr>
        <p:spPr bwMode="auto">
          <a:xfrm>
            <a:off x="1403350" y="2135188"/>
            <a:ext cx="184150" cy="519112"/>
          </a:xfrm>
          <a:prstGeom prst="rect">
            <a:avLst/>
          </a:prstGeom>
          <a:noFill/>
          <a:ln w="12700" cap="sq">
            <a:noFill/>
            <a:miter lim="800000"/>
            <a:headEnd type="none" w="sm" len="sm"/>
            <a:tailEnd type="none" w="sm" len="sm"/>
          </a:ln>
          <a:effectLst/>
        </p:spPr>
        <p:txBody>
          <a:bodyPr wrap="none">
            <a:spAutoFit/>
          </a:bodyPr>
          <a:lstStyle/>
          <a:p>
            <a:endParaRPr lang="zh-CN" altLang="zh-CN" sz="2800"/>
          </a:p>
        </p:txBody>
      </p:sp>
      <p:sp>
        <p:nvSpPr>
          <p:cNvPr id="292869" name="Rectangle 5"/>
          <p:cNvSpPr>
            <a:spLocks noChangeArrowheads="1"/>
          </p:cNvSpPr>
          <p:nvPr/>
        </p:nvSpPr>
        <p:spPr bwMode="auto">
          <a:xfrm>
            <a:off x="539750" y="3305175"/>
            <a:ext cx="8604250" cy="519113"/>
          </a:xfrm>
          <a:prstGeom prst="rect">
            <a:avLst/>
          </a:prstGeom>
          <a:noFill/>
          <a:ln w="12700" cap="sq">
            <a:noFill/>
            <a:miter lim="800000"/>
            <a:headEnd type="none" w="sm" len="sm"/>
            <a:tailEnd type="none" w="sm" len="sm"/>
          </a:ln>
          <a:effectLst/>
        </p:spPr>
        <p:txBody>
          <a:bodyPr>
            <a:spAutoFit/>
          </a:bodyPr>
          <a:lstStyle/>
          <a:p>
            <a:pPr>
              <a:buClr>
                <a:srgbClr val="FF00FF"/>
              </a:buClr>
              <a:buFont typeface="Wingdings" pitchFamily="2" charset="2"/>
              <a:buChar char="v"/>
            </a:pPr>
            <a:r>
              <a:rPr lang="zh-CN" altLang="en-US" sz="2800"/>
              <a:t>缓冲溶液的</a:t>
            </a:r>
            <a:r>
              <a:rPr lang="en-US" altLang="zh-CN" sz="2800"/>
              <a:t>pH</a:t>
            </a:r>
            <a:r>
              <a:rPr lang="zh-CN" altLang="en-US" sz="2800"/>
              <a:t>值主要是由                               决定，</a:t>
            </a:r>
          </a:p>
        </p:txBody>
      </p:sp>
      <p:grpSp>
        <p:nvGrpSpPr>
          <p:cNvPr id="292870" name="Group 6"/>
          <p:cNvGrpSpPr>
            <a:grpSpLocks/>
          </p:cNvGrpSpPr>
          <p:nvPr/>
        </p:nvGrpSpPr>
        <p:grpSpPr bwMode="auto">
          <a:xfrm>
            <a:off x="5003800" y="3213100"/>
            <a:ext cx="2808288" cy="685800"/>
            <a:chOff x="3742" y="775"/>
            <a:chExt cx="1858" cy="432"/>
          </a:xfrm>
        </p:grpSpPr>
        <p:graphicFrame>
          <p:nvGraphicFramePr>
            <p:cNvPr id="292871" name="Object 7"/>
            <p:cNvGraphicFramePr>
              <a:graphicFrameLocks noChangeAspect="1"/>
            </p:cNvGraphicFramePr>
            <p:nvPr/>
          </p:nvGraphicFramePr>
          <p:xfrm>
            <a:off x="3742" y="775"/>
            <a:ext cx="556" cy="432"/>
          </p:xfrm>
          <a:graphic>
            <a:graphicData uri="http://schemas.openxmlformats.org/presentationml/2006/ole">
              <p:oleObj spid="_x0000_s292871" name="Equation" r:id="rId4" imgW="355320" imgH="241200" progId="Equation.3">
                <p:embed/>
              </p:oleObj>
            </a:graphicData>
          </a:graphic>
        </p:graphicFrame>
        <p:graphicFrame>
          <p:nvGraphicFramePr>
            <p:cNvPr id="292872" name="Object 8"/>
            <p:cNvGraphicFramePr>
              <a:graphicFrameLocks noChangeAspect="1"/>
            </p:cNvGraphicFramePr>
            <p:nvPr/>
          </p:nvGraphicFramePr>
          <p:xfrm>
            <a:off x="4448" y="797"/>
            <a:ext cx="1152" cy="409"/>
          </p:xfrm>
          <a:graphic>
            <a:graphicData uri="http://schemas.openxmlformats.org/presentationml/2006/ole">
              <p:oleObj spid="_x0000_s292872" name="Equation" r:id="rId5" imgW="634680" imgH="241200" progId="Equation.3">
                <p:embed/>
              </p:oleObj>
            </a:graphicData>
          </a:graphic>
        </p:graphicFrame>
        <p:sp>
          <p:nvSpPr>
            <p:cNvPr id="292873" name="Rectangle 9"/>
            <p:cNvSpPr>
              <a:spLocks noChangeArrowheads="1"/>
            </p:cNvSpPr>
            <p:nvPr/>
          </p:nvSpPr>
          <p:spPr bwMode="auto">
            <a:xfrm>
              <a:off x="4172" y="823"/>
              <a:ext cx="357" cy="327"/>
            </a:xfrm>
            <a:prstGeom prst="rect">
              <a:avLst/>
            </a:prstGeom>
            <a:noFill/>
            <a:ln w="12700" cap="sq">
              <a:noFill/>
              <a:miter lim="800000"/>
              <a:headEnd type="none" w="sm" len="sm"/>
              <a:tailEnd type="none" w="sm" len="sm"/>
            </a:ln>
            <a:effectLst/>
          </p:spPr>
          <p:txBody>
            <a:bodyPr wrap="none">
              <a:spAutoFit/>
            </a:bodyPr>
            <a:lstStyle/>
            <a:p>
              <a:r>
                <a:rPr lang="zh-CN" altLang="en-US" sz="2800"/>
                <a:t>或</a:t>
              </a:r>
            </a:p>
          </p:txBody>
        </p:sp>
        <p:graphicFrame>
          <p:nvGraphicFramePr>
            <p:cNvPr id="292874" name="Object 10"/>
            <p:cNvGraphicFramePr>
              <a:graphicFrameLocks noChangeAspect="1"/>
            </p:cNvGraphicFramePr>
            <p:nvPr/>
          </p:nvGraphicFramePr>
          <p:xfrm>
            <a:off x="4054" y="801"/>
            <a:ext cx="171" cy="168"/>
          </p:xfrm>
          <a:graphic>
            <a:graphicData uri="http://schemas.openxmlformats.org/presentationml/2006/ole">
              <p:oleObj spid="_x0000_s292874" name="CS ChemDraw Drawing" r:id="rId6" imgW="271800" imgH="266400" progId="">
                <p:embed/>
              </p:oleObj>
            </a:graphicData>
          </a:graphic>
        </p:graphicFrame>
        <p:graphicFrame>
          <p:nvGraphicFramePr>
            <p:cNvPr id="292875" name="Object 11"/>
            <p:cNvGraphicFramePr>
              <a:graphicFrameLocks noChangeAspect="1"/>
            </p:cNvGraphicFramePr>
            <p:nvPr/>
          </p:nvGraphicFramePr>
          <p:xfrm>
            <a:off x="5269" y="812"/>
            <a:ext cx="171" cy="168"/>
          </p:xfrm>
          <a:graphic>
            <a:graphicData uri="http://schemas.openxmlformats.org/presentationml/2006/ole">
              <p:oleObj spid="_x0000_s292875" name="CS ChemDraw Drawing" r:id="rId7" imgW="271800" imgH="266400" progId="">
                <p:embed/>
              </p:oleObj>
            </a:graphicData>
          </a:graphic>
        </p:graphicFrame>
      </p:grpSp>
      <p:sp>
        <p:nvSpPr>
          <p:cNvPr id="292876" name="AutoShape 12"/>
          <p:cNvSpPr>
            <a:spLocks noChangeArrowheads="1"/>
          </p:cNvSpPr>
          <p:nvPr/>
        </p:nvSpPr>
        <p:spPr bwMode="auto">
          <a:xfrm>
            <a:off x="7559675" y="333375"/>
            <a:ext cx="1584325" cy="720725"/>
          </a:xfrm>
          <a:prstGeom prst="cloudCallout">
            <a:avLst>
              <a:gd name="adj1" fmla="val -94287"/>
              <a:gd name="adj2" fmla="val 84583"/>
            </a:avLst>
          </a:prstGeom>
          <a:solidFill>
            <a:srgbClr val="E4C9FF"/>
          </a:solidFill>
          <a:ln w="9525">
            <a:solidFill>
              <a:schemeClr val="tx1"/>
            </a:solidFill>
            <a:miter lim="800000"/>
            <a:headEnd/>
            <a:tailEnd/>
          </a:ln>
          <a:effectLst/>
        </p:spPr>
        <p:txBody>
          <a:bodyPr/>
          <a:lstStyle/>
          <a:p>
            <a:pPr algn="ctr"/>
            <a:r>
              <a:rPr lang="zh-CN" altLang="en-US" b="1">
                <a:solidFill>
                  <a:schemeClr val="hlink"/>
                </a:solidFill>
              </a:rPr>
              <a:t>思考</a:t>
            </a:r>
          </a:p>
        </p:txBody>
      </p:sp>
      <p:sp>
        <p:nvSpPr>
          <p:cNvPr id="292878" name="Text Box 14"/>
          <p:cNvSpPr txBox="1">
            <a:spLocks noChangeArrowheads="1"/>
          </p:cNvSpPr>
          <p:nvPr/>
        </p:nvSpPr>
        <p:spPr bwMode="auto">
          <a:xfrm>
            <a:off x="747713" y="1409700"/>
            <a:ext cx="8001000" cy="579438"/>
          </a:xfrm>
          <a:prstGeom prst="rect">
            <a:avLst/>
          </a:prstGeom>
          <a:noFill/>
          <a:ln w="9525">
            <a:noFill/>
            <a:miter lim="800000"/>
            <a:headEnd/>
            <a:tailEnd/>
          </a:ln>
          <a:effectLst/>
        </p:spPr>
        <p:txBody>
          <a:bodyPr>
            <a:spAutoFit/>
          </a:bodyPr>
          <a:lstStyle/>
          <a:p>
            <a:pPr algn="just" eaLnBrk="0" hangingPunct="0"/>
            <a:r>
              <a:rPr lang="zh-CN" altLang="en-US">
                <a:solidFill>
                  <a:schemeClr val="folHlink"/>
                </a:solidFill>
              </a:rPr>
              <a:t>缓冲溶液的缓冲能力与哪些因素有关？</a:t>
            </a:r>
          </a:p>
        </p:txBody>
      </p:sp>
      <p:pic>
        <p:nvPicPr>
          <p:cNvPr id="292879" name="Picture 15" descr="返回">
            <a:hlinkClick r:id="rId8" action="ppaction://hlinksldjump"/>
          </p:cNvPr>
          <p:cNvPicPr>
            <a:picLocks noChangeAspect="1" noChangeArrowheads="1"/>
          </p:cNvPicPr>
          <p:nvPr/>
        </p:nvPicPr>
        <p:blipFill>
          <a:blip r:embed="rId9"/>
          <a:srcRect/>
          <a:stretch>
            <a:fillRect/>
          </a:stretch>
        </p:blipFill>
        <p:spPr bwMode="auto">
          <a:xfrm>
            <a:off x="7494588" y="6383338"/>
            <a:ext cx="792162" cy="468312"/>
          </a:xfrm>
          <a:prstGeom prst="rect">
            <a:avLst/>
          </a:prstGeom>
          <a:noFill/>
        </p:spPr>
      </p:pic>
      <p:sp>
        <p:nvSpPr>
          <p:cNvPr id="292880" name="Rectangle 16"/>
          <p:cNvSpPr>
            <a:spLocks noGrp="1" noChangeArrowheads="1"/>
          </p:cNvSpPr>
          <p:nvPr>
            <p:ph type="title" idx="4294967295"/>
          </p:nvPr>
        </p:nvSpPr>
        <p:spPr/>
        <p:txBody>
          <a:bodyPr/>
          <a:lstStyle/>
          <a:p>
            <a:pPr algn="l"/>
            <a:r>
              <a:rPr lang="en-US" altLang="zh-CN"/>
              <a:t>2.2.3.4 </a:t>
            </a:r>
            <a:r>
              <a:rPr lang="zh-CN" altLang="en-US"/>
              <a:t>缓冲溶液的缓冲性能</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92878"/>
                                        </p:tgtEl>
                                        <p:attrNameLst>
                                          <p:attrName>style.visibility</p:attrName>
                                        </p:attrNameLst>
                                      </p:cBhvr>
                                      <p:to>
                                        <p:strVal val="visible"/>
                                      </p:to>
                                    </p:set>
                                    <p:animEffect transition="in" filter="strips(downRight)">
                                      <p:cBhvr>
                                        <p:cTn id="7" dur="500"/>
                                        <p:tgtEl>
                                          <p:spTgt spid="29287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92866"/>
                                        </p:tgtEl>
                                        <p:attrNameLst>
                                          <p:attrName>style.visibility</p:attrName>
                                        </p:attrNameLst>
                                      </p:cBhvr>
                                      <p:to>
                                        <p:strVal val="visible"/>
                                      </p:to>
                                    </p:set>
                                    <p:animEffect transition="in" filter="checkerboard(across)">
                                      <p:cBhvr>
                                        <p:cTn id="12" dur="500"/>
                                        <p:tgtEl>
                                          <p:spTgt spid="2928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2870"/>
                                        </p:tgtEl>
                                        <p:attrNameLst>
                                          <p:attrName>style.visibility</p:attrName>
                                        </p:attrNameLst>
                                      </p:cBhvr>
                                      <p:to>
                                        <p:strVal val="visible"/>
                                      </p:to>
                                    </p:set>
                                    <p:animEffect transition="in" filter="wipe(left)">
                                      <p:cBhvr>
                                        <p:cTn id="17" dur="500"/>
                                        <p:tgtEl>
                                          <p:spTgt spid="292870"/>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92869"/>
                                        </p:tgtEl>
                                        <p:attrNameLst>
                                          <p:attrName>style.visibility</p:attrName>
                                        </p:attrNameLst>
                                      </p:cBhvr>
                                      <p:to>
                                        <p:strVal val="visible"/>
                                      </p:to>
                                    </p:set>
                                    <p:animEffect transition="in" filter="wipe(left)">
                                      <p:cBhvr>
                                        <p:cTn id="20" dur="500"/>
                                        <p:tgtEl>
                                          <p:spTgt spid="292869"/>
                                        </p:tgtEl>
                                      </p:cBhvr>
                                    </p:animEffect>
                                  </p:childTnLst>
                                </p:cTn>
                              </p:par>
                              <p:par>
                                <p:cTn id="21" presetID="22" presetClass="entr" presetSubtype="8" fill="hold" nodeType="withEffect">
                                  <p:stCondLst>
                                    <p:cond delay="0"/>
                                  </p:stCondLst>
                                  <p:childTnLst>
                                    <p:set>
                                      <p:cBhvr>
                                        <p:cTn id="22" dur="1" fill="hold">
                                          <p:stCondLst>
                                            <p:cond delay="0"/>
                                          </p:stCondLst>
                                        </p:cTn>
                                        <p:tgtEl>
                                          <p:spTgt spid="292867"/>
                                        </p:tgtEl>
                                        <p:attrNameLst>
                                          <p:attrName>style.visibility</p:attrName>
                                        </p:attrNameLst>
                                      </p:cBhvr>
                                      <p:to>
                                        <p:strVal val="visible"/>
                                      </p:to>
                                    </p:set>
                                    <p:animEffect transition="in" filter="wipe(left)">
                                      <p:cBhvr>
                                        <p:cTn id="23" dur="500"/>
                                        <p:tgtEl>
                                          <p:spTgt spid="292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6" grpId="0" autoUpdateAnimBg="0"/>
      <p:bldP spid="292869" grpId="0"/>
      <p:bldP spid="292878"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3891" name="Text Box 3"/>
          <p:cNvSpPr txBox="1">
            <a:spLocks noChangeArrowheads="1"/>
          </p:cNvSpPr>
          <p:nvPr/>
        </p:nvSpPr>
        <p:spPr bwMode="auto">
          <a:xfrm>
            <a:off x="758825" y="1484313"/>
            <a:ext cx="8134350" cy="4481227"/>
          </a:xfrm>
          <a:prstGeom prst="rect">
            <a:avLst/>
          </a:prstGeom>
          <a:noFill/>
          <a:ln w="12700" cap="sq">
            <a:noFill/>
            <a:miter lim="800000"/>
            <a:headEnd/>
            <a:tailEnd/>
          </a:ln>
          <a:effectLst/>
        </p:spPr>
        <p:txBody>
          <a:bodyPr tIns="0" bIns="0">
            <a:spAutoFit/>
          </a:bodyPr>
          <a:lstStyle/>
          <a:p>
            <a:pPr>
              <a:lnSpc>
                <a:spcPct val="130000"/>
              </a:lnSpc>
              <a:buClr>
                <a:srgbClr val="FF00FF"/>
              </a:buClr>
              <a:buFont typeface="Wingdings" pitchFamily="2" charset="2"/>
              <a:buChar char="v"/>
            </a:pPr>
            <a:r>
              <a:rPr lang="zh-CN" altLang="en-US" dirty="0">
                <a:solidFill>
                  <a:schemeClr val="hlink"/>
                </a:solidFill>
              </a:rPr>
              <a:t>缓冲溶液中共轭酸的</a:t>
            </a:r>
            <a:r>
              <a:rPr lang="en-US" altLang="zh-CN" dirty="0" err="1">
                <a:solidFill>
                  <a:schemeClr val="hlink"/>
                </a:solidFill>
              </a:rPr>
              <a:t>p</a:t>
            </a:r>
            <a:r>
              <a:rPr lang="en-US" altLang="zh-CN" i="1" dirty="0" err="1">
                <a:solidFill>
                  <a:schemeClr val="hlink"/>
                </a:solidFill>
              </a:rPr>
              <a:t>K</a:t>
            </a:r>
            <a:r>
              <a:rPr lang="en-US" altLang="zh-CN" baseline="-25000" dirty="0" err="1">
                <a:solidFill>
                  <a:schemeClr val="hlink"/>
                </a:solidFill>
              </a:rPr>
              <a:t>a</a:t>
            </a:r>
            <a:r>
              <a:rPr lang="zh-CN" altLang="el-GR" baseline="30000" dirty="0">
                <a:solidFill>
                  <a:schemeClr val="hlink"/>
                </a:solidFill>
                <a:sym typeface="Webdings" pitchFamily="18" charset="2"/>
              </a:rPr>
              <a:t></a:t>
            </a:r>
            <a:r>
              <a:rPr lang="zh-CN" altLang="en-US" dirty="0">
                <a:solidFill>
                  <a:schemeClr val="hlink"/>
                </a:solidFill>
                <a:sym typeface="Webdings" pitchFamily="18" charset="2"/>
              </a:rPr>
              <a:t>或</a:t>
            </a:r>
            <a:r>
              <a:rPr lang="en-US" altLang="zh-CN" dirty="0">
                <a:solidFill>
                  <a:schemeClr val="hlink"/>
                </a:solidFill>
                <a:sym typeface="Webdings" pitchFamily="18" charset="2"/>
              </a:rPr>
              <a:t>14</a:t>
            </a:r>
            <a:r>
              <a:rPr lang="zh-CN" altLang="en-US" dirty="0">
                <a:solidFill>
                  <a:schemeClr val="hlink"/>
                </a:solidFill>
                <a:sym typeface="Webdings" pitchFamily="18" charset="2"/>
              </a:rPr>
              <a:t>－ </a:t>
            </a:r>
            <a:r>
              <a:rPr lang="en-US" altLang="zh-CN" dirty="0" err="1">
                <a:solidFill>
                  <a:schemeClr val="hlink"/>
                </a:solidFill>
              </a:rPr>
              <a:t>p</a:t>
            </a:r>
            <a:r>
              <a:rPr lang="en-US" altLang="zh-CN" i="1" dirty="0" err="1">
                <a:solidFill>
                  <a:schemeClr val="hlink"/>
                </a:solidFill>
              </a:rPr>
              <a:t>K</a:t>
            </a:r>
            <a:r>
              <a:rPr lang="en-US" altLang="zh-CN" baseline="-25000" dirty="0" err="1">
                <a:solidFill>
                  <a:schemeClr val="hlink"/>
                </a:solidFill>
              </a:rPr>
              <a:t>b</a:t>
            </a:r>
            <a:r>
              <a:rPr lang="zh-CN" altLang="el-GR" baseline="30000" dirty="0">
                <a:solidFill>
                  <a:schemeClr val="hlink"/>
                </a:solidFill>
                <a:sym typeface="Webdings" pitchFamily="18" charset="2"/>
              </a:rPr>
              <a:t></a:t>
            </a:r>
            <a:r>
              <a:rPr lang="zh-CN" altLang="en-US" dirty="0">
                <a:solidFill>
                  <a:schemeClr val="hlink"/>
                </a:solidFill>
              </a:rPr>
              <a:t>值：</a:t>
            </a:r>
            <a:r>
              <a:rPr lang="zh-CN" altLang="en-US" dirty="0"/>
              <a:t>缓冲溶液的</a:t>
            </a:r>
            <a:r>
              <a:rPr lang="en-US" altLang="zh-CN" dirty="0"/>
              <a:t>pH</a:t>
            </a:r>
            <a:r>
              <a:rPr lang="zh-CN" altLang="en-US" dirty="0"/>
              <a:t>值在其</a:t>
            </a:r>
            <a:r>
              <a:rPr lang="en-US" altLang="zh-CN" dirty="0" err="1"/>
              <a:t>p</a:t>
            </a:r>
            <a:r>
              <a:rPr lang="en-US" altLang="zh-CN" i="1" dirty="0" err="1"/>
              <a:t>K</a:t>
            </a:r>
            <a:r>
              <a:rPr lang="en-US" altLang="zh-CN" baseline="-25000" dirty="0" err="1"/>
              <a:t>a</a:t>
            </a:r>
            <a:r>
              <a:rPr lang="zh-CN" altLang="el-GR" baseline="30000" dirty="0">
                <a:sym typeface="Webdings" pitchFamily="18" charset="2"/>
              </a:rPr>
              <a:t></a:t>
            </a:r>
            <a:r>
              <a:rPr lang="zh-CN" altLang="en-US" dirty="0"/>
              <a:t>值</a:t>
            </a:r>
            <a:r>
              <a:rPr lang="zh-CN" altLang="en-US" dirty="0">
                <a:sym typeface="Webdings" pitchFamily="18" charset="2"/>
              </a:rPr>
              <a:t>或</a:t>
            </a:r>
            <a:r>
              <a:rPr lang="en-US" altLang="zh-CN" dirty="0">
                <a:sym typeface="Webdings" pitchFamily="18" charset="2"/>
              </a:rPr>
              <a:t>14</a:t>
            </a:r>
            <a:r>
              <a:rPr lang="zh-CN" altLang="en-US" dirty="0">
                <a:sym typeface="Webdings" pitchFamily="18" charset="2"/>
              </a:rPr>
              <a:t>－ </a:t>
            </a:r>
            <a:r>
              <a:rPr lang="en-US" altLang="zh-CN" dirty="0" err="1"/>
              <a:t>p</a:t>
            </a:r>
            <a:r>
              <a:rPr lang="en-US" altLang="zh-CN" i="1" dirty="0" err="1"/>
              <a:t>K</a:t>
            </a:r>
            <a:r>
              <a:rPr lang="en-US" altLang="zh-CN" baseline="-25000" dirty="0" err="1"/>
              <a:t>b</a:t>
            </a:r>
            <a:r>
              <a:rPr lang="zh-CN" altLang="el-GR" baseline="30000" dirty="0">
                <a:sym typeface="Webdings" pitchFamily="18" charset="2"/>
              </a:rPr>
              <a:t></a:t>
            </a:r>
            <a:r>
              <a:rPr lang="zh-CN" altLang="en-US" dirty="0"/>
              <a:t>附近时，缓冲能力最大。</a:t>
            </a:r>
          </a:p>
          <a:p>
            <a:pPr>
              <a:lnSpc>
                <a:spcPct val="130000"/>
              </a:lnSpc>
              <a:buClr>
                <a:srgbClr val="FF00FF"/>
              </a:buClr>
              <a:buFont typeface="Wingdings" pitchFamily="2" charset="2"/>
              <a:buChar char="v"/>
            </a:pPr>
            <a:r>
              <a:rPr lang="zh-CN" altLang="en-US" dirty="0" smtClean="0">
                <a:solidFill>
                  <a:schemeClr val="hlink"/>
                </a:solidFill>
              </a:rPr>
              <a:t>缓冲</a:t>
            </a:r>
            <a:r>
              <a:rPr lang="zh-CN" altLang="en-US" dirty="0">
                <a:solidFill>
                  <a:schemeClr val="hlink"/>
                </a:solidFill>
              </a:rPr>
              <a:t>对的浓度比：</a:t>
            </a:r>
            <a:r>
              <a:rPr lang="zh-CN" altLang="en-US" dirty="0"/>
              <a:t>为</a:t>
            </a:r>
            <a:r>
              <a:rPr lang="en-US" altLang="zh-CN" dirty="0"/>
              <a:t>1:1</a:t>
            </a:r>
            <a:r>
              <a:rPr lang="zh-CN" altLang="en-US" dirty="0"/>
              <a:t>或相近</a:t>
            </a:r>
            <a:r>
              <a:rPr lang="en-US" altLang="zh-CN" dirty="0"/>
              <a:t>(0.1</a:t>
            </a:r>
            <a:r>
              <a:rPr lang="en-US" altLang="zh-CN" dirty="0">
                <a:cs typeface="Times New Roman" pitchFamily="18" charset="0"/>
              </a:rPr>
              <a:t>~10)</a:t>
            </a:r>
            <a:r>
              <a:rPr lang="zh-CN" altLang="en-US" dirty="0"/>
              <a:t>时</a:t>
            </a:r>
            <a:r>
              <a:rPr lang="en-US" altLang="zh-CN" dirty="0"/>
              <a:t>,</a:t>
            </a:r>
            <a:r>
              <a:rPr lang="zh-CN" altLang="en-US" dirty="0"/>
              <a:t>缓冲能力较“大”</a:t>
            </a:r>
            <a:r>
              <a:rPr lang="zh-CN" altLang="en-US" dirty="0" smtClean="0"/>
              <a:t>。</a:t>
            </a:r>
            <a:endParaRPr lang="en-US" altLang="zh-CN" dirty="0" smtClean="0"/>
          </a:p>
          <a:p>
            <a:pPr>
              <a:lnSpc>
                <a:spcPct val="130000"/>
              </a:lnSpc>
              <a:buClr>
                <a:srgbClr val="FF00FF"/>
              </a:buClr>
              <a:buFont typeface="Wingdings" pitchFamily="2" charset="2"/>
              <a:buChar char="v"/>
            </a:pPr>
            <a:r>
              <a:rPr lang="zh-CN" altLang="en-US" dirty="0" smtClean="0">
                <a:solidFill>
                  <a:schemeClr val="hlink"/>
                </a:solidFill>
              </a:rPr>
              <a:t>缓冲对的浓度：</a:t>
            </a:r>
            <a:r>
              <a:rPr lang="zh-CN" altLang="en-US" dirty="0" smtClean="0"/>
              <a:t>缓冲对的浓度均较大时，缓冲能力较大</a:t>
            </a:r>
            <a:r>
              <a:rPr lang="zh-CN" altLang="en-US" dirty="0" smtClean="0"/>
              <a:t>。</a:t>
            </a:r>
            <a:endParaRPr lang="zh-CN" altLang="en-US" dirty="0" smtClean="0"/>
          </a:p>
        </p:txBody>
      </p:sp>
      <p:pic>
        <p:nvPicPr>
          <p:cNvPr id="293892" name="Picture 4" descr="返回">
            <a:hlinkClick r:id="rId2" action="ppaction://hlinksldjump"/>
          </p:cNvPr>
          <p:cNvPicPr>
            <a:picLocks noChangeAspect="1" noChangeArrowheads="1"/>
          </p:cNvPicPr>
          <p:nvPr/>
        </p:nvPicPr>
        <p:blipFill>
          <a:blip r:embed="rId3"/>
          <a:srcRect/>
          <a:stretch>
            <a:fillRect/>
          </a:stretch>
        </p:blipFill>
        <p:spPr bwMode="auto">
          <a:xfrm>
            <a:off x="7494588" y="6383338"/>
            <a:ext cx="792162" cy="468312"/>
          </a:xfrm>
          <a:prstGeom prst="rect">
            <a:avLst/>
          </a:prstGeom>
          <a:noFill/>
        </p:spPr>
      </p:pic>
      <p:sp>
        <p:nvSpPr>
          <p:cNvPr id="293893" name="Rectangle 5"/>
          <p:cNvSpPr>
            <a:spLocks noGrp="1" noChangeArrowheads="1"/>
          </p:cNvSpPr>
          <p:nvPr>
            <p:ph type="title" idx="4294967295"/>
          </p:nvPr>
        </p:nvSpPr>
        <p:spPr/>
        <p:txBody>
          <a:bodyPr/>
          <a:lstStyle/>
          <a:p>
            <a:r>
              <a:rPr lang="en-US" altLang="zh-CN"/>
              <a:t>2.2.3.4 </a:t>
            </a:r>
            <a:r>
              <a:rPr lang="zh-CN" altLang="en-US"/>
              <a:t>缓冲溶液的缓冲性能</a:t>
            </a: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5" name="Text Box 3"/>
          <p:cNvSpPr txBox="1">
            <a:spLocks noChangeArrowheads="1"/>
          </p:cNvSpPr>
          <p:nvPr/>
        </p:nvSpPr>
        <p:spPr bwMode="auto">
          <a:xfrm>
            <a:off x="755650" y="1293813"/>
            <a:ext cx="7772400" cy="1630362"/>
          </a:xfrm>
          <a:prstGeom prst="rect">
            <a:avLst/>
          </a:prstGeom>
          <a:noFill/>
          <a:ln w="9525">
            <a:noFill/>
            <a:miter lim="800000"/>
            <a:headEnd/>
            <a:tailEnd/>
          </a:ln>
          <a:effectLst/>
        </p:spPr>
        <p:txBody>
          <a:bodyPr>
            <a:spAutoFit/>
          </a:bodyPr>
          <a:lstStyle/>
          <a:p>
            <a:pPr algn="just">
              <a:lnSpc>
                <a:spcPct val="120000"/>
              </a:lnSpc>
              <a:buClr>
                <a:srgbClr val="FF00FF"/>
              </a:buClr>
              <a:buFont typeface="Wingdings" pitchFamily="2" charset="2"/>
              <a:buChar char="v"/>
            </a:pPr>
            <a:r>
              <a:rPr lang="zh-CN" altLang="en-US" sz="2800"/>
              <a:t>缓冲对中任一物质的浓度过小都会使溶液丧失缓冲能力，故两者浓度之比最好趋近于</a:t>
            </a:r>
            <a:r>
              <a:rPr lang="en-US" altLang="zh-CN" sz="2800"/>
              <a:t>1</a:t>
            </a:r>
            <a:r>
              <a:rPr lang="zh-CN" altLang="en-US" sz="2800"/>
              <a:t>，此时缓冲能力最强。</a:t>
            </a:r>
          </a:p>
        </p:txBody>
      </p:sp>
      <p:sp>
        <p:nvSpPr>
          <p:cNvPr id="294916" name="Text Box 4"/>
          <p:cNvSpPr txBox="1">
            <a:spLocks noChangeArrowheads="1"/>
          </p:cNvSpPr>
          <p:nvPr/>
        </p:nvSpPr>
        <p:spPr bwMode="auto">
          <a:xfrm>
            <a:off x="755650" y="2997200"/>
            <a:ext cx="7921625" cy="1501775"/>
          </a:xfrm>
          <a:prstGeom prst="rect">
            <a:avLst/>
          </a:prstGeom>
          <a:noFill/>
          <a:ln w="9525">
            <a:noFill/>
            <a:miter lim="800000"/>
            <a:headEnd/>
            <a:tailEnd/>
          </a:ln>
          <a:effectLst/>
        </p:spPr>
        <p:txBody>
          <a:bodyPr>
            <a:spAutoFit/>
          </a:bodyPr>
          <a:lstStyle/>
          <a:p>
            <a:pPr>
              <a:lnSpc>
                <a:spcPct val="110000"/>
              </a:lnSpc>
              <a:spcBef>
                <a:spcPct val="20000"/>
              </a:spcBef>
              <a:buClr>
                <a:srgbClr val="FF00FF"/>
              </a:buClr>
              <a:buFont typeface="Wingdings" pitchFamily="2" charset="2"/>
              <a:buChar char="v"/>
            </a:pPr>
            <a:r>
              <a:rPr lang="zh-CN" altLang="en-US" sz="2800"/>
              <a:t>当</a:t>
            </a:r>
            <a:r>
              <a:rPr lang="en-US" altLang="zh-CN" sz="2800" i="1"/>
              <a:t>c</a:t>
            </a:r>
            <a:r>
              <a:rPr lang="en-US" altLang="zh-CN" sz="2800"/>
              <a:t>(</a:t>
            </a:r>
            <a:r>
              <a:rPr lang="zh-CN" altLang="en-US" sz="2800"/>
              <a:t>共轭酸</a:t>
            </a:r>
            <a:r>
              <a:rPr lang="en-US" altLang="zh-CN" sz="2800"/>
              <a:t>) = </a:t>
            </a:r>
            <a:r>
              <a:rPr lang="en-US" altLang="zh-CN" sz="2800" i="1"/>
              <a:t>c</a:t>
            </a:r>
            <a:r>
              <a:rPr lang="en-US" altLang="zh-CN" sz="2800"/>
              <a:t>(</a:t>
            </a:r>
            <a:r>
              <a:rPr lang="zh-CN" altLang="en-US" sz="2800"/>
              <a:t>共轭碱</a:t>
            </a:r>
            <a:r>
              <a:rPr lang="en-US" altLang="zh-CN" sz="2800"/>
              <a:t>)</a:t>
            </a:r>
            <a:r>
              <a:rPr lang="zh-CN" altLang="en-US" sz="2800"/>
              <a:t>时，</a:t>
            </a:r>
            <a:r>
              <a:rPr lang="en-US" altLang="zh-CN" sz="2800"/>
              <a:t>pH = p</a:t>
            </a:r>
            <a:r>
              <a:rPr lang="en-US" altLang="zh-CN" sz="2800" i="1"/>
              <a:t>K</a:t>
            </a:r>
            <a:r>
              <a:rPr lang="en-US" altLang="zh-CN" sz="2800" baseline="-20000"/>
              <a:t>a</a:t>
            </a:r>
            <a:r>
              <a:rPr lang="zh-CN" altLang="en-US" sz="2800" baseline="-20000"/>
              <a:t>，</a:t>
            </a:r>
            <a:r>
              <a:rPr lang="zh-CN" altLang="en-US" sz="2800"/>
              <a:t>因此选择缓冲体系时，应选择共轭酸的</a:t>
            </a:r>
            <a:r>
              <a:rPr lang="en-US" altLang="zh-CN" sz="2800"/>
              <a:t>p</a:t>
            </a:r>
            <a:r>
              <a:rPr lang="en-US" altLang="zh-CN" sz="2800" i="1"/>
              <a:t>K</a:t>
            </a:r>
            <a:r>
              <a:rPr lang="en-US" altLang="zh-CN" sz="2800" baseline="-20000"/>
              <a:t>a</a:t>
            </a:r>
            <a:r>
              <a:rPr lang="zh-CN" altLang="en-US" sz="2800"/>
              <a:t>与要求的</a:t>
            </a:r>
            <a:r>
              <a:rPr lang="en-US" altLang="zh-CN" sz="2800"/>
              <a:t>pH</a:t>
            </a:r>
            <a:r>
              <a:rPr lang="zh-CN" altLang="en-US" sz="2800"/>
              <a:t>值相近的缓冲对。 </a:t>
            </a:r>
          </a:p>
        </p:txBody>
      </p:sp>
      <p:sp>
        <p:nvSpPr>
          <p:cNvPr id="294917" name="Text Box 5"/>
          <p:cNvSpPr txBox="1">
            <a:spLocks noChangeArrowheads="1"/>
          </p:cNvSpPr>
          <p:nvPr/>
        </p:nvSpPr>
        <p:spPr bwMode="auto">
          <a:xfrm>
            <a:off x="841375" y="4595813"/>
            <a:ext cx="7978775" cy="1281112"/>
          </a:xfrm>
          <a:prstGeom prst="rect">
            <a:avLst/>
          </a:prstGeom>
          <a:noFill/>
          <a:ln w="12700" cap="sq">
            <a:noFill/>
            <a:miter lim="800000"/>
            <a:headEnd/>
            <a:tailEnd/>
          </a:ln>
          <a:effectLst/>
        </p:spPr>
        <p:txBody>
          <a:bodyPr tIns="0" bIns="0">
            <a:spAutoFit/>
          </a:bodyPr>
          <a:lstStyle/>
          <a:p>
            <a:pPr>
              <a:spcBef>
                <a:spcPct val="20000"/>
              </a:spcBef>
              <a:buClr>
                <a:srgbClr val="FF00FF"/>
              </a:buClr>
              <a:buFont typeface="Wingdings" pitchFamily="2" charset="2"/>
              <a:buChar char="v"/>
            </a:pPr>
            <a:r>
              <a:rPr lang="zh-CN" altLang="en-US" sz="2800"/>
              <a:t>一般认为，当缓冲对的浓度比在</a:t>
            </a:r>
            <a:r>
              <a:rPr lang="en-US" altLang="zh-CN" sz="2800"/>
              <a:t>0.1</a:t>
            </a:r>
            <a:r>
              <a:rPr lang="zh-CN" altLang="en-US" sz="2800"/>
              <a:t>和</a:t>
            </a:r>
            <a:r>
              <a:rPr lang="en-US" altLang="zh-CN" sz="2800"/>
              <a:t>10</a:t>
            </a:r>
            <a:r>
              <a:rPr lang="zh-CN" altLang="en-US" sz="2800"/>
              <a:t>之间才具有缓冲作用，因此，缓冲溶液的</a:t>
            </a:r>
            <a:r>
              <a:rPr lang="en-US" altLang="zh-CN" sz="2800"/>
              <a:t>pH </a:t>
            </a:r>
            <a:r>
              <a:rPr lang="zh-CN" altLang="en-US" sz="2800"/>
              <a:t>和</a:t>
            </a:r>
            <a:r>
              <a:rPr lang="en-US" altLang="zh-CN" sz="2800"/>
              <a:t>p</a:t>
            </a:r>
            <a:r>
              <a:rPr lang="en-US" altLang="zh-CN" sz="2800" i="1"/>
              <a:t>K</a:t>
            </a:r>
            <a:r>
              <a:rPr lang="en-US" altLang="zh-CN" sz="2800" baseline="-20000"/>
              <a:t>a</a:t>
            </a:r>
            <a:r>
              <a:rPr lang="zh-CN" altLang="en-US" sz="2800"/>
              <a:t>之间有以下关系：</a:t>
            </a:r>
            <a:r>
              <a:rPr lang="en-US" altLang="zh-CN" sz="2800"/>
              <a:t>pH = p</a:t>
            </a:r>
            <a:r>
              <a:rPr lang="en-US" altLang="zh-CN" sz="2800" i="1"/>
              <a:t>K</a:t>
            </a:r>
            <a:r>
              <a:rPr lang="en-US" altLang="zh-CN" sz="2800" baseline="-20000"/>
              <a:t>a</a:t>
            </a:r>
            <a:r>
              <a:rPr lang="en-US" altLang="zh-CN" sz="2800"/>
              <a:t> </a:t>
            </a:r>
            <a:r>
              <a:rPr lang="en-US" altLang="zh-CN" sz="2800">
                <a:cs typeface="Times New Roman" pitchFamily="18" charset="0"/>
              </a:rPr>
              <a:t>±</a:t>
            </a:r>
            <a:r>
              <a:rPr lang="en-US" altLang="zh-CN" sz="2800"/>
              <a:t> 1</a:t>
            </a:r>
          </a:p>
        </p:txBody>
      </p:sp>
      <p:sp>
        <p:nvSpPr>
          <p:cNvPr id="294918" name="Rectangle 6"/>
          <p:cNvSpPr>
            <a:spLocks noChangeArrowheads="1"/>
          </p:cNvSpPr>
          <p:nvPr/>
        </p:nvSpPr>
        <p:spPr bwMode="auto">
          <a:xfrm>
            <a:off x="900113" y="5945188"/>
            <a:ext cx="4762500" cy="579437"/>
          </a:xfrm>
          <a:prstGeom prst="rect">
            <a:avLst/>
          </a:prstGeom>
          <a:noFill/>
          <a:ln w="9525" algn="ctr">
            <a:noFill/>
            <a:miter lim="800000"/>
            <a:headEnd/>
            <a:tailEnd/>
          </a:ln>
          <a:effectLst/>
        </p:spPr>
        <p:txBody>
          <a:bodyPr wrap="none">
            <a:spAutoFit/>
          </a:bodyPr>
          <a:lstStyle/>
          <a:p>
            <a:pPr>
              <a:buClr>
                <a:schemeClr val="hlink"/>
              </a:buClr>
              <a:buFont typeface="Wingdings" pitchFamily="2" charset="2"/>
              <a:buChar char="Ø"/>
            </a:pPr>
            <a:r>
              <a:rPr lang="en-US" altLang="zh-CN">
                <a:solidFill>
                  <a:schemeClr val="hlink"/>
                </a:solidFill>
                <a:ea typeface="隶书" pitchFamily="49" charset="-122"/>
              </a:rPr>
              <a:t> </a:t>
            </a:r>
            <a:r>
              <a:rPr lang="zh-CN" altLang="en-US">
                <a:solidFill>
                  <a:schemeClr val="hlink"/>
                </a:solidFill>
                <a:ea typeface="隶书" pitchFamily="49" charset="-122"/>
              </a:rPr>
              <a:t>据所需</a:t>
            </a:r>
            <a:r>
              <a:rPr lang="en-US" altLang="zh-CN">
                <a:solidFill>
                  <a:schemeClr val="hlink"/>
                </a:solidFill>
                <a:ea typeface="隶书" pitchFamily="49" charset="-122"/>
              </a:rPr>
              <a:t>pH</a:t>
            </a:r>
            <a:r>
              <a:rPr lang="zh-CN" altLang="en-US">
                <a:solidFill>
                  <a:schemeClr val="hlink"/>
                </a:solidFill>
                <a:ea typeface="隶书" pitchFamily="49" charset="-122"/>
              </a:rPr>
              <a:t>值选择缓冲对</a:t>
            </a:r>
          </a:p>
        </p:txBody>
      </p:sp>
      <p:pic>
        <p:nvPicPr>
          <p:cNvPr id="294919" name="Picture 7" descr="返回">
            <a:hlinkClick r:id="rId2" action="ppaction://hlinksldjump"/>
          </p:cNvPr>
          <p:cNvPicPr>
            <a:picLocks noChangeAspect="1" noChangeArrowheads="1"/>
          </p:cNvPicPr>
          <p:nvPr/>
        </p:nvPicPr>
        <p:blipFill>
          <a:blip r:embed="rId3"/>
          <a:srcRect/>
          <a:stretch>
            <a:fillRect/>
          </a:stretch>
        </p:blipFill>
        <p:spPr bwMode="auto">
          <a:xfrm>
            <a:off x="7494588" y="6383338"/>
            <a:ext cx="792162" cy="468312"/>
          </a:xfrm>
          <a:prstGeom prst="rect">
            <a:avLst/>
          </a:prstGeom>
          <a:noFill/>
        </p:spPr>
      </p:pic>
      <p:sp>
        <p:nvSpPr>
          <p:cNvPr id="294921" name="Rectangle 9"/>
          <p:cNvSpPr>
            <a:spLocks noGrp="1" noChangeArrowheads="1"/>
          </p:cNvSpPr>
          <p:nvPr>
            <p:ph type="title"/>
          </p:nvPr>
        </p:nvSpPr>
        <p:spPr/>
        <p:txBody>
          <a:bodyPr/>
          <a:lstStyle/>
          <a:p>
            <a:r>
              <a:rPr lang="en-US" altLang="zh-CN"/>
              <a:t>2.2.3.</a:t>
            </a:r>
            <a:r>
              <a:rPr lang="en-US" altLang="zh-CN">
                <a:latin typeface="华文新魏" pitchFamily="2" charset="-122"/>
              </a:rPr>
              <a:t>5  </a:t>
            </a:r>
            <a:r>
              <a:rPr lang="zh-CN" altLang="en-US">
                <a:latin typeface="华文新魏" pitchFamily="2" charset="-122"/>
              </a:rPr>
              <a:t>缓冲溶液的选择和配制</a:t>
            </a:r>
          </a:p>
        </p:txBody>
      </p:sp>
    </p:spTree>
  </p:cSld>
  <p:clrMapOvr>
    <a:masterClrMapping/>
  </p:clrMapOvr>
  <p:transition>
    <p:blinds/>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5939" name="Object 3"/>
          <p:cNvGraphicFramePr>
            <a:graphicFrameLocks noChangeAspect="1"/>
          </p:cNvGraphicFramePr>
          <p:nvPr/>
        </p:nvGraphicFramePr>
        <p:xfrm>
          <a:off x="2281238" y="4670425"/>
          <a:ext cx="3803650" cy="681038"/>
        </p:xfrm>
        <a:graphic>
          <a:graphicData uri="http://schemas.openxmlformats.org/presentationml/2006/ole">
            <p:oleObj spid="_x0000_s295939" name="Equation" r:id="rId3" imgW="1193760" imgH="241200" progId="Equation.DSMT4">
              <p:embed/>
            </p:oleObj>
          </a:graphicData>
        </a:graphic>
      </p:graphicFrame>
      <p:pic>
        <p:nvPicPr>
          <p:cNvPr id="295941" name="Picture 5" descr="返回">
            <a:hlinkClick r:id="rId4" action="ppaction://hlinksldjump"/>
          </p:cNvPr>
          <p:cNvPicPr>
            <a:picLocks noChangeAspect="1" noChangeArrowheads="1"/>
          </p:cNvPicPr>
          <p:nvPr/>
        </p:nvPicPr>
        <p:blipFill>
          <a:blip r:embed="rId5"/>
          <a:srcRect/>
          <a:stretch>
            <a:fillRect/>
          </a:stretch>
        </p:blipFill>
        <p:spPr bwMode="auto">
          <a:xfrm>
            <a:off x="7494588" y="6383338"/>
            <a:ext cx="792162" cy="468312"/>
          </a:xfrm>
          <a:prstGeom prst="rect">
            <a:avLst/>
          </a:prstGeom>
          <a:noFill/>
        </p:spPr>
      </p:pic>
      <p:sp>
        <p:nvSpPr>
          <p:cNvPr id="295942" name="Rectangle 6"/>
          <p:cNvSpPr>
            <a:spLocks noGrp="1" noChangeArrowheads="1"/>
          </p:cNvSpPr>
          <p:nvPr>
            <p:ph type="title"/>
          </p:nvPr>
        </p:nvSpPr>
        <p:spPr/>
        <p:txBody>
          <a:bodyPr/>
          <a:lstStyle/>
          <a:p>
            <a:r>
              <a:rPr lang="zh-CN" altLang="en-US"/>
              <a:t>缓冲范围</a:t>
            </a:r>
          </a:p>
        </p:txBody>
      </p:sp>
      <p:sp>
        <p:nvSpPr>
          <p:cNvPr id="295943" name="Rectangle 7"/>
          <p:cNvSpPr>
            <a:spLocks noChangeArrowheads="1"/>
          </p:cNvSpPr>
          <p:nvPr/>
        </p:nvSpPr>
        <p:spPr bwMode="auto">
          <a:xfrm>
            <a:off x="755650" y="1341438"/>
            <a:ext cx="8077200" cy="3657600"/>
          </a:xfrm>
          <a:prstGeom prst="rect">
            <a:avLst/>
          </a:prstGeom>
          <a:noFill/>
          <a:ln w="9525">
            <a:noFill/>
            <a:miter lim="800000"/>
            <a:headEnd/>
            <a:tailEnd/>
          </a:ln>
          <a:effectLst/>
        </p:spPr>
        <p:txBody>
          <a:bodyPr/>
          <a:lstStyle/>
          <a:p>
            <a:pPr marL="342900" indent="-342900">
              <a:lnSpc>
                <a:spcPct val="125000"/>
              </a:lnSpc>
              <a:spcBef>
                <a:spcPct val="20000"/>
              </a:spcBef>
              <a:buClr>
                <a:srgbClr val="FF00FF"/>
              </a:buClr>
              <a:buFont typeface="Wingdings" pitchFamily="2" charset="2"/>
              <a:buChar char="v"/>
            </a:pPr>
            <a:r>
              <a:rPr lang="zh-CN" altLang="en-US">
                <a:solidFill>
                  <a:srgbClr val="0000FF"/>
                </a:solidFill>
              </a:rPr>
              <a:t>只有当缓冲比在</a:t>
            </a:r>
            <a:r>
              <a:rPr lang="en-US" altLang="zh-CN">
                <a:solidFill>
                  <a:srgbClr val="0000FF"/>
                </a:solidFill>
              </a:rPr>
              <a:t>0.1~10 </a:t>
            </a:r>
            <a:r>
              <a:rPr lang="zh-CN" altLang="en-US">
                <a:solidFill>
                  <a:srgbClr val="0000FF"/>
                </a:solidFill>
              </a:rPr>
              <a:t>范围内，缓冲溶液才能发挥缓冲作用。通常把缓冲溶液能发挥缓冲作用（缓冲比为</a:t>
            </a:r>
            <a:r>
              <a:rPr lang="en-US" altLang="zh-CN">
                <a:solidFill>
                  <a:srgbClr val="0000FF"/>
                </a:solidFill>
              </a:rPr>
              <a:t>0.1~10</a:t>
            </a:r>
            <a:r>
              <a:rPr lang="zh-CN" altLang="en-US">
                <a:solidFill>
                  <a:srgbClr val="0000FF"/>
                </a:solidFill>
              </a:rPr>
              <a:t>）的</a:t>
            </a:r>
            <a:r>
              <a:rPr lang="en-US" altLang="zh-CN">
                <a:solidFill>
                  <a:srgbClr val="0000FF"/>
                </a:solidFill>
              </a:rPr>
              <a:t>pH</a:t>
            </a:r>
            <a:r>
              <a:rPr lang="zh-CN" altLang="en-US">
                <a:solidFill>
                  <a:srgbClr val="0000FF"/>
                </a:solidFill>
              </a:rPr>
              <a:t>范围称为</a:t>
            </a:r>
            <a:r>
              <a:rPr lang="zh-CN" altLang="en-US">
                <a:solidFill>
                  <a:srgbClr val="FF0000"/>
                </a:solidFill>
              </a:rPr>
              <a:t>缓冲范围</a:t>
            </a:r>
            <a:r>
              <a:rPr lang="zh-CN" altLang="en-US">
                <a:solidFill>
                  <a:srgbClr val="0000FF"/>
                </a:solidFill>
              </a:rPr>
              <a:t>。</a:t>
            </a:r>
          </a:p>
          <a:p>
            <a:pPr marL="342900" indent="-342900">
              <a:lnSpc>
                <a:spcPct val="125000"/>
              </a:lnSpc>
              <a:spcBef>
                <a:spcPct val="20000"/>
              </a:spcBef>
              <a:buClr>
                <a:srgbClr val="FF00FF"/>
              </a:buClr>
              <a:buFont typeface="Wingdings" pitchFamily="2" charset="2"/>
              <a:buChar char="v"/>
            </a:pPr>
            <a:r>
              <a:rPr lang="en-US" altLang="zh-CN">
                <a:solidFill>
                  <a:srgbClr val="0000FF"/>
                </a:solidFill>
              </a:rPr>
              <a:t>HA-A</a:t>
            </a:r>
            <a:r>
              <a:rPr lang="en-US" altLang="zh-CN" baseline="30000">
                <a:solidFill>
                  <a:srgbClr val="0000FF"/>
                </a:solidFill>
              </a:rPr>
              <a:t>- </a:t>
            </a:r>
            <a:r>
              <a:rPr lang="zh-CN" altLang="en-US">
                <a:solidFill>
                  <a:srgbClr val="0000FF"/>
                </a:solidFill>
              </a:rPr>
              <a:t>缓冲溶液的缓冲范围为：</a:t>
            </a:r>
          </a:p>
        </p:txBody>
      </p:sp>
    </p:spTree>
  </p:cSld>
  <p:clrMapOvr>
    <a:masterClrMapping/>
  </p:clrMapOvr>
  <p:transition>
    <p:blinds/>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ChangeArrowheads="1"/>
          </p:cNvSpPr>
          <p:nvPr/>
        </p:nvSpPr>
        <p:spPr bwMode="auto">
          <a:xfrm>
            <a:off x="827088" y="4005263"/>
            <a:ext cx="7848600" cy="2232025"/>
          </a:xfrm>
          <a:prstGeom prst="rect">
            <a:avLst/>
          </a:prstGeom>
          <a:noFill/>
          <a:ln w="9525">
            <a:noFill/>
            <a:miter lim="800000"/>
            <a:headEnd/>
            <a:tailEnd/>
          </a:ln>
          <a:effectLst/>
        </p:spPr>
        <p:txBody>
          <a:bodyPr/>
          <a:lstStyle/>
          <a:p>
            <a:pPr marL="342900" indent="-342900">
              <a:lnSpc>
                <a:spcPct val="90000"/>
              </a:lnSpc>
              <a:spcBef>
                <a:spcPct val="20000"/>
              </a:spcBef>
              <a:buClr>
                <a:srgbClr val="FF00FF"/>
              </a:buClr>
              <a:buFont typeface="Wingdings" pitchFamily="2" charset="2"/>
              <a:buChar char="v"/>
            </a:pPr>
            <a:r>
              <a:rPr kumimoji="1" lang="zh-CN" altLang="en-US" sz="3200">
                <a:solidFill>
                  <a:srgbClr val="0000CC"/>
                </a:solidFill>
                <a:latin typeface="Times New Roman" pitchFamily="18" charset="0"/>
                <a:ea typeface="黑体" pitchFamily="49" charset="-122"/>
              </a:rPr>
              <a:t>蒸气压下降</a:t>
            </a:r>
          </a:p>
          <a:p>
            <a:pPr marL="342900" indent="-342900">
              <a:lnSpc>
                <a:spcPct val="90000"/>
              </a:lnSpc>
              <a:spcBef>
                <a:spcPct val="20000"/>
              </a:spcBef>
              <a:buClr>
                <a:srgbClr val="FF00FF"/>
              </a:buClr>
              <a:buFont typeface="Wingdings" pitchFamily="2" charset="2"/>
              <a:buChar char="v"/>
            </a:pPr>
            <a:r>
              <a:rPr kumimoji="1" lang="zh-CN" altLang="en-US" sz="3200">
                <a:solidFill>
                  <a:srgbClr val="0000CC"/>
                </a:solidFill>
                <a:latin typeface="Times New Roman" pitchFamily="18" charset="0"/>
                <a:ea typeface="黑体" pitchFamily="49" charset="-122"/>
              </a:rPr>
              <a:t>沸点上升</a:t>
            </a:r>
          </a:p>
          <a:p>
            <a:pPr marL="342900" indent="-342900">
              <a:lnSpc>
                <a:spcPct val="90000"/>
              </a:lnSpc>
              <a:spcBef>
                <a:spcPct val="20000"/>
              </a:spcBef>
              <a:buClr>
                <a:srgbClr val="FF00FF"/>
              </a:buClr>
              <a:buFont typeface="Wingdings" pitchFamily="2" charset="2"/>
              <a:buChar char="v"/>
            </a:pPr>
            <a:r>
              <a:rPr kumimoji="1" lang="zh-CN" altLang="en-US" sz="3200">
                <a:solidFill>
                  <a:srgbClr val="0000CC"/>
                </a:solidFill>
                <a:latin typeface="Times New Roman" pitchFamily="18" charset="0"/>
                <a:ea typeface="黑体" pitchFamily="49" charset="-122"/>
              </a:rPr>
              <a:t>凝固点下降</a:t>
            </a:r>
          </a:p>
          <a:p>
            <a:pPr marL="342900" indent="-342900">
              <a:lnSpc>
                <a:spcPct val="90000"/>
              </a:lnSpc>
              <a:spcBef>
                <a:spcPct val="20000"/>
              </a:spcBef>
              <a:buClr>
                <a:srgbClr val="FF00FF"/>
              </a:buClr>
              <a:buFont typeface="Wingdings" pitchFamily="2" charset="2"/>
              <a:buChar char="v"/>
            </a:pPr>
            <a:r>
              <a:rPr kumimoji="1" lang="zh-CN" altLang="en-US" sz="3200">
                <a:solidFill>
                  <a:srgbClr val="0000CC"/>
                </a:solidFill>
                <a:latin typeface="Times New Roman" pitchFamily="18" charset="0"/>
                <a:ea typeface="黑体" pitchFamily="49" charset="-122"/>
              </a:rPr>
              <a:t>渗透压</a:t>
            </a:r>
          </a:p>
        </p:txBody>
      </p:sp>
      <p:sp>
        <p:nvSpPr>
          <p:cNvPr id="201731" name="AutoShape 3"/>
          <p:cNvSpPr>
            <a:spLocks/>
          </p:cNvSpPr>
          <p:nvPr/>
        </p:nvSpPr>
        <p:spPr bwMode="auto">
          <a:xfrm>
            <a:off x="3563938" y="4221163"/>
            <a:ext cx="431800" cy="1800225"/>
          </a:xfrm>
          <a:prstGeom prst="rightBrace">
            <a:avLst>
              <a:gd name="adj1" fmla="val 34743"/>
              <a:gd name="adj2" fmla="val 50037"/>
            </a:avLst>
          </a:prstGeom>
          <a:noFill/>
          <a:ln w="38100">
            <a:solidFill>
              <a:schemeClr val="hlink"/>
            </a:solidFill>
            <a:round/>
            <a:headEnd/>
            <a:tailEnd/>
          </a:ln>
          <a:effectLst/>
        </p:spPr>
        <p:txBody>
          <a:bodyPr wrap="none" anchor="ctr"/>
          <a:lstStyle/>
          <a:p>
            <a:endParaRPr lang="zh-CN" altLang="en-US"/>
          </a:p>
        </p:txBody>
      </p:sp>
      <p:sp>
        <p:nvSpPr>
          <p:cNvPr id="201732" name="Text Box 4"/>
          <p:cNvSpPr txBox="1">
            <a:spLocks noChangeArrowheads="1"/>
          </p:cNvSpPr>
          <p:nvPr/>
        </p:nvSpPr>
        <p:spPr bwMode="auto">
          <a:xfrm>
            <a:off x="4176713" y="4584700"/>
            <a:ext cx="3851275" cy="1076325"/>
          </a:xfrm>
          <a:prstGeom prst="rect">
            <a:avLst/>
          </a:prstGeom>
          <a:solidFill>
            <a:srgbClr val="E7FFFF"/>
          </a:solidFill>
          <a:ln w="9525">
            <a:solidFill>
              <a:srgbClr val="FFFF00"/>
            </a:solidFill>
            <a:miter lim="800000"/>
            <a:headEnd/>
            <a:tailEnd/>
          </a:ln>
          <a:effectLst/>
        </p:spPr>
        <p:txBody>
          <a:bodyPr wrap="none">
            <a:spAutoFit/>
          </a:bodyPr>
          <a:lstStyle/>
          <a:p>
            <a:r>
              <a:rPr lang="zh-CN" altLang="en-US" sz="3200">
                <a:solidFill>
                  <a:srgbClr val="0000CC"/>
                </a:solidFill>
                <a:ea typeface="黑体" pitchFamily="49" charset="-122"/>
              </a:rPr>
              <a:t>稀溶液的依数性定律</a:t>
            </a:r>
            <a:endParaRPr kumimoji="1" lang="zh-CN" altLang="en-US" sz="3200">
              <a:solidFill>
                <a:srgbClr val="0000CC"/>
              </a:solidFill>
              <a:latin typeface="Times New Roman" pitchFamily="18" charset="0"/>
              <a:ea typeface="黑体" pitchFamily="49" charset="-122"/>
            </a:endParaRPr>
          </a:p>
          <a:p>
            <a:r>
              <a:rPr kumimoji="1" lang="zh-CN" altLang="en-US" sz="3200">
                <a:solidFill>
                  <a:schemeClr val="hlink"/>
                </a:solidFill>
                <a:latin typeface="Times New Roman" pitchFamily="18" charset="0"/>
                <a:ea typeface="黑体" pitchFamily="49" charset="-122"/>
              </a:rPr>
              <a:t>（与纯溶剂比较）</a:t>
            </a:r>
            <a:r>
              <a:rPr kumimoji="1" lang="zh-CN" altLang="en-US" sz="3200">
                <a:latin typeface="Times New Roman" pitchFamily="18" charset="0"/>
                <a:ea typeface="黑体" pitchFamily="49" charset="-122"/>
              </a:rPr>
              <a:t> </a:t>
            </a:r>
          </a:p>
        </p:txBody>
      </p:sp>
      <p:sp>
        <p:nvSpPr>
          <p:cNvPr id="201733" name="Rectangle 5"/>
          <p:cNvSpPr>
            <a:spLocks noGrp="1" noChangeArrowheads="1"/>
          </p:cNvSpPr>
          <p:nvPr>
            <p:ph type="title"/>
          </p:nvPr>
        </p:nvSpPr>
        <p:spPr>
          <a:noFill/>
          <a:ln/>
        </p:spPr>
        <p:txBody>
          <a:bodyPr anchor="b"/>
          <a:lstStyle/>
          <a:p>
            <a:r>
              <a:rPr lang="en-US" altLang="zh-CN" dirty="0" smtClean="0">
                <a:solidFill>
                  <a:srgbClr val="FF0000"/>
                </a:solidFill>
              </a:rPr>
              <a:t>2.1.1 </a:t>
            </a:r>
            <a:r>
              <a:rPr lang="zh-CN" altLang="en-US" dirty="0">
                <a:solidFill>
                  <a:srgbClr val="FF0000"/>
                </a:solidFill>
              </a:rPr>
              <a:t>非电解质溶液的通性</a:t>
            </a:r>
          </a:p>
        </p:txBody>
      </p:sp>
      <p:sp>
        <p:nvSpPr>
          <p:cNvPr id="201734" name="Text Box 6"/>
          <p:cNvSpPr txBox="1">
            <a:spLocks noChangeArrowheads="1"/>
          </p:cNvSpPr>
          <p:nvPr/>
        </p:nvSpPr>
        <p:spPr bwMode="auto">
          <a:xfrm>
            <a:off x="720725" y="1295400"/>
            <a:ext cx="8243888" cy="2563813"/>
          </a:xfrm>
          <a:prstGeom prst="rect">
            <a:avLst/>
          </a:prstGeom>
          <a:noFill/>
          <a:ln w="12700" cap="sq">
            <a:noFill/>
            <a:miter lim="800000"/>
            <a:headEnd/>
            <a:tailEnd/>
          </a:ln>
          <a:effectLst/>
        </p:spPr>
        <p:txBody>
          <a:bodyPr tIns="0" bIns="0">
            <a:spAutoFit/>
          </a:bodyPr>
          <a:lstStyle/>
          <a:p>
            <a:pPr>
              <a:lnSpc>
                <a:spcPct val="120000"/>
              </a:lnSpc>
            </a:pPr>
            <a:r>
              <a:rPr kumimoji="1" lang="zh-CN" altLang="en-US" sz="2800">
                <a:solidFill>
                  <a:schemeClr val="hlink"/>
                </a:solidFill>
                <a:latin typeface="Times New Roman" pitchFamily="18" charset="0"/>
                <a:ea typeface="黑体" pitchFamily="49" charset="-122"/>
              </a:rPr>
              <a:t>难挥发的非电解质稀溶液有一定的共同性和规律性。该类性质称为</a:t>
            </a:r>
            <a:r>
              <a:rPr kumimoji="1" lang="zh-CN" altLang="en-US" sz="2800">
                <a:solidFill>
                  <a:srgbClr val="FF0066"/>
                </a:solidFill>
                <a:latin typeface="Times New Roman" pitchFamily="18" charset="0"/>
                <a:ea typeface="黑体" pitchFamily="49" charset="-122"/>
              </a:rPr>
              <a:t>稀溶液的通性</a:t>
            </a:r>
            <a:r>
              <a:rPr kumimoji="1" lang="zh-CN" altLang="en-US" sz="2800">
                <a:solidFill>
                  <a:schemeClr val="hlink"/>
                </a:solidFill>
                <a:latin typeface="Times New Roman" pitchFamily="18" charset="0"/>
                <a:ea typeface="黑体" pitchFamily="49" charset="-122"/>
              </a:rPr>
              <a:t>，或称为</a:t>
            </a:r>
            <a:r>
              <a:rPr kumimoji="1" lang="zh-CN" altLang="en-US" sz="2800">
                <a:solidFill>
                  <a:srgbClr val="FF0066"/>
                </a:solidFill>
                <a:latin typeface="Times New Roman" pitchFamily="18" charset="0"/>
                <a:ea typeface="黑体" pitchFamily="49" charset="-122"/>
              </a:rPr>
              <a:t>依数性</a:t>
            </a:r>
            <a:r>
              <a:rPr kumimoji="1" lang="en-US" altLang="zh-CN" sz="2800">
                <a:solidFill>
                  <a:schemeClr val="folHlink"/>
                </a:solidFill>
                <a:latin typeface="Times New Roman" pitchFamily="18" charset="0"/>
                <a:ea typeface="黑体" pitchFamily="49" charset="-122"/>
              </a:rPr>
              <a:t>(</a:t>
            </a:r>
            <a:r>
              <a:rPr kumimoji="1" lang="en-US" altLang="zh-CN" sz="2800" b="1" i="1">
                <a:solidFill>
                  <a:srgbClr val="FF00FF"/>
                </a:solidFill>
                <a:latin typeface="Times New Roman" pitchFamily="18" charset="0"/>
                <a:ea typeface="黑体" pitchFamily="49" charset="-122"/>
              </a:rPr>
              <a:t>colligative properties</a:t>
            </a:r>
            <a:r>
              <a:rPr kumimoji="1" lang="en-US" altLang="zh-CN" sz="2800">
                <a:solidFill>
                  <a:schemeClr val="folHlink"/>
                </a:solidFill>
                <a:latin typeface="Times New Roman" pitchFamily="18" charset="0"/>
                <a:ea typeface="黑体" pitchFamily="49" charset="-122"/>
              </a:rPr>
              <a:t>)</a:t>
            </a:r>
            <a:r>
              <a:rPr kumimoji="1" lang="zh-CN" altLang="en-US" sz="2800">
                <a:solidFill>
                  <a:schemeClr val="hlink"/>
                </a:solidFill>
                <a:latin typeface="Times New Roman" pitchFamily="18" charset="0"/>
                <a:ea typeface="黑体" pitchFamily="49" charset="-122"/>
              </a:rPr>
              <a:t>。即：</a:t>
            </a:r>
            <a:r>
              <a:rPr kumimoji="1" lang="zh-CN" altLang="en-US" sz="2800">
                <a:solidFill>
                  <a:srgbClr val="FF0066"/>
                </a:solidFill>
                <a:latin typeface="Times New Roman" pitchFamily="18" charset="0"/>
                <a:ea typeface="黑体" pitchFamily="49" charset="-122"/>
              </a:rPr>
              <a:t>难挥发</a:t>
            </a:r>
            <a:r>
              <a:rPr kumimoji="1" lang="zh-CN" altLang="en-US" sz="2800">
                <a:solidFill>
                  <a:schemeClr val="hlink"/>
                </a:solidFill>
                <a:latin typeface="Times New Roman" pitchFamily="18" charset="0"/>
                <a:ea typeface="黑体" pitchFamily="49" charset="-122"/>
              </a:rPr>
              <a:t>的</a:t>
            </a:r>
            <a:r>
              <a:rPr kumimoji="1" lang="zh-CN" altLang="en-US" sz="2800">
                <a:solidFill>
                  <a:srgbClr val="FF0066"/>
                </a:solidFill>
                <a:latin typeface="Times New Roman" pitchFamily="18" charset="0"/>
                <a:ea typeface="黑体" pitchFamily="49" charset="-122"/>
              </a:rPr>
              <a:t>非电解质</a:t>
            </a:r>
            <a:r>
              <a:rPr kumimoji="1" lang="zh-CN" altLang="en-US" sz="2800">
                <a:solidFill>
                  <a:schemeClr val="hlink"/>
                </a:solidFill>
                <a:latin typeface="Times New Roman" pitchFamily="18" charset="0"/>
                <a:ea typeface="黑体" pitchFamily="49" charset="-122"/>
              </a:rPr>
              <a:t>所形成的</a:t>
            </a:r>
            <a:r>
              <a:rPr kumimoji="1" lang="zh-CN" altLang="en-US" sz="2800">
                <a:solidFill>
                  <a:srgbClr val="FF0066"/>
                </a:solidFill>
                <a:latin typeface="Times New Roman" pitchFamily="18" charset="0"/>
                <a:ea typeface="黑体" pitchFamily="49" charset="-122"/>
              </a:rPr>
              <a:t>稀</a:t>
            </a:r>
            <a:r>
              <a:rPr kumimoji="1" lang="zh-CN" altLang="en-US" sz="2800">
                <a:solidFill>
                  <a:schemeClr val="hlink"/>
                </a:solidFill>
                <a:latin typeface="Times New Roman" pitchFamily="18" charset="0"/>
                <a:ea typeface="黑体" pitchFamily="49" charset="-122"/>
              </a:rPr>
              <a:t>溶液的性质与一定量溶剂中所溶解溶质的数量</a:t>
            </a:r>
            <a:r>
              <a:rPr kumimoji="1" lang="en-US" altLang="zh-CN" sz="2800">
                <a:solidFill>
                  <a:schemeClr val="hlink"/>
                </a:solidFill>
                <a:latin typeface="Times New Roman" pitchFamily="18" charset="0"/>
                <a:ea typeface="黑体" pitchFamily="49" charset="-122"/>
              </a:rPr>
              <a:t>(</a:t>
            </a:r>
            <a:r>
              <a:rPr kumimoji="1" lang="zh-CN" altLang="en-US" sz="2800">
                <a:solidFill>
                  <a:schemeClr val="hlink"/>
                </a:solidFill>
                <a:latin typeface="Times New Roman" pitchFamily="18" charset="0"/>
                <a:ea typeface="黑体" pitchFamily="49" charset="-122"/>
              </a:rPr>
              <a:t>物质的量</a:t>
            </a:r>
            <a:r>
              <a:rPr kumimoji="1" lang="en-US" altLang="zh-CN" sz="2800">
                <a:solidFill>
                  <a:schemeClr val="hlink"/>
                </a:solidFill>
                <a:latin typeface="Times New Roman" pitchFamily="18" charset="0"/>
                <a:ea typeface="黑体" pitchFamily="49" charset="-122"/>
              </a:rPr>
              <a:t>)</a:t>
            </a:r>
            <a:r>
              <a:rPr kumimoji="1" lang="zh-CN" altLang="en-US" sz="2800">
                <a:solidFill>
                  <a:schemeClr val="hlink"/>
                </a:solidFill>
                <a:latin typeface="Times New Roman" pitchFamily="18" charset="0"/>
                <a:ea typeface="黑体" pitchFamily="49" charset="-122"/>
              </a:rPr>
              <a:t>成正比，而与溶质的本性无关。包括：</a:t>
            </a:r>
          </a:p>
        </p:txBody>
      </p:sp>
      <p:pic>
        <p:nvPicPr>
          <p:cNvPr id="201735" name="Picture 7" descr="返回">
            <a:hlinkClick r:id="rId3" action="ppaction://hlinksldjump"/>
          </p:cNvPr>
          <p:cNvPicPr>
            <a:picLocks noChangeAspect="1" noChangeArrowheads="1"/>
          </p:cNvPicPr>
          <p:nvPr/>
        </p:nvPicPr>
        <p:blipFill>
          <a:blip r:embed="rId4"/>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p:txBody>
          <a:bodyPr/>
          <a:lstStyle/>
          <a:p>
            <a:r>
              <a:rPr lang="zh-CN" altLang="en-US"/>
              <a:t>常用缓冲溶液的缓冲范围</a:t>
            </a:r>
          </a:p>
        </p:txBody>
      </p:sp>
      <p:graphicFrame>
        <p:nvGraphicFramePr>
          <p:cNvPr id="296963" name="Group 3"/>
          <p:cNvGraphicFramePr>
            <a:graphicFrameLocks noGrp="1"/>
          </p:cNvGraphicFramePr>
          <p:nvPr/>
        </p:nvGraphicFramePr>
        <p:xfrm>
          <a:off x="684213" y="1341438"/>
          <a:ext cx="8207375" cy="4670997"/>
        </p:xfrm>
        <a:graphic>
          <a:graphicData uri="http://schemas.openxmlformats.org/drawingml/2006/table">
            <a:tbl>
              <a:tblPr/>
              <a:tblGrid>
                <a:gridCol w="3027362"/>
                <a:gridCol w="2390775"/>
                <a:gridCol w="1035050"/>
                <a:gridCol w="1754188"/>
              </a:tblGrid>
              <a:tr h="495300">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zh-CN" altLang="en-US" sz="2800" b="0" i="0" u="none" strike="noStrike" cap="none" normalizeH="0" baseline="0" smtClean="0">
                          <a:ln>
                            <a:noFill/>
                          </a:ln>
                          <a:solidFill>
                            <a:schemeClr val="hlink"/>
                          </a:solidFill>
                          <a:effectLst>
                            <a:outerShdw blurRad="38100" dist="38100" dir="2700000" algn="tl">
                              <a:srgbClr val="C0C0C0"/>
                            </a:outerShdw>
                          </a:effectLst>
                          <a:latin typeface="Times New Roman" pitchFamily="18" charset="0"/>
                          <a:ea typeface="黑体" pitchFamily="49" charset="-122"/>
                        </a:rPr>
                        <a:t>缓冲溶液</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zh-CN" altLang="en-US" sz="2800" b="0" i="0" u="none" strike="noStrike" cap="none" normalizeH="0" baseline="0" smtClean="0">
                          <a:ln>
                            <a:noFill/>
                          </a:ln>
                          <a:solidFill>
                            <a:schemeClr val="folHlink"/>
                          </a:solidFill>
                          <a:effectLst/>
                          <a:latin typeface="Times New Roman" pitchFamily="18" charset="0"/>
                          <a:ea typeface="黑体" pitchFamily="49" charset="-122"/>
                        </a:rPr>
                        <a:t>共轭酸碱对</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chemeClr val="folHlink"/>
                          </a:solidFill>
                          <a:effectLst/>
                          <a:latin typeface="Times New Roman" pitchFamily="18" charset="0"/>
                          <a:ea typeface="黑体" pitchFamily="49" charset="-122"/>
                        </a:rPr>
                        <a:t>p</a:t>
                      </a:r>
                      <a:r>
                        <a:rPr kumimoji="1" lang="en-US" altLang="zh-CN" sz="2800" b="0" i="1" u="none" strike="noStrike" cap="none" normalizeH="0" baseline="0" smtClean="0">
                          <a:ln>
                            <a:noFill/>
                          </a:ln>
                          <a:solidFill>
                            <a:schemeClr val="folHlink"/>
                          </a:solidFill>
                          <a:effectLst/>
                          <a:latin typeface="Times New Roman" pitchFamily="18" charset="0"/>
                          <a:ea typeface="黑体" pitchFamily="49" charset="-122"/>
                        </a:rPr>
                        <a:t>K</a:t>
                      </a:r>
                      <a:r>
                        <a:rPr kumimoji="1" lang="en-US" altLang="zh-CN" sz="2800" b="0" i="0" u="none" strike="noStrike" cap="none" normalizeH="0" baseline="-25000" smtClean="0">
                          <a:ln>
                            <a:noFill/>
                          </a:ln>
                          <a:solidFill>
                            <a:schemeClr val="folHlink"/>
                          </a:solidFill>
                          <a:effectLst/>
                          <a:latin typeface="Times New Roman" pitchFamily="18" charset="0"/>
                          <a:ea typeface="黑体" pitchFamily="49"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zh-CN" altLang="en-US" sz="2800" b="0" i="0" u="none" strike="noStrike" cap="none" normalizeH="0" baseline="0" smtClean="0">
                          <a:ln>
                            <a:noFill/>
                          </a:ln>
                          <a:solidFill>
                            <a:schemeClr val="folHlink"/>
                          </a:solidFill>
                          <a:effectLst/>
                          <a:latin typeface="Times New Roman" pitchFamily="18" charset="0"/>
                          <a:ea typeface="黑体" pitchFamily="49" charset="-122"/>
                        </a:rPr>
                        <a:t>缓冲范围</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33400">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chemeClr val="hlink"/>
                          </a:solidFill>
                          <a:effectLst/>
                          <a:latin typeface="Times New Roman" pitchFamily="18" charset="0"/>
                          <a:ea typeface="黑体" pitchFamily="49" charset="-122"/>
                        </a:rPr>
                        <a:t>HCO</a:t>
                      </a:r>
                      <a:r>
                        <a:rPr kumimoji="1" lang="en-US" altLang="zh-CN" sz="2800" b="0" i="0" u="none" strike="noStrike" cap="none" normalizeH="0" baseline="-25000" smtClean="0">
                          <a:ln>
                            <a:noFill/>
                          </a:ln>
                          <a:solidFill>
                            <a:schemeClr val="hlink"/>
                          </a:solidFill>
                          <a:effectLst/>
                          <a:latin typeface="Times New Roman" pitchFamily="18" charset="0"/>
                          <a:ea typeface="黑体" pitchFamily="49" charset="-122"/>
                        </a:rPr>
                        <a:t>2</a:t>
                      </a:r>
                      <a:r>
                        <a:rPr kumimoji="1" lang="en-US" altLang="zh-CN" sz="2800" b="0" i="0" u="none" strike="noStrike" cap="none" normalizeH="0" baseline="0" smtClean="0">
                          <a:ln>
                            <a:noFill/>
                          </a:ln>
                          <a:solidFill>
                            <a:schemeClr val="hlink"/>
                          </a:solidFill>
                          <a:effectLst/>
                          <a:latin typeface="Times New Roman" pitchFamily="18" charset="0"/>
                          <a:ea typeface="黑体" pitchFamily="49" charset="-122"/>
                        </a:rPr>
                        <a:t>H/NaOH</a:t>
                      </a:r>
                    </a:p>
                  </a:txBody>
                  <a:tcPr marL="57150" marR="57150"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49" charset="-122"/>
                        </a:rPr>
                        <a:t>HCO</a:t>
                      </a:r>
                      <a:r>
                        <a:rPr kumimoji="1" lang="en-US" altLang="zh-CN" sz="2800" b="0" i="0" u="none" strike="noStrike" cap="none" normalizeH="0" baseline="-25000" smtClean="0">
                          <a:ln>
                            <a:noFill/>
                          </a:ln>
                          <a:solidFill>
                            <a:schemeClr val="tx1"/>
                          </a:solidFill>
                          <a:effectLst/>
                          <a:latin typeface="Times New Roman" pitchFamily="18" charset="0"/>
                          <a:ea typeface="黑体" pitchFamily="49" charset="-122"/>
                        </a:rPr>
                        <a:t>2</a:t>
                      </a:r>
                      <a:r>
                        <a:rPr kumimoji="1" lang="en-US" altLang="zh-CN" sz="2800" b="0" i="0" u="none" strike="noStrike" cap="none" normalizeH="0" baseline="0" smtClean="0">
                          <a:ln>
                            <a:noFill/>
                          </a:ln>
                          <a:solidFill>
                            <a:schemeClr val="tx1"/>
                          </a:solidFill>
                          <a:effectLst/>
                          <a:latin typeface="Times New Roman" pitchFamily="18" charset="0"/>
                          <a:ea typeface="黑体" pitchFamily="49" charset="-122"/>
                        </a:rPr>
                        <a:t>H-HCO</a:t>
                      </a:r>
                      <a:r>
                        <a:rPr kumimoji="1" lang="en-US" altLang="zh-CN" sz="2800" b="0" i="0" u="none" strike="noStrike" cap="none" normalizeH="0" baseline="-25000" smtClean="0">
                          <a:ln>
                            <a:noFill/>
                          </a:ln>
                          <a:solidFill>
                            <a:schemeClr val="tx1"/>
                          </a:solidFill>
                          <a:effectLst/>
                          <a:latin typeface="Times New Roman" pitchFamily="18" charset="0"/>
                          <a:ea typeface="黑体" pitchFamily="49" charset="-122"/>
                        </a:rPr>
                        <a:t>2</a:t>
                      </a:r>
                      <a:r>
                        <a:rPr kumimoji="1" lang="en-US" altLang="zh-CN" sz="2800" b="0" i="0" u="none" strike="noStrike" cap="none" normalizeH="0" baseline="30000" smtClean="0">
                          <a:ln>
                            <a:noFill/>
                          </a:ln>
                          <a:solidFill>
                            <a:schemeClr val="tx1"/>
                          </a:solidFill>
                          <a:effectLst/>
                          <a:latin typeface="Times New Roman" pitchFamily="18" charset="0"/>
                          <a:ea typeface="黑体" pitchFamily="49" charset="-122"/>
                          <a:cs typeface="Times New Roman" pitchFamily="18" charset="0"/>
                        </a:rPr>
                        <a:t>–</a:t>
                      </a:r>
                      <a:endParaRPr kumimoji="1" lang="en-US" altLang="zh-CN" sz="2800" b="0" i="0" u="none" strike="noStrike" cap="none" normalizeH="0" baseline="-25000" smtClean="0">
                        <a:ln>
                          <a:noFill/>
                        </a:ln>
                        <a:solidFill>
                          <a:schemeClr val="tx1"/>
                        </a:solidFill>
                        <a:effectLst/>
                        <a:latin typeface="Times New Roman" pitchFamily="18" charset="0"/>
                        <a:ea typeface="黑体" pitchFamily="49" charset="-122"/>
                      </a:endParaRPr>
                    </a:p>
                  </a:txBody>
                  <a:tcPr marL="57150" marR="5715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49" charset="-122"/>
                        </a:rPr>
                        <a:t>3.74</a:t>
                      </a:r>
                    </a:p>
                  </a:txBody>
                  <a:tcPr marL="57150" marR="5715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49" charset="-122"/>
                        </a:rPr>
                        <a:t>2.74-4.74</a:t>
                      </a:r>
                    </a:p>
                  </a:txBody>
                  <a:tcPr marL="57150" marR="57150"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715963">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chemeClr val="hlink"/>
                          </a:solidFill>
                          <a:effectLst/>
                          <a:latin typeface="Times New Roman" pitchFamily="18" charset="0"/>
                          <a:ea typeface="黑体" pitchFamily="49" charset="-122"/>
                        </a:rPr>
                        <a:t>CH</a:t>
                      </a:r>
                      <a:r>
                        <a:rPr kumimoji="1" lang="en-US" altLang="zh-CN" sz="2800" b="0" i="0" u="none" strike="noStrike" cap="none" normalizeH="0" baseline="-25000" smtClean="0">
                          <a:ln>
                            <a:noFill/>
                          </a:ln>
                          <a:solidFill>
                            <a:schemeClr val="hlink"/>
                          </a:solidFill>
                          <a:effectLst/>
                          <a:latin typeface="Times New Roman" pitchFamily="18" charset="0"/>
                          <a:ea typeface="黑体" pitchFamily="49" charset="-122"/>
                        </a:rPr>
                        <a:t>3</a:t>
                      </a:r>
                      <a:r>
                        <a:rPr kumimoji="1" lang="en-US" altLang="zh-CN" sz="2800" b="0" i="0" u="none" strike="noStrike" cap="none" normalizeH="0" baseline="0" smtClean="0">
                          <a:ln>
                            <a:noFill/>
                          </a:ln>
                          <a:solidFill>
                            <a:schemeClr val="hlink"/>
                          </a:solidFill>
                          <a:effectLst/>
                          <a:latin typeface="Times New Roman" pitchFamily="18" charset="0"/>
                          <a:ea typeface="黑体" pitchFamily="49" charset="-122"/>
                        </a:rPr>
                        <a:t>CO</a:t>
                      </a:r>
                      <a:r>
                        <a:rPr kumimoji="1" lang="en-US" altLang="zh-CN" sz="2800" b="0" i="0" u="none" strike="noStrike" cap="none" normalizeH="0" baseline="-25000" smtClean="0">
                          <a:ln>
                            <a:noFill/>
                          </a:ln>
                          <a:solidFill>
                            <a:schemeClr val="hlink"/>
                          </a:solidFill>
                          <a:effectLst/>
                          <a:latin typeface="Times New Roman" pitchFamily="18" charset="0"/>
                          <a:ea typeface="黑体" pitchFamily="49" charset="-122"/>
                        </a:rPr>
                        <a:t>2</a:t>
                      </a:r>
                      <a:r>
                        <a:rPr kumimoji="1" lang="en-US" altLang="zh-CN" sz="2800" b="0" i="0" u="none" strike="noStrike" cap="none" normalizeH="0" baseline="0" smtClean="0">
                          <a:ln>
                            <a:noFill/>
                          </a:ln>
                          <a:solidFill>
                            <a:schemeClr val="hlink"/>
                          </a:solidFill>
                          <a:effectLst/>
                          <a:latin typeface="Times New Roman" pitchFamily="18" charset="0"/>
                          <a:ea typeface="黑体" pitchFamily="49" charset="-122"/>
                        </a:rPr>
                        <a:t>H-CH</a:t>
                      </a:r>
                      <a:r>
                        <a:rPr kumimoji="1" lang="en-US" altLang="zh-CN" sz="2800" b="0" i="0" u="none" strike="noStrike" cap="none" normalizeH="0" baseline="-25000" smtClean="0">
                          <a:ln>
                            <a:noFill/>
                          </a:ln>
                          <a:solidFill>
                            <a:schemeClr val="hlink"/>
                          </a:solidFill>
                          <a:effectLst/>
                          <a:latin typeface="Times New Roman" pitchFamily="18" charset="0"/>
                          <a:ea typeface="黑体" pitchFamily="49" charset="-122"/>
                        </a:rPr>
                        <a:t>3</a:t>
                      </a:r>
                      <a:r>
                        <a:rPr kumimoji="1" lang="en-US" altLang="zh-CN" sz="2800" b="0" i="0" u="none" strike="noStrike" cap="none" normalizeH="0" baseline="0" smtClean="0">
                          <a:ln>
                            <a:noFill/>
                          </a:ln>
                          <a:solidFill>
                            <a:schemeClr val="hlink"/>
                          </a:solidFill>
                          <a:effectLst/>
                          <a:latin typeface="Times New Roman" pitchFamily="18" charset="0"/>
                          <a:ea typeface="黑体" pitchFamily="49" charset="-122"/>
                        </a:rPr>
                        <a:t>CO</a:t>
                      </a:r>
                      <a:r>
                        <a:rPr kumimoji="1" lang="en-US" altLang="zh-CN" sz="2800" b="0" i="0" u="none" strike="noStrike" cap="none" normalizeH="0" baseline="-25000" smtClean="0">
                          <a:ln>
                            <a:noFill/>
                          </a:ln>
                          <a:solidFill>
                            <a:schemeClr val="hlink"/>
                          </a:solidFill>
                          <a:effectLst/>
                          <a:latin typeface="Times New Roman" pitchFamily="18" charset="0"/>
                          <a:ea typeface="黑体" pitchFamily="49" charset="-122"/>
                        </a:rPr>
                        <a:t>2</a:t>
                      </a:r>
                      <a:r>
                        <a:rPr kumimoji="1" lang="en-US" altLang="zh-CN" sz="2800" b="0" i="0" u="none" strike="noStrike" cap="none" normalizeH="0" baseline="0" smtClean="0">
                          <a:ln>
                            <a:noFill/>
                          </a:ln>
                          <a:solidFill>
                            <a:schemeClr val="hlink"/>
                          </a:solidFill>
                          <a:effectLst/>
                          <a:latin typeface="Times New Roman" pitchFamily="18" charset="0"/>
                          <a:ea typeface="黑体" pitchFamily="49" charset="-122"/>
                        </a:rPr>
                        <a:t>Na</a:t>
                      </a:r>
                    </a:p>
                  </a:txBody>
                  <a:tcPr marL="57150" marR="57150"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49" charset="-122"/>
                        </a:rPr>
                        <a:t>HAc - Ac</a:t>
                      </a:r>
                      <a:r>
                        <a:rPr kumimoji="1" lang="en-US" altLang="zh-CN" sz="2800" b="0" i="0" u="none" strike="noStrike" cap="none" normalizeH="0" baseline="-25000" smtClean="0">
                          <a:ln>
                            <a:noFill/>
                          </a:ln>
                          <a:solidFill>
                            <a:schemeClr val="tx1"/>
                          </a:solidFill>
                          <a:effectLst/>
                          <a:latin typeface="Times New Roman" pitchFamily="18" charset="0"/>
                          <a:ea typeface="黑体" pitchFamily="49" charset="-122"/>
                        </a:rPr>
                        <a:t> </a:t>
                      </a:r>
                      <a:r>
                        <a:rPr kumimoji="1" lang="en-US" altLang="zh-CN" sz="2800" b="0" i="0" u="none" strike="noStrike" cap="none" normalizeH="0" baseline="30000" smtClean="0">
                          <a:ln>
                            <a:noFill/>
                          </a:ln>
                          <a:solidFill>
                            <a:schemeClr val="tx1"/>
                          </a:solidFill>
                          <a:effectLst/>
                          <a:latin typeface="Times New Roman" pitchFamily="18" charset="0"/>
                          <a:ea typeface="黑体" pitchFamily="49" charset="-122"/>
                          <a:cs typeface="Times New Roman" pitchFamily="18" charset="0"/>
                        </a:rPr>
                        <a:t>–</a:t>
                      </a:r>
                    </a:p>
                  </a:txBody>
                  <a:tcPr marL="57150" marR="5715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49" charset="-122"/>
                        </a:rPr>
                        <a:t>4.74</a:t>
                      </a:r>
                    </a:p>
                  </a:txBody>
                  <a:tcPr marL="57150" marR="5715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49" charset="-122"/>
                        </a:rPr>
                        <a:t>3.74-5.74</a:t>
                      </a:r>
                    </a:p>
                  </a:txBody>
                  <a:tcPr marL="57150" marR="57150"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657225">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chemeClr val="hlink"/>
                          </a:solidFill>
                          <a:effectLst/>
                          <a:latin typeface="Times New Roman" pitchFamily="18" charset="0"/>
                          <a:ea typeface="黑体" pitchFamily="49" charset="-122"/>
                        </a:rPr>
                        <a:t>NaH</a:t>
                      </a:r>
                      <a:r>
                        <a:rPr kumimoji="1" lang="en-US" altLang="zh-CN" sz="2800" b="0" i="0" u="none" strike="noStrike" cap="none" normalizeH="0" baseline="-25000" smtClean="0">
                          <a:ln>
                            <a:noFill/>
                          </a:ln>
                          <a:solidFill>
                            <a:schemeClr val="hlink"/>
                          </a:solidFill>
                          <a:effectLst/>
                          <a:latin typeface="Times New Roman" pitchFamily="18" charset="0"/>
                          <a:ea typeface="黑体" pitchFamily="49" charset="-122"/>
                        </a:rPr>
                        <a:t>2</a:t>
                      </a:r>
                      <a:r>
                        <a:rPr kumimoji="1" lang="en-US" altLang="zh-CN" sz="2800" b="0" i="0" u="none" strike="noStrike" cap="none" normalizeH="0" baseline="0" smtClean="0">
                          <a:ln>
                            <a:noFill/>
                          </a:ln>
                          <a:solidFill>
                            <a:schemeClr val="hlink"/>
                          </a:solidFill>
                          <a:effectLst/>
                          <a:latin typeface="Times New Roman" pitchFamily="18" charset="0"/>
                          <a:ea typeface="黑体" pitchFamily="49" charset="-122"/>
                        </a:rPr>
                        <a:t>PO</a:t>
                      </a:r>
                      <a:r>
                        <a:rPr kumimoji="1" lang="en-US" altLang="zh-CN" sz="2800" b="0" i="0" u="none" strike="noStrike" cap="none" normalizeH="0" baseline="-25000" smtClean="0">
                          <a:ln>
                            <a:noFill/>
                          </a:ln>
                          <a:solidFill>
                            <a:schemeClr val="hlink"/>
                          </a:solidFill>
                          <a:effectLst/>
                          <a:latin typeface="Times New Roman" pitchFamily="18" charset="0"/>
                          <a:ea typeface="黑体" pitchFamily="49" charset="-122"/>
                        </a:rPr>
                        <a:t>4</a:t>
                      </a:r>
                      <a:r>
                        <a:rPr kumimoji="1" lang="en-US" altLang="zh-CN" sz="2800" b="0" i="0" u="none" strike="noStrike" cap="none" normalizeH="0" baseline="0" smtClean="0">
                          <a:ln>
                            <a:noFill/>
                          </a:ln>
                          <a:solidFill>
                            <a:schemeClr val="hlink"/>
                          </a:solidFill>
                          <a:effectLst/>
                          <a:latin typeface="Times New Roman" pitchFamily="18" charset="0"/>
                          <a:ea typeface="黑体" pitchFamily="49" charset="-122"/>
                        </a:rPr>
                        <a:t>-Na</a:t>
                      </a:r>
                      <a:r>
                        <a:rPr kumimoji="1" lang="en-US" altLang="zh-CN" sz="2800" b="0" i="0" u="none" strike="noStrike" cap="none" normalizeH="0" baseline="-25000" smtClean="0">
                          <a:ln>
                            <a:noFill/>
                          </a:ln>
                          <a:solidFill>
                            <a:schemeClr val="hlink"/>
                          </a:solidFill>
                          <a:effectLst/>
                          <a:latin typeface="Times New Roman" pitchFamily="18" charset="0"/>
                          <a:ea typeface="黑体" pitchFamily="49" charset="-122"/>
                        </a:rPr>
                        <a:t>2</a:t>
                      </a:r>
                      <a:r>
                        <a:rPr kumimoji="1" lang="en-US" altLang="zh-CN" sz="2800" b="0" i="0" u="none" strike="noStrike" cap="none" normalizeH="0" baseline="0" smtClean="0">
                          <a:ln>
                            <a:noFill/>
                          </a:ln>
                          <a:solidFill>
                            <a:schemeClr val="hlink"/>
                          </a:solidFill>
                          <a:effectLst/>
                          <a:latin typeface="Times New Roman" pitchFamily="18" charset="0"/>
                          <a:ea typeface="黑体" pitchFamily="49" charset="-122"/>
                        </a:rPr>
                        <a:t>HPO</a:t>
                      </a:r>
                      <a:r>
                        <a:rPr kumimoji="1" lang="en-US" altLang="zh-CN" sz="2800" b="0" i="0" u="none" strike="noStrike" cap="none" normalizeH="0" baseline="-25000" smtClean="0">
                          <a:ln>
                            <a:noFill/>
                          </a:ln>
                          <a:solidFill>
                            <a:schemeClr val="hlink"/>
                          </a:solidFill>
                          <a:effectLst/>
                          <a:latin typeface="Times New Roman" pitchFamily="18" charset="0"/>
                          <a:ea typeface="黑体" pitchFamily="49" charset="-122"/>
                        </a:rPr>
                        <a:t>4</a:t>
                      </a:r>
                    </a:p>
                  </a:txBody>
                  <a:tcPr marL="57150" marR="57150"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49" charset="-122"/>
                        </a:rPr>
                        <a:t>H</a:t>
                      </a:r>
                      <a:r>
                        <a:rPr kumimoji="1" lang="en-US" altLang="zh-CN" sz="2800" b="0" i="0" u="none" strike="noStrike" cap="none" normalizeH="0" baseline="-25000" smtClean="0">
                          <a:ln>
                            <a:noFill/>
                          </a:ln>
                          <a:solidFill>
                            <a:schemeClr val="tx1"/>
                          </a:solidFill>
                          <a:effectLst/>
                          <a:latin typeface="Times New Roman" pitchFamily="18" charset="0"/>
                          <a:ea typeface="黑体" pitchFamily="49" charset="-122"/>
                        </a:rPr>
                        <a:t>2</a:t>
                      </a:r>
                      <a:r>
                        <a:rPr kumimoji="1" lang="en-US" altLang="zh-CN" sz="2800" b="0" i="0" u="none" strike="noStrike" cap="none" normalizeH="0" baseline="0" smtClean="0">
                          <a:ln>
                            <a:noFill/>
                          </a:ln>
                          <a:solidFill>
                            <a:schemeClr val="tx1"/>
                          </a:solidFill>
                          <a:effectLst/>
                          <a:latin typeface="Times New Roman" pitchFamily="18" charset="0"/>
                          <a:ea typeface="黑体" pitchFamily="49" charset="-122"/>
                        </a:rPr>
                        <a:t>PO</a:t>
                      </a:r>
                      <a:r>
                        <a:rPr kumimoji="1" lang="en-US" altLang="zh-CN" sz="2800" b="0" i="0" u="none" strike="noStrike" cap="none" normalizeH="0" baseline="-25000" smtClean="0">
                          <a:ln>
                            <a:noFill/>
                          </a:ln>
                          <a:solidFill>
                            <a:schemeClr val="tx1"/>
                          </a:solidFill>
                          <a:effectLst/>
                          <a:latin typeface="Times New Roman" pitchFamily="18" charset="0"/>
                          <a:ea typeface="黑体" pitchFamily="49" charset="-122"/>
                        </a:rPr>
                        <a:t>4 </a:t>
                      </a:r>
                      <a:r>
                        <a:rPr kumimoji="1" lang="en-US" altLang="zh-CN" sz="2800" b="0" i="0" u="none" strike="noStrike" cap="none" normalizeH="0" baseline="30000" smtClean="0">
                          <a:ln>
                            <a:noFill/>
                          </a:ln>
                          <a:solidFill>
                            <a:schemeClr val="tx1"/>
                          </a:solidFill>
                          <a:effectLst/>
                          <a:latin typeface="Times New Roman" pitchFamily="18" charset="0"/>
                          <a:ea typeface="黑体" pitchFamily="49" charset="-122"/>
                          <a:cs typeface="Times New Roman" pitchFamily="18" charset="0"/>
                        </a:rPr>
                        <a:t>–</a:t>
                      </a:r>
                      <a:r>
                        <a:rPr kumimoji="1" lang="en-US" altLang="zh-CN" sz="2800" b="0" i="0" u="none" strike="noStrike" cap="none" normalizeH="0" baseline="-25000" smtClean="0">
                          <a:ln>
                            <a:noFill/>
                          </a:ln>
                          <a:solidFill>
                            <a:schemeClr val="tx1"/>
                          </a:solidFill>
                          <a:effectLst/>
                          <a:latin typeface="Times New Roman" pitchFamily="18" charset="0"/>
                          <a:ea typeface="黑体" pitchFamily="49" charset="-122"/>
                        </a:rPr>
                        <a:t>  </a:t>
                      </a:r>
                      <a:r>
                        <a:rPr kumimoji="1" lang="en-US" altLang="zh-CN" sz="2800" b="0" i="0" u="none" strike="noStrike" cap="none" normalizeH="0" baseline="0" smtClean="0">
                          <a:ln>
                            <a:noFill/>
                          </a:ln>
                          <a:solidFill>
                            <a:schemeClr val="tx1"/>
                          </a:solidFill>
                          <a:effectLst/>
                          <a:latin typeface="Times New Roman" pitchFamily="18" charset="0"/>
                          <a:ea typeface="黑体" pitchFamily="49" charset="-122"/>
                        </a:rPr>
                        <a:t>HPO</a:t>
                      </a:r>
                      <a:r>
                        <a:rPr kumimoji="1" lang="en-US" altLang="zh-CN" sz="2800" b="0" i="0" u="none" strike="noStrike" cap="none" normalizeH="0" baseline="-25000" smtClean="0">
                          <a:ln>
                            <a:noFill/>
                          </a:ln>
                          <a:solidFill>
                            <a:schemeClr val="tx1"/>
                          </a:solidFill>
                          <a:effectLst/>
                          <a:latin typeface="Times New Roman" pitchFamily="18" charset="0"/>
                          <a:ea typeface="黑体" pitchFamily="49" charset="-122"/>
                        </a:rPr>
                        <a:t>4</a:t>
                      </a:r>
                      <a:r>
                        <a:rPr kumimoji="1" lang="en-US" altLang="zh-CN" sz="2800" b="0" i="0" u="none" strike="noStrike" cap="none" normalizeH="0" baseline="30000" smtClean="0">
                          <a:ln>
                            <a:noFill/>
                          </a:ln>
                          <a:solidFill>
                            <a:schemeClr val="tx1"/>
                          </a:solidFill>
                          <a:effectLst/>
                          <a:latin typeface="Times New Roman" pitchFamily="18" charset="0"/>
                          <a:ea typeface="黑体" pitchFamily="49" charset="-122"/>
                        </a:rPr>
                        <a:t>2</a:t>
                      </a:r>
                      <a:r>
                        <a:rPr kumimoji="1" lang="en-US" altLang="zh-CN" sz="2800" b="0" i="0" u="none" strike="noStrike" cap="none" normalizeH="0" baseline="30000" smtClean="0">
                          <a:ln>
                            <a:noFill/>
                          </a:ln>
                          <a:solidFill>
                            <a:schemeClr val="tx1"/>
                          </a:solidFill>
                          <a:effectLst/>
                          <a:latin typeface="Times New Roman" pitchFamily="18" charset="0"/>
                          <a:ea typeface="黑体" pitchFamily="49" charset="-122"/>
                          <a:cs typeface="Times New Roman" pitchFamily="18" charset="0"/>
                        </a:rPr>
                        <a:t>–</a:t>
                      </a:r>
                      <a:endParaRPr kumimoji="1" lang="en-US" altLang="zh-CN" sz="2800" b="0" i="0" u="none" strike="noStrike" cap="none" normalizeH="0" baseline="-25000" smtClean="0">
                        <a:ln>
                          <a:noFill/>
                        </a:ln>
                        <a:solidFill>
                          <a:schemeClr val="tx1"/>
                        </a:solidFill>
                        <a:effectLst/>
                        <a:latin typeface="Times New Roman" pitchFamily="18" charset="0"/>
                        <a:ea typeface="黑体" pitchFamily="49" charset="-122"/>
                      </a:endParaRPr>
                    </a:p>
                  </a:txBody>
                  <a:tcPr marL="57150" marR="5715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49" charset="-122"/>
                        </a:rPr>
                        <a:t>7.21</a:t>
                      </a:r>
                    </a:p>
                  </a:txBody>
                  <a:tcPr marL="57150" marR="5715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49" charset="-122"/>
                        </a:rPr>
                        <a:t>6.21-8.21</a:t>
                      </a:r>
                    </a:p>
                  </a:txBody>
                  <a:tcPr marL="57150" marR="57150"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657225">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chemeClr val="hlink"/>
                          </a:solidFill>
                          <a:effectLst/>
                          <a:latin typeface="Times New Roman" pitchFamily="18" charset="0"/>
                          <a:ea typeface="黑体" pitchFamily="49" charset="-122"/>
                        </a:rPr>
                        <a:t>NH</a:t>
                      </a:r>
                      <a:r>
                        <a:rPr kumimoji="1" lang="en-US" altLang="zh-CN" sz="2800" b="0" i="0" u="none" strike="noStrike" cap="none" normalizeH="0" baseline="-25000" smtClean="0">
                          <a:ln>
                            <a:noFill/>
                          </a:ln>
                          <a:solidFill>
                            <a:schemeClr val="hlink"/>
                          </a:solidFill>
                          <a:effectLst/>
                          <a:latin typeface="Times New Roman" pitchFamily="18" charset="0"/>
                          <a:ea typeface="黑体" pitchFamily="49" charset="-122"/>
                        </a:rPr>
                        <a:t>3</a:t>
                      </a:r>
                      <a:r>
                        <a:rPr kumimoji="1" lang="en-US" altLang="zh-CN" sz="2800" b="0" i="0" u="none" strike="noStrike" cap="none" normalizeH="0" baseline="0" smtClean="0">
                          <a:ln>
                            <a:noFill/>
                          </a:ln>
                          <a:solidFill>
                            <a:schemeClr val="hlink"/>
                          </a:solidFill>
                          <a:effectLst/>
                          <a:latin typeface="Times New Roman" pitchFamily="18" charset="0"/>
                          <a:ea typeface="黑体" pitchFamily="49" charset="-122"/>
                          <a:cs typeface="Times New Roman" pitchFamily="18" charset="0"/>
                        </a:rPr>
                        <a:t>·H</a:t>
                      </a:r>
                      <a:r>
                        <a:rPr kumimoji="1" lang="en-US" altLang="zh-CN" sz="2800" b="0" i="0" u="none" strike="noStrike" cap="none" normalizeH="0" baseline="-25000" smtClean="0">
                          <a:ln>
                            <a:noFill/>
                          </a:ln>
                          <a:solidFill>
                            <a:schemeClr val="hlink"/>
                          </a:solidFill>
                          <a:effectLst/>
                          <a:latin typeface="Times New Roman" pitchFamily="18" charset="0"/>
                          <a:ea typeface="黑体" pitchFamily="49" charset="-122"/>
                          <a:cs typeface="Times New Roman" pitchFamily="18" charset="0"/>
                        </a:rPr>
                        <a:t>2</a:t>
                      </a:r>
                      <a:r>
                        <a:rPr kumimoji="1" lang="en-US" altLang="zh-CN" sz="2800" b="0" i="0" u="none" strike="noStrike" cap="none" normalizeH="0" baseline="0" smtClean="0">
                          <a:ln>
                            <a:noFill/>
                          </a:ln>
                          <a:solidFill>
                            <a:schemeClr val="hlink"/>
                          </a:solidFill>
                          <a:effectLst/>
                          <a:latin typeface="Times New Roman" pitchFamily="18" charset="0"/>
                          <a:ea typeface="黑体" pitchFamily="49" charset="-122"/>
                          <a:cs typeface="Times New Roman" pitchFamily="18" charset="0"/>
                        </a:rPr>
                        <a:t>O -NH</a:t>
                      </a:r>
                      <a:r>
                        <a:rPr kumimoji="1" lang="en-US" altLang="zh-CN" sz="2800" b="0" i="0" u="none" strike="noStrike" cap="none" normalizeH="0" baseline="-25000" smtClean="0">
                          <a:ln>
                            <a:noFill/>
                          </a:ln>
                          <a:solidFill>
                            <a:schemeClr val="hlink"/>
                          </a:solidFill>
                          <a:effectLst/>
                          <a:latin typeface="Times New Roman" pitchFamily="18" charset="0"/>
                          <a:ea typeface="黑体" pitchFamily="49" charset="-122"/>
                          <a:cs typeface="Times New Roman" pitchFamily="18" charset="0"/>
                        </a:rPr>
                        <a:t>4</a:t>
                      </a:r>
                      <a:r>
                        <a:rPr kumimoji="1" lang="en-US" altLang="zh-CN" sz="2800" b="0" i="0" u="none" strike="noStrike" cap="none" normalizeH="0" baseline="0" smtClean="0">
                          <a:ln>
                            <a:noFill/>
                          </a:ln>
                          <a:solidFill>
                            <a:schemeClr val="hlink"/>
                          </a:solidFill>
                          <a:effectLst/>
                          <a:latin typeface="Times New Roman" pitchFamily="18" charset="0"/>
                          <a:ea typeface="黑体" pitchFamily="49" charset="-122"/>
                          <a:cs typeface="Times New Roman" pitchFamily="18" charset="0"/>
                        </a:rPr>
                        <a:t>Cl</a:t>
                      </a:r>
                      <a:endParaRPr kumimoji="1" lang="en-US" altLang="zh-CN" sz="2800" b="0" i="0" u="none" strike="noStrike" cap="none" normalizeH="0" baseline="0" smtClean="0">
                        <a:ln>
                          <a:noFill/>
                        </a:ln>
                        <a:solidFill>
                          <a:schemeClr val="hlink"/>
                        </a:solidFill>
                        <a:effectLst/>
                        <a:latin typeface="Times New Roman" pitchFamily="18" charset="0"/>
                        <a:ea typeface="黑体" pitchFamily="49" charset="-122"/>
                      </a:endParaRPr>
                    </a:p>
                  </a:txBody>
                  <a:tcPr marL="57150" marR="57150"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49" charset="-122"/>
                        </a:rPr>
                        <a:t>NH</a:t>
                      </a:r>
                      <a:r>
                        <a:rPr kumimoji="1" lang="en-US" altLang="zh-CN" sz="2800" b="0" i="0" u="none" strike="noStrike" cap="none" normalizeH="0" baseline="-25000" smtClean="0">
                          <a:ln>
                            <a:noFill/>
                          </a:ln>
                          <a:solidFill>
                            <a:schemeClr val="tx1"/>
                          </a:solidFill>
                          <a:effectLst/>
                          <a:latin typeface="Times New Roman" pitchFamily="18" charset="0"/>
                          <a:ea typeface="黑体" pitchFamily="49" charset="-122"/>
                        </a:rPr>
                        <a:t>4</a:t>
                      </a:r>
                      <a:r>
                        <a:rPr kumimoji="1" lang="en-US" altLang="zh-CN" sz="2800" b="0" i="0" u="none" strike="noStrike" cap="none" normalizeH="0" baseline="30000" smtClean="0">
                          <a:ln>
                            <a:noFill/>
                          </a:ln>
                          <a:solidFill>
                            <a:schemeClr val="tx1"/>
                          </a:solidFill>
                          <a:effectLst/>
                          <a:latin typeface="Times New Roman" pitchFamily="18" charset="0"/>
                          <a:ea typeface="黑体" pitchFamily="49" charset="-122"/>
                        </a:rPr>
                        <a:t>+ </a:t>
                      </a:r>
                      <a:r>
                        <a:rPr kumimoji="1" lang="en-US" altLang="zh-CN" sz="2800" b="0" i="0" u="none" strike="noStrike" cap="none" normalizeH="0" baseline="0" smtClean="0">
                          <a:ln>
                            <a:noFill/>
                          </a:ln>
                          <a:solidFill>
                            <a:schemeClr val="tx1"/>
                          </a:solidFill>
                          <a:effectLst/>
                          <a:latin typeface="Times New Roman" pitchFamily="18" charset="0"/>
                          <a:ea typeface="黑体" pitchFamily="49" charset="-122"/>
                          <a:cs typeface="Times New Roman" pitchFamily="18" charset="0"/>
                        </a:rPr>
                        <a:t>- NH</a:t>
                      </a:r>
                      <a:r>
                        <a:rPr kumimoji="1" lang="en-US" altLang="zh-CN" sz="2800" b="0" i="0" u="none" strike="noStrike" cap="none" normalizeH="0" baseline="-25000" smtClean="0">
                          <a:ln>
                            <a:noFill/>
                          </a:ln>
                          <a:solidFill>
                            <a:schemeClr val="tx1"/>
                          </a:solidFill>
                          <a:effectLst/>
                          <a:latin typeface="Times New Roman" pitchFamily="18" charset="0"/>
                          <a:ea typeface="黑体" pitchFamily="49" charset="-122"/>
                          <a:cs typeface="Times New Roman" pitchFamily="18" charset="0"/>
                        </a:rPr>
                        <a:t>3 </a:t>
                      </a:r>
                      <a:endParaRPr kumimoji="1" lang="en-US" altLang="zh-CN" sz="2800" b="0" i="0" u="none" strike="noStrike" cap="none" normalizeH="0" baseline="0" smtClean="0">
                        <a:ln>
                          <a:noFill/>
                        </a:ln>
                        <a:solidFill>
                          <a:schemeClr val="tx1"/>
                        </a:solidFill>
                        <a:effectLst/>
                        <a:latin typeface="Times New Roman" pitchFamily="18" charset="0"/>
                        <a:ea typeface="黑体" pitchFamily="49" charset="-122"/>
                      </a:endParaRPr>
                    </a:p>
                  </a:txBody>
                  <a:tcPr marL="57150" marR="5715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49" charset="-122"/>
                        </a:rPr>
                        <a:t>9.26</a:t>
                      </a:r>
                    </a:p>
                  </a:txBody>
                  <a:tcPr marL="57150" marR="5715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49" charset="-122"/>
                        </a:rPr>
                        <a:t>8.26-10.26</a:t>
                      </a:r>
                    </a:p>
                  </a:txBody>
                  <a:tcPr marL="57150" marR="57150"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657225">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chemeClr val="hlink"/>
                          </a:solidFill>
                          <a:effectLst/>
                          <a:latin typeface="Times New Roman" pitchFamily="18" charset="0"/>
                          <a:ea typeface="黑体" pitchFamily="49" charset="-122"/>
                        </a:rPr>
                        <a:t>NaHCO</a:t>
                      </a:r>
                      <a:r>
                        <a:rPr kumimoji="1" lang="en-US" altLang="zh-CN" sz="2800" b="0" i="0" u="none" strike="noStrike" cap="none" normalizeH="0" baseline="-25000" smtClean="0">
                          <a:ln>
                            <a:noFill/>
                          </a:ln>
                          <a:solidFill>
                            <a:schemeClr val="hlink"/>
                          </a:solidFill>
                          <a:effectLst/>
                          <a:latin typeface="Times New Roman" pitchFamily="18" charset="0"/>
                          <a:ea typeface="黑体" pitchFamily="49" charset="-122"/>
                        </a:rPr>
                        <a:t>3 </a:t>
                      </a:r>
                      <a:r>
                        <a:rPr kumimoji="1" lang="en-US" altLang="zh-CN" sz="2800" b="0" i="0" u="none" strike="noStrike" cap="none" normalizeH="0" baseline="0" smtClean="0">
                          <a:ln>
                            <a:noFill/>
                          </a:ln>
                          <a:solidFill>
                            <a:schemeClr val="hlink"/>
                          </a:solidFill>
                          <a:effectLst/>
                          <a:latin typeface="Times New Roman" pitchFamily="18" charset="0"/>
                          <a:ea typeface="黑体" pitchFamily="49" charset="-122"/>
                        </a:rPr>
                        <a:t>-Na</a:t>
                      </a:r>
                      <a:r>
                        <a:rPr kumimoji="1" lang="en-US" altLang="zh-CN" sz="2800" b="0" i="0" u="none" strike="noStrike" cap="none" normalizeH="0" baseline="-25000" smtClean="0">
                          <a:ln>
                            <a:noFill/>
                          </a:ln>
                          <a:solidFill>
                            <a:schemeClr val="hlink"/>
                          </a:solidFill>
                          <a:effectLst/>
                          <a:latin typeface="Times New Roman" pitchFamily="18" charset="0"/>
                          <a:ea typeface="黑体" pitchFamily="49" charset="-122"/>
                        </a:rPr>
                        <a:t>2</a:t>
                      </a:r>
                      <a:r>
                        <a:rPr kumimoji="1" lang="en-US" altLang="zh-CN" sz="2800" b="0" i="0" u="none" strike="noStrike" cap="none" normalizeH="0" baseline="0" smtClean="0">
                          <a:ln>
                            <a:noFill/>
                          </a:ln>
                          <a:solidFill>
                            <a:schemeClr val="hlink"/>
                          </a:solidFill>
                          <a:effectLst/>
                          <a:latin typeface="Times New Roman" pitchFamily="18" charset="0"/>
                          <a:ea typeface="黑体" pitchFamily="49" charset="-122"/>
                        </a:rPr>
                        <a:t>CO</a:t>
                      </a:r>
                      <a:r>
                        <a:rPr kumimoji="1" lang="en-US" altLang="zh-CN" sz="2800" b="0" i="0" u="none" strike="noStrike" cap="none" normalizeH="0" baseline="-25000" smtClean="0">
                          <a:ln>
                            <a:noFill/>
                          </a:ln>
                          <a:solidFill>
                            <a:schemeClr val="hlink"/>
                          </a:solidFill>
                          <a:effectLst/>
                          <a:latin typeface="Times New Roman" pitchFamily="18" charset="0"/>
                          <a:ea typeface="黑体" pitchFamily="49" charset="-122"/>
                        </a:rPr>
                        <a:t>3</a:t>
                      </a:r>
                    </a:p>
                  </a:txBody>
                  <a:tcPr marL="57150" marR="57150"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49" charset="-122"/>
                        </a:rPr>
                        <a:t>HCO</a:t>
                      </a:r>
                      <a:r>
                        <a:rPr kumimoji="1" lang="en-US" altLang="zh-CN" sz="2800" b="0" i="0" u="none" strike="noStrike" cap="none" normalizeH="0" baseline="-25000" smtClean="0">
                          <a:ln>
                            <a:noFill/>
                          </a:ln>
                          <a:solidFill>
                            <a:schemeClr val="tx1"/>
                          </a:solidFill>
                          <a:effectLst/>
                          <a:latin typeface="Times New Roman" pitchFamily="18" charset="0"/>
                          <a:ea typeface="黑体" pitchFamily="49" charset="-122"/>
                        </a:rPr>
                        <a:t>3</a:t>
                      </a:r>
                      <a:r>
                        <a:rPr kumimoji="1" lang="en-US" altLang="zh-CN" sz="2800" b="0" i="0" u="none" strike="noStrike" cap="none" normalizeH="0" baseline="30000" smtClean="0">
                          <a:ln>
                            <a:noFill/>
                          </a:ln>
                          <a:solidFill>
                            <a:schemeClr val="tx1"/>
                          </a:solidFill>
                          <a:effectLst/>
                          <a:latin typeface="Times New Roman" pitchFamily="18" charset="0"/>
                          <a:ea typeface="黑体" pitchFamily="49" charset="-122"/>
                          <a:cs typeface="Times New Roman" pitchFamily="18" charset="0"/>
                        </a:rPr>
                        <a:t>– </a:t>
                      </a:r>
                      <a:r>
                        <a:rPr kumimoji="1" lang="en-US" altLang="zh-CN" sz="2800" b="0" i="0" u="none" strike="noStrike" cap="none" normalizeH="0" baseline="0" smtClean="0">
                          <a:ln>
                            <a:noFill/>
                          </a:ln>
                          <a:solidFill>
                            <a:schemeClr val="tx1"/>
                          </a:solidFill>
                          <a:effectLst/>
                          <a:latin typeface="Times New Roman" pitchFamily="18" charset="0"/>
                          <a:ea typeface="黑体" pitchFamily="49" charset="-122"/>
                        </a:rPr>
                        <a:t>- CO</a:t>
                      </a:r>
                      <a:r>
                        <a:rPr kumimoji="1" lang="en-US" altLang="zh-CN" sz="2800" b="0" i="0" u="none" strike="noStrike" cap="none" normalizeH="0" baseline="-25000" smtClean="0">
                          <a:ln>
                            <a:noFill/>
                          </a:ln>
                          <a:solidFill>
                            <a:schemeClr val="tx1"/>
                          </a:solidFill>
                          <a:effectLst/>
                          <a:latin typeface="Times New Roman" pitchFamily="18" charset="0"/>
                          <a:ea typeface="黑体" pitchFamily="49" charset="-122"/>
                        </a:rPr>
                        <a:t>3</a:t>
                      </a:r>
                      <a:r>
                        <a:rPr kumimoji="1" lang="en-US" altLang="zh-CN" sz="2800" b="0" i="0" u="none" strike="noStrike" cap="none" normalizeH="0" baseline="30000" smtClean="0">
                          <a:ln>
                            <a:noFill/>
                          </a:ln>
                          <a:solidFill>
                            <a:schemeClr val="tx1"/>
                          </a:solidFill>
                          <a:effectLst/>
                          <a:latin typeface="Times New Roman" pitchFamily="18" charset="0"/>
                          <a:ea typeface="黑体" pitchFamily="49" charset="-122"/>
                        </a:rPr>
                        <a:t>2</a:t>
                      </a:r>
                      <a:r>
                        <a:rPr kumimoji="1" lang="en-US" altLang="zh-CN" sz="2800" b="0" i="0" u="none" strike="noStrike" cap="none" normalizeH="0" baseline="30000" smtClean="0">
                          <a:ln>
                            <a:noFill/>
                          </a:ln>
                          <a:solidFill>
                            <a:schemeClr val="tx1"/>
                          </a:solidFill>
                          <a:effectLst/>
                          <a:latin typeface="Times New Roman" pitchFamily="18" charset="0"/>
                          <a:ea typeface="黑体" pitchFamily="49" charset="-122"/>
                          <a:cs typeface="Times New Roman" pitchFamily="18" charset="0"/>
                        </a:rPr>
                        <a:t>–</a:t>
                      </a:r>
                      <a:endParaRPr kumimoji="1" lang="en-US" altLang="zh-CN" sz="2800" b="0" i="0" u="none" strike="noStrike" cap="none" normalizeH="0" baseline="0" smtClean="0">
                        <a:ln>
                          <a:noFill/>
                        </a:ln>
                        <a:solidFill>
                          <a:schemeClr val="tx1"/>
                        </a:solidFill>
                        <a:effectLst/>
                        <a:latin typeface="Times New Roman" pitchFamily="18" charset="0"/>
                        <a:ea typeface="黑体" pitchFamily="49" charset="-122"/>
                      </a:endParaRPr>
                    </a:p>
                  </a:txBody>
                  <a:tcPr marL="57150" marR="5715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49" charset="-122"/>
                        </a:rPr>
                        <a:t>10.33</a:t>
                      </a:r>
                    </a:p>
                  </a:txBody>
                  <a:tcPr marL="57150" marR="5715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49" charset="-122"/>
                        </a:rPr>
                        <a:t>9.33-11.33</a:t>
                      </a:r>
                    </a:p>
                  </a:txBody>
                  <a:tcPr marL="57150" marR="57150"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779463">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chemeClr val="hlink"/>
                          </a:solidFill>
                          <a:effectLst/>
                          <a:latin typeface="Times New Roman" pitchFamily="18" charset="0"/>
                          <a:ea typeface="黑体" pitchFamily="49" charset="-122"/>
                        </a:rPr>
                        <a:t>Na</a:t>
                      </a:r>
                      <a:r>
                        <a:rPr kumimoji="1" lang="en-US" altLang="zh-CN" sz="2800" b="0" i="0" u="none" strike="noStrike" cap="none" normalizeH="0" baseline="-25000" smtClean="0">
                          <a:ln>
                            <a:noFill/>
                          </a:ln>
                          <a:solidFill>
                            <a:schemeClr val="hlink"/>
                          </a:solidFill>
                          <a:effectLst/>
                          <a:latin typeface="Times New Roman" pitchFamily="18" charset="0"/>
                          <a:ea typeface="黑体" pitchFamily="49" charset="-122"/>
                        </a:rPr>
                        <a:t>2</a:t>
                      </a:r>
                      <a:r>
                        <a:rPr kumimoji="1" lang="en-US" altLang="zh-CN" sz="2800" b="0" i="0" u="none" strike="noStrike" cap="none" normalizeH="0" baseline="0" smtClean="0">
                          <a:ln>
                            <a:noFill/>
                          </a:ln>
                          <a:solidFill>
                            <a:schemeClr val="hlink"/>
                          </a:solidFill>
                          <a:effectLst/>
                          <a:latin typeface="Times New Roman" pitchFamily="18" charset="0"/>
                          <a:ea typeface="黑体" pitchFamily="49" charset="-122"/>
                        </a:rPr>
                        <a:t>HPO</a:t>
                      </a:r>
                      <a:r>
                        <a:rPr kumimoji="1" lang="en-US" altLang="zh-CN" sz="2800" b="0" i="0" u="none" strike="noStrike" cap="none" normalizeH="0" baseline="-25000" smtClean="0">
                          <a:ln>
                            <a:noFill/>
                          </a:ln>
                          <a:solidFill>
                            <a:schemeClr val="hlink"/>
                          </a:solidFill>
                          <a:effectLst/>
                          <a:latin typeface="Times New Roman" pitchFamily="18" charset="0"/>
                          <a:ea typeface="黑体" pitchFamily="49" charset="-122"/>
                        </a:rPr>
                        <a:t>4 </a:t>
                      </a:r>
                      <a:r>
                        <a:rPr kumimoji="1" lang="en-US" altLang="zh-CN" sz="2800" b="0" i="0" u="none" strike="noStrike" cap="none" normalizeH="0" baseline="0" smtClean="0">
                          <a:ln>
                            <a:noFill/>
                          </a:ln>
                          <a:solidFill>
                            <a:schemeClr val="hlink"/>
                          </a:solidFill>
                          <a:effectLst/>
                          <a:latin typeface="Times New Roman" pitchFamily="18" charset="0"/>
                          <a:ea typeface="黑体" pitchFamily="49" charset="-122"/>
                        </a:rPr>
                        <a:t>-NaOH</a:t>
                      </a:r>
                    </a:p>
                  </a:txBody>
                  <a:tcPr marL="57150" marR="57150"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49" charset="-122"/>
                        </a:rPr>
                        <a:t>HPO</a:t>
                      </a:r>
                      <a:r>
                        <a:rPr kumimoji="1" lang="en-US" altLang="zh-CN" sz="2800" b="0" i="0" u="none" strike="noStrike" cap="none" normalizeH="0" baseline="-25000" smtClean="0">
                          <a:ln>
                            <a:noFill/>
                          </a:ln>
                          <a:solidFill>
                            <a:schemeClr val="tx1"/>
                          </a:solidFill>
                          <a:effectLst/>
                          <a:latin typeface="Times New Roman" pitchFamily="18" charset="0"/>
                          <a:ea typeface="黑体" pitchFamily="49" charset="-122"/>
                        </a:rPr>
                        <a:t>4 </a:t>
                      </a:r>
                      <a:r>
                        <a:rPr kumimoji="1" lang="en-US" altLang="zh-CN" sz="2800" b="0" i="0" u="none" strike="noStrike" cap="none" normalizeH="0" baseline="30000" smtClean="0">
                          <a:ln>
                            <a:noFill/>
                          </a:ln>
                          <a:solidFill>
                            <a:schemeClr val="tx1"/>
                          </a:solidFill>
                          <a:effectLst/>
                          <a:latin typeface="Times New Roman" pitchFamily="18" charset="0"/>
                          <a:ea typeface="黑体" pitchFamily="49" charset="-122"/>
                        </a:rPr>
                        <a:t>2</a:t>
                      </a:r>
                      <a:r>
                        <a:rPr kumimoji="1" lang="en-US" altLang="zh-CN" sz="2800" b="0" i="0" u="none" strike="noStrike" cap="none" normalizeH="0" baseline="30000" smtClean="0">
                          <a:ln>
                            <a:noFill/>
                          </a:ln>
                          <a:solidFill>
                            <a:schemeClr val="tx1"/>
                          </a:solidFill>
                          <a:effectLst/>
                          <a:latin typeface="Times New Roman" pitchFamily="18" charset="0"/>
                          <a:ea typeface="黑体" pitchFamily="49" charset="-122"/>
                          <a:cs typeface="Times New Roman" pitchFamily="18" charset="0"/>
                        </a:rPr>
                        <a:t>–</a:t>
                      </a:r>
                      <a:r>
                        <a:rPr kumimoji="1" lang="en-US" altLang="zh-CN" sz="2800" b="0" i="0" u="none" strike="noStrike" cap="none" normalizeH="0" baseline="-25000" smtClean="0">
                          <a:ln>
                            <a:noFill/>
                          </a:ln>
                          <a:solidFill>
                            <a:schemeClr val="tx1"/>
                          </a:solidFill>
                          <a:effectLst/>
                          <a:latin typeface="Times New Roman" pitchFamily="18" charset="0"/>
                          <a:ea typeface="黑体" pitchFamily="49" charset="-122"/>
                        </a:rPr>
                        <a:t> </a:t>
                      </a:r>
                      <a:r>
                        <a:rPr kumimoji="1" lang="en-US" altLang="zh-CN" sz="2800" b="0" i="0" u="none" strike="noStrike" cap="none" normalizeH="0" baseline="0" smtClean="0">
                          <a:ln>
                            <a:noFill/>
                          </a:ln>
                          <a:solidFill>
                            <a:schemeClr val="tx1"/>
                          </a:solidFill>
                          <a:effectLst/>
                          <a:latin typeface="Times New Roman" pitchFamily="18" charset="0"/>
                          <a:ea typeface="黑体" pitchFamily="49" charset="-122"/>
                        </a:rPr>
                        <a:t>- PO</a:t>
                      </a:r>
                      <a:r>
                        <a:rPr kumimoji="1" lang="en-US" altLang="zh-CN" sz="2800" b="0" i="0" u="none" strike="noStrike" cap="none" normalizeH="0" baseline="-25000" smtClean="0">
                          <a:ln>
                            <a:noFill/>
                          </a:ln>
                          <a:solidFill>
                            <a:schemeClr val="tx1"/>
                          </a:solidFill>
                          <a:effectLst/>
                          <a:latin typeface="Times New Roman" pitchFamily="18" charset="0"/>
                          <a:ea typeface="黑体" pitchFamily="49" charset="-122"/>
                        </a:rPr>
                        <a:t>4</a:t>
                      </a:r>
                      <a:r>
                        <a:rPr kumimoji="1" lang="en-US" altLang="zh-CN" sz="2800" b="0" i="0" u="none" strike="noStrike" cap="none" normalizeH="0" baseline="30000" smtClean="0">
                          <a:ln>
                            <a:noFill/>
                          </a:ln>
                          <a:solidFill>
                            <a:schemeClr val="tx1"/>
                          </a:solidFill>
                          <a:effectLst/>
                          <a:latin typeface="Times New Roman" pitchFamily="18" charset="0"/>
                          <a:ea typeface="黑体" pitchFamily="49" charset="-122"/>
                        </a:rPr>
                        <a:t>3</a:t>
                      </a:r>
                      <a:r>
                        <a:rPr kumimoji="1" lang="en-US" altLang="zh-CN" sz="2800" b="0" i="0" u="none" strike="noStrike" cap="none" normalizeH="0" baseline="30000" smtClean="0">
                          <a:ln>
                            <a:noFill/>
                          </a:ln>
                          <a:solidFill>
                            <a:schemeClr val="tx1"/>
                          </a:solidFill>
                          <a:effectLst/>
                          <a:latin typeface="Times New Roman" pitchFamily="18" charset="0"/>
                          <a:ea typeface="黑体" pitchFamily="49" charset="-122"/>
                          <a:cs typeface="Times New Roman" pitchFamily="18" charset="0"/>
                        </a:rPr>
                        <a:t>–</a:t>
                      </a:r>
                      <a:endParaRPr kumimoji="1" lang="en-US" altLang="zh-CN" sz="2800" b="0" i="0" u="none" strike="noStrike" cap="none" normalizeH="0" baseline="0" smtClean="0">
                        <a:ln>
                          <a:noFill/>
                        </a:ln>
                        <a:solidFill>
                          <a:schemeClr val="tx1"/>
                        </a:solidFill>
                        <a:effectLst/>
                        <a:latin typeface="Times New Roman" pitchFamily="18" charset="0"/>
                        <a:ea typeface="黑体" pitchFamily="49" charset="-122"/>
                      </a:endParaRPr>
                    </a:p>
                  </a:txBody>
                  <a:tcPr marL="57150" marR="5715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49" charset="-122"/>
                        </a:rPr>
                        <a:t>12.35</a:t>
                      </a:r>
                    </a:p>
                  </a:txBody>
                  <a:tcPr marL="57150" marR="5715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chemeClr val="tx1"/>
                          </a:solidFill>
                          <a:effectLst/>
                          <a:latin typeface="Times New Roman" pitchFamily="18" charset="0"/>
                          <a:ea typeface="黑体" pitchFamily="49" charset="-122"/>
                        </a:rPr>
                        <a:t>11.35-13.35</a:t>
                      </a:r>
                    </a:p>
                  </a:txBody>
                  <a:tcPr marL="57150" marR="57150"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pic>
        <p:nvPicPr>
          <p:cNvPr id="297005" name="Picture 45" descr="返回">
            <a:hlinkClick r:id="rId2" action="ppaction://hlinksldjump"/>
          </p:cNvPr>
          <p:cNvPicPr>
            <a:picLocks noChangeAspect="1" noChangeArrowheads="1"/>
          </p:cNvPicPr>
          <p:nvPr/>
        </p:nvPicPr>
        <p:blipFill>
          <a:blip r:embed="rId3"/>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8514" name="Object 2"/>
          <p:cNvGraphicFramePr>
            <a:graphicFrameLocks noChangeAspect="1"/>
          </p:cNvGraphicFramePr>
          <p:nvPr/>
        </p:nvGraphicFramePr>
        <p:xfrm>
          <a:off x="400050" y="0"/>
          <a:ext cx="114300" cy="177800"/>
        </p:xfrm>
        <a:graphic>
          <a:graphicData uri="http://schemas.openxmlformats.org/presentationml/2006/ole">
            <p:oleObj spid="_x0000_s448514" name="Equation" r:id="rId3" imgW="114120" imgH="177480" progId="Equation.DSMT4">
              <p:embed/>
            </p:oleObj>
          </a:graphicData>
        </a:graphic>
      </p:graphicFrame>
      <p:sp>
        <p:nvSpPr>
          <p:cNvPr id="448515" name="Text Box 3"/>
          <p:cNvSpPr txBox="1">
            <a:spLocks noChangeArrowheads="1"/>
          </p:cNvSpPr>
          <p:nvPr/>
        </p:nvSpPr>
        <p:spPr bwMode="auto">
          <a:xfrm>
            <a:off x="684213" y="2444750"/>
            <a:ext cx="7991475" cy="1544638"/>
          </a:xfrm>
          <a:prstGeom prst="rect">
            <a:avLst/>
          </a:prstGeom>
          <a:noFill/>
          <a:ln w="9525" algn="ctr">
            <a:noFill/>
            <a:miter lim="800000"/>
            <a:headEnd/>
            <a:tailEnd/>
          </a:ln>
          <a:effectLst/>
        </p:spPr>
        <p:txBody>
          <a:bodyPr>
            <a:spAutoFit/>
          </a:bodyPr>
          <a:lstStyle/>
          <a:p>
            <a:pPr>
              <a:spcBef>
                <a:spcPct val="20000"/>
              </a:spcBef>
            </a:pPr>
            <a:r>
              <a:rPr kumimoji="0" lang="zh-CN" altLang="en-US" sz="2800"/>
              <a:t>解：设应加入 </a:t>
            </a:r>
            <a:r>
              <a:rPr kumimoji="0" lang="en-US" altLang="zh-CN" sz="2800" i="1"/>
              <a:t>x </a:t>
            </a:r>
            <a:r>
              <a:rPr lang="en-US" altLang="zh-CN" sz="2800"/>
              <a:t>mL 6mol·L</a:t>
            </a:r>
            <a:r>
              <a:rPr lang="en-US" altLang="zh-CN" sz="2800" baseline="30000"/>
              <a:t>-1</a:t>
            </a:r>
            <a:r>
              <a:rPr lang="zh-CN" altLang="en-US" sz="2800"/>
              <a:t>的</a:t>
            </a:r>
            <a:r>
              <a:rPr lang="en-US" altLang="zh-CN" sz="2800"/>
              <a:t>HAc</a:t>
            </a:r>
            <a:r>
              <a:rPr lang="zh-CN" altLang="en-US" sz="2800"/>
              <a:t>溶液，则</a:t>
            </a:r>
          </a:p>
          <a:p>
            <a:pPr>
              <a:spcBef>
                <a:spcPct val="20000"/>
              </a:spcBef>
            </a:pPr>
            <a:r>
              <a:rPr lang="zh-CN" altLang="en-US" sz="2800"/>
              <a:t>        </a:t>
            </a:r>
            <a:r>
              <a:rPr lang="en-US" altLang="zh-CN" sz="2800"/>
              <a:t>c(</a:t>
            </a:r>
            <a:r>
              <a:rPr kumimoji="0" lang="en-US" altLang="zh-CN" sz="2800"/>
              <a:t>HAc) = 6</a:t>
            </a:r>
            <a:r>
              <a:rPr kumimoji="0" lang="en-US" altLang="zh-CN" sz="2800" i="1"/>
              <a:t>x </a:t>
            </a:r>
            <a:r>
              <a:rPr kumimoji="0" lang="en-US" altLang="zh-CN" sz="2800"/>
              <a:t>/ 250 </a:t>
            </a:r>
            <a:r>
              <a:rPr lang="en-US" altLang="zh-CN" sz="2800"/>
              <a:t>mol·L</a:t>
            </a:r>
            <a:r>
              <a:rPr lang="en-US" altLang="zh-CN" sz="2800" baseline="30000"/>
              <a:t>-1</a:t>
            </a:r>
            <a:r>
              <a:rPr kumimoji="0" lang="en-US" altLang="zh-CN" sz="2800"/>
              <a:t> </a:t>
            </a:r>
            <a:r>
              <a:rPr kumimoji="0" lang="zh-CN" altLang="en-US" sz="2800"/>
              <a:t>，</a:t>
            </a:r>
          </a:p>
          <a:p>
            <a:pPr>
              <a:spcBef>
                <a:spcPct val="20000"/>
              </a:spcBef>
            </a:pPr>
            <a:r>
              <a:rPr kumimoji="0" lang="zh-CN" altLang="en-US" sz="2800"/>
              <a:t>        </a:t>
            </a:r>
            <a:r>
              <a:rPr kumimoji="0" lang="en-US" altLang="zh-CN" sz="2800"/>
              <a:t>c(NaAc) =1</a:t>
            </a:r>
            <a:r>
              <a:rPr kumimoji="0" lang="en-US" altLang="en-US" sz="2800"/>
              <a:t>×</a:t>
            </a:r>
            <a:r>
              <a:rPr kumimoji="0" lang="en-US" altLang="zh-CN" sz="2800"/>
              <a:t>125/250 = 0.5 </a:t>
            </a:r>
            <a:r>
              <a:rPr lang="en-US" altLang="zh-CN" sz="2800"/>
              <a:t>mol·L</a:t>
            </a:r>
            <a:r>
              <a:rPr lang="en-US" altLang="zh-CN" sz="2800" baseline="30000"/>
              <a:t>-1</a:t>
            </a:r>
            <a:r>
              <a:rPr kumimoji="0" lang="en-US" altLang="zh-CN" sz="2800"/>
              <a:t> </a:t>
            </a:r>
            <a:r>
              <a:rPr kumimoji="0" lang="zh-CN" altLang="en-US" sz="2800"/>
              <a:t>。</a:t>
            </a:r>
          </a:p>
        </p:txBody>
      </p:sp>
      <p:sp>
        <p:nvSpPr>
          <p:cNvPr id="448516" name="Rectangle 4"/>
          <p:cNvSpPr>
            <a:spLocks noGrp="1" noChangeArrowheads="1"/>
          </p:cNvSpPr>
          <p:nvPr>
            <p:ph type="title"/>
          </p:nvPr>
        </p:nvSpPr>
        <p:spPr>
          <a:noFill/>
          <a:ln/>
        </p:spPr>
        <p:txBody>
          <a:bodyPr/>
          <a:lstStyle/>
          <a:p>
            <a:r>
              <a:rPr lang="zh-CN" altLang="en-US" dirty="0"/>
              <a:t>例题</a:t>
            </a:r>
            <a:r>
              <a:rPr lang="en-US" altLang="zh-CN" dirty="0" smtClean="0"/>
              <a:t>13</a:t>
            </a:r>
            <a:endParaRPr lang="en-US" altLang="zh-CN" dirty="0"/>
          </a:p>
        </p:txBody>
      </p:sp>
      <p:graphicFrame>
        <p:nvGraphicFramePr>
          <p:cNvPr id="448517" name="Object 5"/>
          <p:cNvGraphicFramePr>
            <a:graphicFrameLocks noChangeAspect="1"/>
          </p:cNvGraphicFramePr>
          <p:nvPr>
            <p:ph sz="half" idx="1"/>
          </p:nvPr>
        </p:nvGraphicFramePr>
        <p:xfrm>
          <a:off x="2762250" y="3695700"/>
          <a:ext cx="114300" cy="215900"/>
        </p:xfrm>
        <a:graphic>
          <a:graphicData uri="http://schemas.openxmlformats.org/presentationml/2006/ole">
            <p:oleObj spid="_x0000_s448517" name="公式" r:id="rId4" imgW="114120" imgH="215640" progId="Equation.3">
              <p:embed/>
            </p:oleObj>
          </a:graphicData>
        </a:graphic>
      </p:graphicFrame>
      <p:pic>
        <p:nvPicPr>
          <p:cNvPr id="448518" name="Picture 6" descr="返回">
            <a:hlinkClick r:id="rId5" action="ppaction://hlinksldjump"/>
          </p:cNvPr>
          <p:cNvPicPr>
            <a:picLocks noChangeAspect="1" noChangeArrowheads="1"/>
          </p:cNvPicPr>
          <p:nvPr/>
        </p:nvPicPr>
        <p:blipFill>
          <a:blip r:embed="rId6"/>
          <a:srcRect/>
          <a:stretch>
            <a:fillRect/>
          </a:stretch>
        </p:blipFill>
        <p:spPr bwMode="auto">
          <a:xfrm>
            <a:off x="7494588" y="6383338"/>
            <a:ext cx="792162" cy="468312"/>
          </a:xfrm>
          <a:prstGeom prst="rect">
            <a:avLst/>
          </a:prstGeom>
          <a:noFill/>
        </p:spPr>
      </p:pic>
      <p:sp>
        <p:nvSpPr>
          <p:cNvPr id="448519" name="Rectangle 7"/>
          <p:cNvSpPr>
            <a:spLocks noChangeArrowheads="1"/>
          </p:cNvSpPr>
          <p:nvPr/>
        </p:nvSpPr>
        <p:spPr bwMode="auto">
          <a:xfrm>
            <a:off x="611188" y="1268413"/>
            <a:ext cx="8229600" cy="1439862"/>
          </a:xfrm>
          <a:prstGeom prst="rect">
            <a:avLst/>
          </a:prstGeom>
          <a:noFill/>
          <a:ln w="9525">
            <a:noFill/>
            <a:miter lim="800000"/>
            <a:headEnd/>
            <a:tailEnd/>
          </a:ln>
        </p:spPr>
        <p:txBody>
          <a:bodyPr/>
          <a:lstStyle/>
          <a:p>
            <a:pPr marL="342900" indent="-342900">
              <a:lnSpc>
                <a:spcPct val="90000"/>
              </a:lnSpc>
              <a:spcBef>
                <a:spcPct val="20000"/>
              </a:spcBef>
              <a:buClr>
                <a:srgbClr val="FF00FF"/>
              </a:buClr>
              <a:buFont typeface="Wingdings" pitchFamily="2" charset="2"/>
              <a:buNone/>
            </a:pPr>
            <a:r>
              <a:rPr lang="zh-CN" altLang="en-US" sz="2800">
                <a:solidFill>
                  <a:srgbClr val="0000FF"/>
                </a:solidFill>
                <a:latin typeface="Arial Narrow" pitchFamily="34" charset="0"/>
              </a:rPr>
              <a:t>例</a:t>
            </a:r>
            <a:r>
              <a:rPr lang="en-US" altLang="zh-CN" sz="2800">
                <a:solidFill>
                  <a:srgbClr val="0000FF"/>
                </a:solidFill>
              </a:rPr>
              <a:t>5-14   </a:t>
            </a:r>
            <a:r>
              <a:rPr lang="zh-CN" altLang="en-US" sz="2800">
                <a:solidFill>
                  <a:srgbClr val="0000FF"/>
                </a:solidFill>
              </a:rPr>
              <a:t>欲配制</a:t>
            </a:r>
            <a:r>
              <a:rPr lang="en-US" altLang="zh-CN" sz="2800">
                <a:solidFill>
                  <a:srgbClr val="0000FF"/>
                </a:solidFill>
              </a:rPr>
              <a:t>250 mLpH</a:t>
            </a:r>
            <a:r>
              <a:rPr lang="zh-CN" altLang="en-US" sz="2800">
                <a:solidFill>
                  <a:srgbClr val="0000FF"/>
                </a:solidFill>
              </a:rPr>
              <a:t>值为</a:t>
            </a:r>
            <a:r>
              <a:rPr lang="en-US" altLang="zh-CN" sz="2800">
                <a:solidFill>
                  <a:srgbClr val="0000FF"/>
                </a:solidFill>
              </a:rPr>
              <a:t>5.00</a:t>
            </a:r>
            <a:r>
              <a:rPr lang="zh-CN" altLang="en-US" sz="2800">
                <a:solidFill>
                  <a:srgbClr val="0000FF"/>
                </a:solidFill>
              </a:rPr>
              <a:t>的缓冲溶液，问在</a:t>
            </a:r>
            <a:r>
              <a:rPr lang="en-US" altLang="zh-CN" sz="2800">
                <a:solidFill>
                  <a:srgbClr val="0000FF"/>
                </a:solidFill>
              </a:rPr>
              <a:t>125 mL1.0 mol</a:t>
            </a:r>
            <a:r>
              <a:rPr lang="en-US" altLang="zh-CN" sz="2800">
                <a:solidFill>
                  <a:srgbClr val="0000FF"/>
                </a:solidFill>
                <a:cs typeface="Times New Roman" pitchFamily="18" charset="0"/>
              </a:rPr>
              <a:t>·L</a:t>
            </a:r>
            <a:r>
              <a:rPr lang="en-US" altLang="zh-CN" sz="2800" baseline="30000">
                <a:solidFill>
                  <a:srgbClr val="0000FF"/>
                </a:solidFill>
                <a:latin typeface="宋体" pitchFamily="2" charset="-122"/>
                <a:cs typeface="Times New Roman" pitchFamily="18" charset="0"/>
              </a:rPr>
              <a:t>-</a:t>
            </a:r>
            <a:r>
              <a:rPr lang="en-US" altLang="zh-CN" sz="2800" baseline="30000">
                <a:solidFill>
                  <a:srgbClr val="0000FF"/>
                </a:solidFill>
                <a:cs typeface="Times New Roman" pitchFamily="18" charset="0"/>
              </a:rPr>
              <a:t>1</a:t>
            </a:r>
            <a:r>
              <a:rPr lang="zh-CN" altLang="en-US" sz="2800">
                <a:solidFill>
                  <a:srgbClr val="0000FF"/>
                </a:solidFill>
              </a:rPr>
              <a:t>的</a:t>
            </a:r>
            <a:r>
              <a:rPr lang="en-US" altLang="zh-CN" sz="2800">
                <a:solidFill>
                  <a:srgbClr val="0000FF"/>
                </a:solidFill>
              </a:rPr>
              <a:t>NaAc</a:t>
            </a:r>
            <a:r>
              <a:rPr lang="zh-CN" altLang="en-US" sz="2800">
                <a:solidFill>
                  <a:srgbClr val="0000FF"/>
                </a:solidFill>
              </a:rPr>
              <a:t>溶液中应加入多少毫升</a:t>
            </a:r>
            <a:r>
              <a:rPr lang="en-US" altLang="zh-CN" sz="2800">
                <a:solidFill>
                  <a:srgbClr val="0000FF"/>
                </a:solidFill>
              </a:rPr>
              <a:t>6mol</a:t>
            </a:r>
            <a:r>
              <a:rPr lang="en-US" altLang="zh-CN" sz="2800">
                <a:solidFill>
                  <a:srgbClr val="0000FF"/>
                </a:solidFill>
                <a:cs typeface="Times New Roman" pitchFamily="18" charset="0"/>
              </a:rPr>
              <a:t>·L</a:t>
            </a:r>
            <a:r>
              <a:rPr lang="en-US" altLang="zh-CN" sz="2800" baseline="30000">
                <a:solidFill>
                  <a:srgbClr val="0000FF"/>
                </a:solidFill>
                <a:latin typeface="宋体" pitchFamily="2" charset="-122"/>
                <a:cs typeface="Times New Roman" pitchFamily="18" charset="0"/>
              </a:rPr>
              <a:t>-</a:t>
            </a:r>
            <a:r>
              <a:rPr lang="en-US" altLang="zh-CN" sz="2800" baseline="30000">
                <a:solidFill>
                  <a:srgbClr val="0000FF"/>
                </a:solidFill>
                <a:cs typeface="Times New Roman" pitchFamily="18" charset="0"/>
              </a:rPr>
              <a:t>1</a:t>
            </a:r>
            <a:r>
              <a:rPr lang="zh-CN" altLang="en-US" sz="2800">
                <a:solidFill>
                  <a:srgbClr val="0000FF"/>
                </a:solidFill>
              </a:rPr>
              <a:t>的</a:t>
            </a:r>
            <a:r>
              <a:rPr lang="en-US" altLang="zh-CN" sz="2800">
                <a:solidFill>
                  <a:srgbClr val="0000FF"/>
                </a:solidFill>
              </a:rPr>
              <a:t>HAc</a:t>
            </a:r>
            <a:r>
              <a:rPr lang="zh-CN" altLang="en-US" sz="2800">
                <a:solidFill>
                  <a:srgbClr val="0000FF"/>
                </a:solidFill>
              </a:rPr>
              <a:t>溶液？</a:t>
            </a:r>
            <a:endParaRPr lang="zh-CN" altLang="en-US">
              <a:solidFill>
                <a:srgbClr val="0000FF"/>
              </a:solidFill>
            </a:endParaRPr>
          </a:p>
        </p:txBody>
      </p:sp>
      <p:sp>
        <p:nvSpPr>
          <p:cNvPr id="448520" name="Rectangle 8"/>
          <p:cNvSpPr>
            <a:spLocks noChangeArrowheads="1"/>
          </p:cNvSpPr>
          <p:nvPr/>
        </p:nvSpPr>
        <p:spPr bwMode="auto">
          <a:xfrm>
            <a:off x="3276600" y="3933825"/>
            <a:ext cx="4887913" cy="676275"/>
          </a:xfrm>
          <a:prstGeom prst="rect">
            <a:avLst/>
          </a:prstGeom>
          <a:noFill/>
          <a:ln w="9525" algn="ctr">
            <a:noFill/>
            <a:miter lim="800000"/>
            <a:headEnd/>
            <a:tailEnd/>
          </a:ln>
          <a:effectLst/>
        </p:spPr>
        <p:txBody>
          <a:bodyPr wrap="none">
            <a:spAutoFit/>
          </a:bodyPr>
          <a:lstStyle/>
          <a:p>
            <a:pPr>
              <a:lnSpc>
                <a:spcPct val="120000"/>
              </a:lnSpc>
              <a:spcBef>
                <a:spcPct val="10000"/>
              </a:spcBef>
            </a:pPr>
            <a:r>
              <a:rPr lang="en-US" altLang="zh-CN">
                <a:solidFill>
                  <a:schemeClr val="hlink"/>
                </a:solidFill>
              </a:rPr>
              <a:t>HAc(aq) = H</a:t>
            </a:r>
            <a:r>
              <a:rPr lang="en-US" altLang="zh-CN" baseline="30000">
                <a:solidFill>
                  <a:schemeClr val="hlink"/>
                </a:solidFill>
              </a:rPr>
              <a:t>+</a:t>
            </a:r>
            <a:r>
              <a:rPr lang="en-US" altLang="zh-CN">
                <a:solidFill>
                  <a:schemeClr val="hlink"/>
                </a:solidFill>
              </a:rPr>
              <a:t>(aq) + Ac</a:t>
            </a:r>
            <a:r>
              <a:rPr lang="en-US" altLang="zh-CN" baseline="30000">
                <a:solidFill>
                  <a:schemeClr val="hlink"/>
                </a:solidFill>
              </a:rPr>
              <a:t>-</a:t>
            </a:r>
            <a:r>
              <a:rPr lang="en-US" altLang="zh-CN">
                <a:solidFill>
                  <a:schemeClr val="hlink"/>
                </a:solidFill>
              </a:rPr>
              <a:t>(aq)</a:t>
            </a:r>
            <a:r>
              <a:rPr lang="en-US" altLang="zh-CN"/>
              <a:t> </a:t>
            </a:r>
          </a:p>
        </p:txBody>
      </p:sp>
      <p:sp>
        <p:nvSpPr>
          <p:cNvPr id="448521" name="Rectangle 9"/>
          <p:cNvSpPr>
            <a:spLocks noChangeArrowheads="1"/>
          </p:cNvSpPr>
          <p:nvPr/>
        </p:nvSpPr>
        <p:spPr bwMode="auto">
          <a:xfrm>
            <a:off x="395288" y="4508500"/>
            <a:ext cx="7602537" cy="676275"/>
          </a:xfrm>
          <a:prstGeom prst="rect">
            <a:avLst/>
          </a:prstGeom>
          <a:noFill/>
          <a:ln w="9525" algn="ctr">
            <a:noFill/>
            <a:miter lim="800000"/>
            <a:headEnd/>
            <a:tailEnd/>
          </a:ln>
          <a:effectLst/>
        </p:spPr>
        <p:txBody>
          <a:bodyPr wrap="none" anchor="ctr">
            <a:spAutoFit/>
          </a:bodyPr>
          <a:lstStyle/>
          <a:p>
            <a:pPr>
              <a:lnSpc>
                <a:spcPct val="120000"/>
              </a:lnSpc>
              <a:spcBef>
                <a:spcPct val="10000"/>
              </a:spcBef>
            </a:pPr>
            <a:r>
              <a:rPr lang="zh-CN" altLang="en-US" sz="2800"/>
              <a:t>平衡浓度</a:t>
            </a:r>
            <a:r>
              <a:rPr lang="en-US" altLang="zh-CN" sz="2800"/>
              <a:t>/mol·L</a:t>
            </a:r>
            <a:r>
              <a:rPr lang="en-US" altLang="zh-CN" sz="2800" baseline="30000"/>
              <a:t>-1</a:t>
            </a:r>
            <a:r>
              <a:rPr lang="en-US" altLang="zh-CN" sz="2800">
                <a:solidFill>
                  <a:srgbClr val="0000FF"/>
                </a:solidFill>
              </a:rPr>
              <a:t>   </a:t>
            </a:r>
            <a:r>
              <a:rPr kumimoji="0" lang="en-US" altLang="zh-CN" sz="2800"/>
              <a:t>6</a:t>
            </a:r>
            <a:r>
              <a:rPr kumimoji="0" lang="en-US" altLang="zh-CN" sz="2800" i="1"/>
              <a:t>x</a:t>
            </a:r>
            <a:r>
              <a:rPr kumimoji="0" lang="en-US" altLang="zh-CN" sz="2800"/>
              <a:t>/250-10</a:t>
            </a:r>
            <a:r>
              <a:rPr kumimoji="0" lang="en-US" altLang="zh-CN" sz="2800" baseline="30000"/>
              <a:t>-5</a:t>
            </a:r>
            <a:r>
              <a:rPr kumimoji="0" lang="en-US" altLang="zh-CN" sz="2800"/>
              <a:t>    10</a:t>
            </a:r>
            <a:r>
              <a:rPr kumimoji="0" lang="en-US" altLang="zh-CN" sz="2800" baseline="30000"/>
              <a:t>-5</a:t>
            </a:r>
            <a:r>
              <a:rPr kumimoji="0" lang="en-US" altLang="zh-CN" sz="2800"/>
              <a:t>        0.5+10</a:t>
            </a:r>
            <a:r>
              <a:rPr kumimoji="0" lang="en-US" altLang="zh-CN" sz="2800" baseline="30000"/>
              <a:t>-5</a:t>
            </a:r>
            <a:r>
              <a:rPr lang="en-US" altLang="zh-CN"/>
              <a:t> </a:t>
            </a:r>
            <a:endParaRPr lang="en-US" altLang="zh-CN" sz="2400">
              <a:ea typeface="宋体" pitchFamily="2" charset="-122"/>
            </a:endParaRPr>
          </a:p>
        </p:txBody>
      </p:sp>
      <p:sp>
        <p:nvSpPr>
          <p:cNvPr id="448522" name="Rectangle 10"/>
          <p:cNvSpPr>
            <a:spLocks noChangeArrowheads="1"/>
          </p:cNvSpPr>
          <p:nvPr/>
        </p:nvSpPr>
        <p:spPr bwMode="auto">
          <a:xfrm>
            <a:off x="0" y="3119438"/>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448523" name="Object 11"/>
          <p:cNvGraphicFramePr>
            <a:graphicFrameLocks noChangeAspect="1"/>
          </p:cNvGraphicFramePr>
          <p:nvPr/>
        </p:nvGraphicFramePr>
        <p:xfrm>
          <a:off x="755650" y="5084763"/>
          <a:ext cx="5040313" cy="1395412"/>
        </p:xfrm>
        <a:graphic>
          <a:graphicData uri="http://schemas.openxmlformats.org/presentationml/2006/ole">
            <p:oleObj spid="_x0000_s448523" name="公式" r:id="rId7" imgW="2235200" imgH="622300" progId="Equation.3">
              <p:embed/>
            </p:oleObj>
          </a:graphicData>
        </a:graphic>
      </p:graphicFrame>
      <p:sp>
        <p:nvSpPr>
          <p:cNvPr id="448524" name="Text Box 12"/>
          <p:cNvSpPr txBox="1">
            <a:spLocks noChangeArrowheads="1"/>
          </p:cNvSpPr>
          <p:nvPr/>
        </p:nvSpPr>
        <p:spPr bwMode="auto">
          <a:xfrm>
            <a:off x="6135688" y="5486400"/>
            <a:ext cx="1479550" cy="519113"/>
          </a:xfrm>
          <a:prstGeom prst="rect">
            <a:avLst/>
          </a:prstGeom>
          <a:noFill/>
          <a:ln w="9525" algn="ctr">
            <a:noFill/>
            <a:miter lim="800000"/>
            <a:headEnd/>
            <a:tailEnd/>
          </a:ln>
          <a:effectLst/>
        </p:spPr>
        <p:txBody>
          <a:bodyPr wrap="none">
            <a:spAutoFit/>
          </a:bodyPr>
          <a:lstStyle/>
          <a:p>
            <a:r>
              <a:rPr lang="en-US" altLang="zh-CN" sz="2800" i="1"/>
              <a:t>x </a:t>
            </a:r>
            <a:r>
              <a:rPr lang="en-US" altLang="zh-CN" sz="2800"/>
              <a:t>=12mL</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8515"/>
                                        </p:tgtEl>
                                        <p:attrNameLst>
                                          <p:attrName>style.visibility</p:attrName>
                                        </p:attrNameLst>
                                      </p:cBhvr>
                                      <p:to>
                                        <p:strVal val="visible"/>
                                      </p:to>
                                    </p:set>
                                    <p:animEffect transition="in" filter="blinds(horizontal)">
                                      <p:cBhvr>
                                        <p:cTn id="7" dur="500"/>
                                        <p:tgtEl>
                                          <p:spTgt spid="4485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48520"/>
                                        </p:tgtEl>
                                        <p:attrNameLst>
                                          <p:attrName>style.visibility</p:attrName>
                                        </p:attrNameLst>
                                      </p:cBhvr>
                                      <p:to>
                                        <p:strVal val="visible"/>
                                      </p:to>
                                    </p:set>
                                    <p:animEffect transition="in" filter="blinds(horizontal)">
                                      <p:cBhvr>
                                        <p:cTn id="12" dur="500"/>
                                        <p:tgtEl>
                                          <p:spTgt spid="4485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48521"/>
                                        </p:tgtEl>
                                        <p:attrNameLst>
                                          <p:attrName>style.visibility</p:attrName>
                                        </p:attrNameLst>
                                      </p:cBhvr>
                                      <p:to>
                                        <p:strVal val="visible"/>
                                      </p:to>
                                    </p:set>
                                    <p:animEffect transition="in" filter="blinds(horizontal)">
                                      <p:cBhvr>
                                        <p:cTn id="17" dur="500"/>
                                        <p:tgtEl>
                                          <p:spTgt spid="4485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48523"/>
                                        </p:tgtEl>
                                        <p:attrNameLst>
                                          <p:attrName>style.visibility</p:attrName>
                                        </p:attrNameLst>
                                      </p:cBhvr>
                                      <p:to>
                                        <p:strVal val="visible"/>
                                      </p:to>
                                    </p:set>
                                    <p:animEffect transition="in" filter="blinds(horizontal)">
                                      <p:cBhvr>
                                        <p:cTn id="22" dur="500"/>
                                        <p:tgtEl>
                                          <p:spTgt spid="448523"/>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48524"/>
                                        </p:tgtEl>
                                        <p:attrNameLst>
                                          <p:attrName>style.visibility</p:attrName>
                                        </p:attrNameLst>
                                      </p:cBhvr>
                                      <p:to>
                                        <p:strVal val="visible"/>
                                      </p:to>
                                    </p:set>
                                    <p:animEffect transition="in" filter="blinds(horizontal)">
                                      <p:cBhvr>
                                        <p:cTn id="25" dur="500"/>
                                        <p:tgtEl>
                                          <p:spTgt spid="448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5" grpId="0"/>
      <p:bldP spid="448520" grpId="0"/>
      <p:bldP spid="448521" grpId="0"/>
      <p:bldP spid="44852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Text Box 2"/>
          <p:cNvSpPr txBox="1">
            <a:spLocks noChangeArrowheads="1"/>
          </p:cNvSpPr>
          <p:nvPr/>
        </p:nvSpPr>
        <p:spPr bwMode="auto">
          <a:xfrm>
            <a:off x="533400" y="304800"/>
            <a:ext cx="8153400" cy="6134100"/>
          </a:xfrm>
          <a:prstGeom prst="rect">
            <a:avLst/>
          </a:prstGeom>
          <a:noFill/>
          <a:ln w="9525">
            <a:noFill/>
            <a:miter lim="800000"/>
            <a:headEnd/>
            <a:tailEnd/>
          </a:ln>
          <a:effectLst/>
        </p:spPr>
        <p:txBody>
          <a:bodyPr>
            <a:spAutoFit/>
            <a:flatTx/>
          </a:bodyPr>
          <a:lstStyle/>
          <a:p>
            <a:pPr marL="457200" indent="-457200"/>
            <a:r>
              <a:rPr lang="en-US" altLang="zh-CN">
                <a:solidFill>
                  <a:srgbClr val="FF3300"/>
                </a:solidFill>
                <a:effectLst>
                  <a:outerShdw blurRad="38100" dist="38100" dir="2700000" algn="tl">
                    <a:srgbClr val="C0C0C0"/>
                  </a:outerShdw>
                </a:effectLst>
              </a:rPr>
              <a:t>2.2.3.6 </a:t>
            </a:r>
            <a:r>
              <a:rPr lang="zh-CN" altLang="en-US">
                <a:solidFill>
                  <a:srgbClr val="FF3300"/>
                </a:solidFill>
                <a:effectLst>
                  <a:outerShdw blurRad="38100" dist="38100" dir="2700000" algn="tl">
                    <a:srgbClr val="C0C0C0"/>
                  </a:outerShdw>
                </a:effectLst>
              </a:rPr>
              <a:t>缓冲溶液的应用*</a:t>
            </a:r>
            <a:r>
              <a:rPr lang="zh-CN" altLang="en-US" sz="2800" b="1">
                <a:latin typeface="楷体_GB2312" pitchFamily="49" charset="-122"/>
                <a:ea typeface="楷体_GB2312" pitchFamily="49" charset="-122"/>
              </a:rPr>
              <a:t> </a:t>
            </a:r>
          </a:p>
          <a:p>
            <a:pPr marL="457200" indent="-457200"/>
            <a:endParaRPr lang="zh-CN" altLang="en-US" sz="2800" b="1">
              <a:latin typeface="楷体_GB2312" pitchFamily="49" charset="-122"/>
              <a:ea typeface="楷体_GB2312" pitchFamily="49" charset="-122"/>
            </a:endParaRPr>
          </a:p>
          <a:p>
            <a:pPr marL="457200" indent="-457200"/>
            <a:r>
              <a:rPr lang="zh-CN" altLang="en-US" sz="2800" b="1">
                <a:latin typeface="楷体_GB2312" pitchFamily="49" charset="-122"/>
                <a:ea typeface="楷体_GB2312" pitchFamily="49" charset="-122"/>
              </a:rPr>
              <a:t>缓冲溶液可控制溶液的</a:t>
            </a:r>
            <a:r>
              <a:rPr lang="en-US" altLang="zh-CN" sz="2800" b="1">
                <a:latin typeface="楷体_GB2312" pitchFamily="49" charset="-122"/>
                <a:ea typeface="楷体_GB2312" pitchFamily="49" charset="-122"/>
              </a:rPr>
              <a:t>PH</a:t>
            </a:r>
            <a:r>
              <a:rPr lang="zh-CN" altLang="en-US" sz="2800" b="1">
                <a:latin typeface="楷体_GB2312" pitchFamily="49" charset="-122"/>
                <a:ea typeface="楷体_GB2312" pitchFamily="49" charset="-122"/>
              </a:rPr>
              <a:t>，应用很广。</a:t>
            </a:r>
          </a:p>
          <a:p>
            <a:pPr marL="457200" indent="-457200">
              <a:spcBef>
                <a:spcPct val="50000"/>
              </a:spcBef>
            </a:pPr>
            <a:r>
              <a:rPr lang="zh-CN" altLang="en-US" sz="2800" b="1">
                <a:solidFill>
                  <a:schemeClr val="folHlink"/>
                </a:solidFill>
                <a:latin typeface="楷体_GB2312" pitchFamily="49" charset="-122"/>
                <a:ea typeface="楷体_GB2312" pitchFamily="49" charset="-122"/>
              </a:rPr>
              <a:t>▲ 金属腐蚀与防腐</a:t>
            </a:r>
          </a:p>
          <a:p>
            <a:pPr marL="457200" indent="-457200">
              <a:spcBef>
                <a:spcPct val="50000"/>
              </a:spcBef>
            </a:pPr>
            <a:r>
              <a:rPr lang="zh-CN" altLang="en-US" sz="2800" b="1">
                <a:latin typeface="楷体_GB2312" pitchFamily="49" charset="-122"/>
                <a:ea typeface="楷体_GB2312" pitchFamily="49" charset="-122"/>
              </a:rPr>
              <a:t>       在硅半导体器件生产过程中用氢氟酸腐蚀以除去硅片表面没有用胶膜保护的那部分氧化膜</a:t>
            </a:r>
            <a:r>
              <a:rPr lang="en-US" altLang="zh-CN" sz="2800" b="1">
                <a:latin typeface="楷体_GB2312" pitchFamily="49" charset="-122"/>
                <a:ea typeface="楷体_GB2312" pitchFamily="49" charset="-122"/>
              </a:rPr>
              <a:t>SiO</a:t>
            </a:r>
            <a:r>
              <a:rPr lang="en-US" altLang="zh-CN" sz="2800" b="1" baseline="-30000">
                <a:latin typeface="楷体_GB2312" pitchFamily="49" charset="-122"/>
                <a:ea typeface="楷体_GB2312" pitchFamily="49" charset="-122"/>
              </a:rPr>
              <a:t>2</a:t>
            </a:r>
            <a:r>
              <a:rPr lang="zh-CN" altLang="en-US" sz="2800" b="1">
                <a:latin typeface="楷体_GB2312" pitchFamily="49" charset="-122"/>
                <a:ea typeface="楷体_GB2312" pitchFamily="49" charset="-122"/>
              </a:rPr>
              <a:t>，反应为  </a:t>
            </a:r>
          </a:p>
          <a:p>
            <a:pPr marL="457200" indent="-457200">
              <a:spcBef>
                <a:spcPct val="50000"/>
              </a:spcBef>
            </a:pPr>
            <a:r>
              <a:rPr lang="zh-CN" altLang="en-US" sz="2800" b="1">
                <a:latin typeface="楷体_GB2312" pitchFamily="49" charset="-122"/>
                <a:ea typeface="楷体_GB2312" pitchFamily="49" charset="-122"/>
              </a:rPr>
              <a:t>       </a:t>
            </a:r>
            <a:r>
              <a:rPr lang="en-US" altLang="zh-CN" sz="2800" b="1">
                <a:latin typeface="楷体_GB2312" pitchFamily="49" charset="-122"/>
                <a:ea typeface="楷体_GB2312" pitchFamily="49" charset="-122"/>
              </a:rPr>
              <a:t>Si0</a:t>
            </a:r>
            <a:r>
              <a:rPr lang="en-US" altLang="zh-CN" sz="2800" b="1" baseline="-30000">
                <a:latin typeface="楷体_GB2312" pitchFamily="49" charset="-122"/>
                <a:ea typeface="楷体_GB2312" pitchFamily="49" charset="-122"/>
              </a:rPr>
              <a:t>2</a:t>
            </a:r>
            <a:r>
              <a:rPr lang="en-US" altLang="zh-CN" sz="2800" b="1">
                <a:latin typeface="楷体_GB2312" pitchFamily="49" charset="-122"/>
                <a:ea typeface="楷体_GB2312" pitchFamily="49" charset="-122"/>
              </a:rPr>
              <a:t> </a:t>
            </a:r>
            <a:r>
              <a:rPr lang="zh-CN" altLang="en-US" sz="2800" b="1">
                <a:latin typeface="楷体_GB2312" pitchFamily="49" charset="-122"/>
                <a:ea typeface="楷体_GB2312" pitchFamily="49" charset="-122"/>
              </a:rPr>
              <a:t>十 </a:t>
            </a:r>
            <a:r>
              <a:rPr lang="en-US" altLang="zh-CN" sz="2800" b="1">
                <a:latin typeface="楷体_GB2312" pitchFamily="49" charset="-122"/>
                <a:ea typeface="楷体_GB2312" pitchFamily="49" charset="-122"/>
              </a:rPr>
              <a:t>6HF </a:t>
            </a:r>
            <a:r>
              <a:rPr lang="zh-CN" altLang="en-US" sz="2800" b="1">
                <a:latin typeface="楷体_GB2312" pitchFamily="49" charset="-122"/>
                <a:ea typeface="楷体_GB2312" pitchFamily="49" charset="-122"/>
              </a:rPr>
              <a:t>＝ </a:t>
            </a:r>
            <a:r>
              <a:rPr lang="en-US" altLang="zh-CN" sz="2800" b="1">
                <a:latin typeface="楷体_GB2312" pitchFamily="49" charset="-122"/>
                <a:ea typeface="楷体_GB2312" pitchFamily="49" charset="-122"/>
              </a:rPr>
              <a:t>H</a:t>
            </a:r>
            <a:r>
              <a:rPr lang="en-US" altLang="zh-CN" sz="2800" b="1" baseline="-30000">
                <a:latin typeface="楷体_GB2312" pitchFamily="49" charset="-122"/>
                <a:ea typeface="楷体_GB2312" pitchFamily="49" charset="-122"/>
              </a:rPr>
              <a:t>2</a:t>
            </a:r>
            <a:r>
              <a:rPr lang="en-US" altLang="zh-CN" sz="2800" b="1">
                <a:latin typeface="楷体_GB2312" pitchFamily="49" charset="-122"/>
                <a:ea typeface="楷体_GB2312" pitchFamily="49" charset="-122"/>
              </a:rPr>
              <a:t>[SiF</a:t>
            </a:r>
            <a:r>
              <a:rPr lang="en-US" altLang="zh-CN" sz="2800" b="1" baseline="-30000">
                <a:latin typeface="楷体_GB2312" pitchFamily="49" charset="-122"/>
                <a:ea typeface="楷体_GB2312" pitchFamily="49" charset="-122"/>
              </a:rPr>
              <a:t>6</a:t>
            </a:r>
            <a:r>
              <a:rPr lang="en-US" altLang="zh-CN" sz="2800" b="1">
                <a:latin typeface="楷体_GB2312" pitchFamily="49" charset="-122"/>
                <a:ea typeface="楷体_GB2312" pitchFamily="49" charset="-122"/>
              </a:rPr>
              <a:t>] </a:t>
            </a:r>
            <a:r>
              <a:rPr lang="zh-CN" altLang="en-US" sz="2800" b="1">
                <a:latin typeface="楷体_GB2312" pitchFamily="49" charset="-122"/>
                <a:ea typeface="楷体_GB2312" pitchFamily="49" charset="-122"/>
              </a:rPr>
              <a:t>十 </a:t>
            </a:r>
            <a:r>
              <a:rPr lang="en-US" altLang="zh-CN" sz="2800" b="1">
                <a:latin typeface="楷体_GB2312" pitchFamily="49" charset="-122"/>
                <a:ea typeface="楷体_GB2312" pitchFamily="49" charset="-122"/>
              </a:rPr>
              <a:t>2H</a:t>
            </a:r>
            <a:r>
              <a:rPr lang="en-US" altLang="zh-CN" sz="2800" b="1" baseline="-30000">
                <a:latin typeface="楷体_GB2312" pitchFamily="49" charset="-122"/>
                <a:ea typeface="楷体_GB2312" pitchFamily="49" charset="-122"/>
              </a:rPr>
              <a:t>2</a:t>
            </a:r>
            <a:r>
              <a:rPr lang="en-US" altLang="zh-CN" sz="2800" b="1">
                <a:latin typeface="楷体_GB2312" pitchFamily="49" charset="-122"/>
                <a:ea typeface="楷体_GB2312" pitchFamily="49" charset="-122"/>
              </a:rPr>
              <a:t>0</a:t>
            </a:r>
          </a:p>
          <a:p>
            <a:pPr marL="457200" indent="-457200">
              <a:spcBef>
                <a:spcPct val="50000"/>
              </a:spcBef>
            </a:pPr>
            <a:r>
              <a:rPr lang="en-US" altLang="zh-CN" sz="2800" b="1">
                <a:latin typeface="楷体_GB2312" pitchFamily="49" charset="-122"/>
                <a:ea typeface="楷体_GB2312" pitchFamily="49" charset="-122"/>
              </a:rPr>
              <a:t>       </a:t>
            </a:r>
            <a:r>
              <a:rPr lang="zh-CN" altLang="en-US" sz="2800" b="1">
                <a:latin typeface="楷体_GB2312" pitchFamily="49" charset="-122"/>
                <a:ea typeface="楷体_GB2312" pitchFamily="49" charset="-122"/>
              </a:rPr>
              <a:t>单独用</a:t>
            </a:r>
            <a:r>
              <a:rPr lang="en-US" altLang="zh-CN" sz="2800" b="1">
                <a:latin typeface="楷体_GB2312" pitchFamily="49" charset="-122"/>
                <a:ea typeface="楷体_GB2312" pitchFamily="49" charset="-122"/>
              </a:rPr>
              <a:t>HF</a:t>
            </a:r>
            <a:r>
              <a:rPr lang="zh-CN" altLang="en-US" sz="2800" b="1">
                <a:latin typeface="楷体_GB2312" pitchFamily="49" charset="-122"/>
                <a:ea typeface="楷体_GB2312" pitchFamily="49" charset="-122"/>
              </a:rPr>
              <a:t>溶液作腐蚀液，</a:t>
            </a:r>
            <a:r>
              <a:rPr lang="en-US" altLang="zh-CN" sz="2800" b="1">
                <a:latin typeface="楷体_GB2312" pitchFamily="49" charset="-122"/>
                <a:ea typeface="楷体_GB2312" pitchFamily="49" charset="-122"/>
              </a:rPr>
              <a:t>H</a:t>
            </a:r>
            <a:r>
              <a:rPr lang="zh-CN" altLang="en-US" sz="2800" b="1" baseline="30000">
                <a:latin typeface="楷体_GB2312" pitchFamily="49" charset="-122"/>
                <a:ea typeface="楷体_GB2312" pitchFamily="49" charset="-122"/>
              </a:rPr>
              <a:t>＋</a:t>
            </a:r>
            <a:r>
              <a:rPr lang="zh-CN" altLang="en-US" sz="2800" b="1">
                <a:latin typeface="楷体_GB2312" pitchFamily="49" charset="-122"/>
                <a:ea typeface="楷体_GB2312" pitchFamily="49" charset="-122"/>
              </a:rPr>
              <a:t>浓度大，随着反应的进行</a:t>
            </a:r>
            <a:r>
              <a:rPr lang="en-US" altLang="zh-CN" sz="2800" b="1">
                <a:latin typeface="楷体_GB2312" pitchFamily="49" charset="-122"/>
                <a:ea typeface="楷体_GB2312" pitchFamily="49" charset="-122"/>
              </a:rPr>
              <a:t>H</a:t>
            </a:r>
            <a:r>
              <a:rPr lang="zh-CN" altLang="en-US" sz="2800" b="1" baseline="30000">
                <a:latin typeface="楷体_GB2312" pitchFamily="49" charset="-122"/>
                <a:ea typeface="楷体_GB2312" pitchFamily="49" charset="-122"/>
              </a:rPr>
              <a:t>＋</a:t>
            </a:r>
            <a:r>
              <a:rPr lang="zh-CN" altLang="en-US" sz="2800" b="1">
                <a:latin typeface="楷体_GB2312" pitchFamily="49" charset="-122"/>
                <a:ea typeface="楷体_GB2312" pitchFamily="49" charset="-122"/>
              </a:rPr>
              <a:t>浓度会发生变化，</a:t>
            </a:r>
            <a:r>
              <a:rPr lang="en-US" altLang="zh-CN" sz="2800" b="1">
                <a:latin typeface="楷体_GB2312" pitchFamily="49" charset="-122"/>
                <a:ea typeface="楷体_GB2312" pitchFamily="49" charset="-122"/>
              </a:rPr>
              <a:t>pH</a:t>
            </a:r>
            <a:r>
              <a:rPr lang="zh-CN" altLang="en-US" sz="2800" b="1">
                <a:latin typeface="楷体_GB2312" pitchFamily="49" charset="-122"/>
                <a:ea typeface="楷体_GB2312" pitchFamily="49" charset="-122"/>
              </a:rPr>
              <a:t>值不稳定，造成腐蚀的不均匀。因此需应用</a:t>
            </a:r>
            <a:r>
              <a:rPr lang="en-US" altLang="zh-CN" sz="2800" b="1">
                <a:latin typeface="楷体_GB2312" pitchFamily="49" charset="-122"/>
                <a:ea typeface="楷体_GB2312" pitchFamily="49" charset="-122"/>
              </a:rPr>
              <a:t>HF</a:t>
            </a:r>
            <a:r>
              <a:rPr lang="zh-CN" altLang="en-US" sz="2800" b="1">
                <a:latin typeface="楷体_GB2312" pitchFamily="49" charset="-122"/>
                <a:ea typeface="楷体_GB2312" pitchFamily="49" charset="-122"/>
              </a:rPr>
              <a:t>和</a:t>
            </a:r>
            <a:r>
              <a:rPr lang="en-US" altLang="zh-CN" sz="2800" b="1">
                <a:latin typeface="楷体_GB2312" pitchFamily="49" charset="-122"/>
                <a:ea typeface="楷体_GB2312" pitchFamily="49" charset="-122"/>
              </a:rPr>
              <a:t>NH</a:t>
            </a:r>
            <a:r>
              <a:rPr lang="en-US" altLang="zh-CN" sz="2800" b="1" baseline="-30000">
                <a:latin typeface="楷体_GB2312" pitchFamily="49" charset="-122"/>
                <a:ea typeface="楷体_GB2312" pitchFamily="49" charset="-122"/>
              </a:rPr>
              <a:t>4</a:t>
            </a:r>
            <a:r>
              <a:rPr lang="en-US" altLang="zh-CN" sz="2800" b="1">
                <a:latin typeface="楷体_GB2312" pitchFamily="49" charset="-122"/>
                <a:ea typeface="楷体_GB2312" pitchFamily="49" charset="-122"/>
              </a:rPr>
              <a:t>F</a:t>
            </a:r>
            <a:r>
              <a:rPr lang="zh-CN" altLang="en-US" sz="2800" b="1">
                <a:latin typeface="楷体_GB2312" pitchFamily="49" charset="-122"/>
                <a:ea typeface="楷体_GB2312" pitchFamily="49" charset="-122"/>
              </a:rPr>
              <a:t>的混合溶液进行腐蚀，才能达到工艺的要求。</a:t>
            </a:r>
          </a:p>
        </p:txBody>
      </p:sp>
    </p:spTree>
  </p:cSld>
  <p:clrMapOvr>
    <a:masterClrMapping/>
  </p:clrMapOvr>
  <p:transition>
    <p:blinds/>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Text Box 2"/>
          <p:cNvSpPr txBox="1">
            <a:spLocks noChangeArrowheads="1"/>
          </p:cNvSpPr>
          <p:nvPr/>
        </p:nvSpPr>
        <p:spPr bwMode="auto">
          <a:xfrm>
            <a:off x="539750" y="188913"/>
            <a:ext cx="8229600" cy="5432425"/>
          </a:xfrm>
          <a:prstGeom prst="rect">
            <a:avLst/>
          </a:prstGeom>
          <a:noFill/>
          <a:ln w="9525">
            <a:noFill/>
            <a:miter lim="800000"/>
            <a:headEnd/>
            <a:tailEnd/>
          </a:ln>
          <a:effectLst/>
        </p:spPr>
        <p:txBody>
          <a:bodyPr>
            <a:spAutoFit/>
            <a:flatTx/>
          </a:bodyPr>
          <a:lstStyle/>
          <a:p>
            <a:pPr marL="457200" indent="-457200">
              <a:spcBef>
                <a:spcPct val="50000"/>
              </a:spcBef>
            </a:pPr>
            <a:r>
              <a:rPr lang="en-US" altLang="zh-CN" sz="2800" b="1">
                <a:solidFill>
                  <a:schemeClr val="folHlink"/>
                </a:solidFill>
                <a:latin typeface="楷体_GB2312" pitchFamily="49" charset="-122"/>
                <a:ea typeface="楷体_GB2312" pitchFamily="49" charset="-122"/>
              </a:rPr>
              <a:t>▲ </a:t>
            </a:r>
            <a:r>
              <a:rPr lang="zh-CN" altLang="en-US" sz="2800" b="1">
                <a:solidFill>
                  <a:schemeClr val="folHlink"/>
                </a:solidFill>
                <a:latin typeface="楷体_GB2312" pitchFamily="49" charset="-122"/>
                <a:ea typeface="楷体_GB2312" pitchFamily="49" charset="-122"/>
              </a:rPr>
              <a:t>金属电镀</a:t>
            </a:r>
            <a:r>
              <a:rPr lang="zh-CN" altLang="en-US" sz="2800" b="1">
                <a:latin typeface="楷体_GB2312" pitchFamily="49" charset="-122"/>
                <a:ea typeface="楷体_GB2312" pitchFamily="49" charset="-122"/>
              </a:rPr>
              <a:t>  电镀液中，常常采用</a:t>
            </a:r>
            <a:r>
              <a:rPr lang="en-US" altLang="zh-CN" sz="2800" b="1">
                <a:latin typeface="楷体_GB2312" pitchFamily="49" charset="-122"/>
                <a:ea typeface="楷体_GB2312" pitchFamily="49" charset="-122"/>
              </a:rPr>
              <a:t>H</a:t>
            </a:r>
            <a:r>
              <a:rPr lang="en-US" altLang="zh-CN" sz="2800" b="1" baseline="-25000">
                <a:latin typeface="楷体_GB2312" pitchFamily="49" charset="-122"/>
                <a:ea typeface="楷体_GB2312" pitchFamily="49" charset="-122"/>
              </a:rPr>
              <a:t>2</a:t>
            </a:r>
            <a:r>
              <a:rPr lang="en-US" altLang="zh-CN" sz="2800" b="1">
                <a:latin typeface="楷体_GB2312" pitchFamily="49" charset="-122"/>
                <a:ea typeface="楷体_GB2312" pitchFamily="49" charset="-122"/>
              </a:rPr>
              <a:t>PO</a:t>
            </a:r>
            <a:r>
              <a:rPr lang="en-US" altLang="zh-CN" sz="2800" b="1" baseline="-25000">
                <a:latin typeface="楷体_GB2312" pitchFamily="49" charset="-122"/>
                <a:ea typeface="楷体_GB2312" pitchFamily="49" charset="-122"/>
              </a:rPr>
              <a:t>4</a:t>
            </a:r>
            <a:r>
              <a:rPr lang="en-US" altLang="zh-CN" sz="2800" b="1" baseline="30000">
                <a:latin typeface="楷体_GB2312" pitchFamily="49" charset="-122"/>
                <a:ea typeface="楷体_GB2312" pitchFamily="49" charset="-122"/>
              </a:rPr>
              <a:t>-1</a:t>
            </a:r>
            <a:r>
              <a:rPr lang="en-US" altLang="zh-CN" sz="2800" b="1">
                <a:latin typeface="楷体_GB2312" pitchFamily="49" charset="-122"/>
                <a:ea typeface="楷体_GB2312" pitchFamily="49" charset="-122"/>
              </a:rPr>
              <a:t>-HPO</a:t>
            </a:r>
            <a:r>
              <a:rPr lang="en-US" altLang="zh-CN" sz="2800" b="1" baseline="-25000">
                <a:latin typeface="楷体_GB2312" pitchFamily="49" charset="-122"/>
                <a:ea typeface="楷体_GB2312" pitchFamily="49" charset="-122"/>
              </a:rPr>
              <a:t>4</a:t>
            </a:r>
            <a:r>
              <a:rPr lang="en-US" altLang="zh-CN" sz="2800" b="1" baseline="30000">
                <a:latin typeface="楷体_GB2312" pitchFamily="49" charset="-122"/>
                <a:ea typeface="楷体_GB2312" pitchFamily="49" charset="-122"/>
              </a:rPr>
              <a:t>-2</a:t>
            </a:r>
            <a:r>
              <a:rPr lang="zh-CN" altLang="en-US" sz="2800" b="1">
                <a:latin typeface="楷体_GB2312" pitchFamily="49" charset="-122"/>
                <a:ea typeface="楷体_GB2312" pitchFamily="49" charset="-122"/>
              </a:rPr>
              <a:t>来控制溶液的</a:t>
            </a:r>
            <a:r>
              <a:rPr lang="en-US" altLang="zh-CN" sz="2800" b="1">
                <a:latin typeface="楷体_GB2312" pitchFamily="49" charset="-122"/>
                <a:ea typeface="楷体_GB2312" pitchFamily="49" charset="-122"/>
              </a:rPr>
              <a:t>pH</a:t>
            </a:r>
            <a:r>
              <a:rPr lang="zh-CN" altLang="en-US" sz="2800" b="1">
                <a:latin typeface="楷体_GB2312" pitchFamily="49" charset="-122"/>
                <a:ea typeface="楷体_GB2312" pitchFamily="49" charset="-122"/>
              </a:rPr>
              <a:t>值。</a:t>
            </a:r>
          </a:p>
          <a:p>
            <a:pPr marL="457200" indent="-457200">
              <a:spcBef>
                <a:spcPct val="50000"/>
              </a:spcBef>
            </a:pPr>
            <a:r>
              <a:rPr lang="zh-CN" altLang="en-US" sz="2800" b="1">
                <a:solidFill>
                  <a:schemeClr val="folHlink"/>
                </a:solidFill>
                <a:latin typeface="楷体_GB2312" pitchFamily="49" charset="-122"/>
                <a:ea typeface="楷体_GB2312" pitchFamily="49" charset="-122"/>
              </a:rPr>
              <a:t>▲制革、染料  </a:t>
            </a:r>
            <a:r>
              <a:rPr lang="zh-CN" altLang="en-US" sz="2800" b="1">
                <a:latin typeface="楷体_GB2312" pitchFamily="49" charset="-122"/>
                <a:ea typeface="楷体_GB2312" pitchFamily="49" charset="-122"/>
              </a:rPr>
              <a:t>在制革、染料等工业以及化学分析中也需应用缓冲溶液。</a:t>
            </a:r>
          </a:p>
          <a:p>
            <a:pPr marL="457200" indent="-457200">
              <a:spcBef>
                <a:spcPct val="50000"/>
              </a:spcBef>
            </a:pPr>
            <a:r>
              <a:rPr lang="zh-CN" altLang="en-US" sz="2800" b="1">
                <a:solidFill>
                  <a:schemeClr val="folHlink"/>
                </a:solidFill>
                <a:latin typeface="楷体_GB2312" pitchFamily="49" charset="-122"/>
                <a:ea typeface="楷体_GB2312" pitchFamily="49" charset="-122"/>
              </a:rPr>
              <a:t>▲ 土壤</a:t>
            </a:r>
            <a:r>
              <a:rPr lang="en-US" altLang="zh-CN" sz="2800" b="1">
                <a:solidFill>
                  <a:schemeClr val="folHlink"/>
                </a:solidFill>
                <a:latin typeface="楷体_GB2312" pitchFamily="49" charset="-122"/>
                <a:ea typeface="楷体_GB2312" pitchFamily="49" charset="-122"/>
              </a:rPr>
              <a:t>pH</a:t>
            </a:r>
            <a:r>
              <a:rPr lang="zh-CN" altLang="en-US" sz="2800" b="1">
                <a:solidFill>
                  <a:schemeClr val="folHlink"/>
                </a:solidFill>
                <a:latin typeface="楷体_GB2312" pitchFamily="49" charset="-122"/>
                <a:ea typeface="楷体_GB2312" pitchFamily="49" charset="-122"/>
              </a:rPr>
              <a:t>控制</a:t>
            </a:r>
            <a:r>
              <a:rPr lang="zh-CN" altLang="en-US" sz="2800" b="1">
                <a:latin typeface="楷体_GB2312" pitchFamily="49" charset="-122"/>
                <a:ea typeface="楷体_GB2312" pitchFamily="49" charset="-122"/>
              </a:rPr>
              <a:t>  土壤中由于含有</a:t>
            </a:r>
            <a:r>
              <a:rPr lang="en-US" altLang="zh-CN" sz="2800" b="1">
                <a:latin typeface="楷体_GB2312" pitchFamily="49" charset="-122"/>
                <a:ea typeface="楷体_GB2312" pitchFamily="49" charset="-122"/>
              </a:rPr>
              <a:t>H</a:t>
            </a:r>
            <a:r>
              <a:rPr lang="en-US" altLang="zh-CN" sz="2800" b="1" baseline="-30000">
                <a:latin typeface="楷体_GB2312" pitchFamily="49" charset="-122"/>
                <a:ea typeface="楷体_GB2312" pitchFamily="49" charset="-122"/>
              </a:rPr>
              <a:t>2</a:t>
            </a:r>
            <a:r>
              <a:rPr lang="en-US" altLang="zh-CN" sz="2800" b="1">
                <a:latin typeface="楷体_GB2312" pitchFamily="49" charset="-122"/>
                <a:ea typeface="楷体_GB2312" pitchFamily="49" charset="-122"/>
              </a:rPr>
              <a:t>CO</a:t>
            </a:r>
            <a:r>
              <a:rPr lang="en-US" altLang="zh-CN" sz="2800" b="1" baseline="-30000">
                <a:latin typeface="楷体_GB2312" pitchFamily="49" charset="-122"/>
                <a:ea typeface="楷体_GB2312" pitchFamily="49" charset="-122"/>
              </a:rPr>
              <a:t>3</a:t>
            </a: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NaHCO</a:t>
            </a:r>
            <a:r>
              <a:rPr lang="en-US" altLang="zh-CN" sz="2800" b="1" baseline="-30000">
                <a:latin typeface="楷体_GB2312" pitchFamily="49" charset="-122"/>
                <a:ea typeface="楷体_GB2312" pitchFamily="49" charset="-122"/>
              </a:rPr>
              <a:t>3</a:t>
            </a:r>
            <a:r>
              <a:rPr lang="zh-CN" altLang="en-US" sz="2800" b="1">
                <a:latin typeface="楷体_GB2312" pitchFamily="49" charset="-122"/>
                <a:ea typeface="楷体_GB2312" pitchFamily="49" charset="-122"/>
              </a:rPr>
              <a:t>和</a:t>
            </a:r>
            <a:r>
              <a:rPr lang="en-US" altLang="zh-CN" sz="2800" b="1">
                <a:latin typeface="楷体_GB2312" pitchFamily="49" charset="-122"/>
                <a:ea typeface="楷体_GB2312" pitchFamily="49" charset="-122"/>
              </a:rPr>
              <a:t>NaH</a:t>
            </a:r>
            <a:r>
              <a:rPr lang="en-US" altLang="zh-CN" sz="2800" b="1" baseline="-30000">
                <a:latin typeface="楷体_GB2312" pitchFamily="49" charset="-122"/>
                <a:ea typeface="楷体_GB2312" pitchFamily="49" charset="-122"/>
              </a:rPr>
              <a:t>2</a:t>
            </a:r>
            <a:r>
              <a:rPr lang="en-US" altLang="zh-CN" sz="2800" b="1">
                <a:latin typeface="楷体_GB2312" pitchFamily="49" charset="-122"/>
                <a:ea typeface="楷体_GB2312" pitchFamily="49" charset="-122"/>
              </a:rPr>
              <a:t>PO</a:t>
            </a:r>
            <a:r>
              <a:rPr lang="en-US" altLang="zh-CN" sz="2800" b="1" baseline="-30000">
                <a:latin typeface="楷体_GB2312" pitchFamily="49" charset="-122"/>
                <a:ea typeface="楷体_GB2312" pitchFamily="49" charset="-122"/>
              </a:rPr>
              <a:t>4</a:t>
            </a:r>
            <a:r>
              <a:rPr lang="en-US" altLang="zh-CN" sz="2800" b="1">
                <a:latin typeface="Courier New"/>
                <a:ea typeface="楷体_GB2312" pitchFamily="49" charset="-122"/>
              </a:rPr>
              <a:t>—</a:t>
            </a:r>
            <a:r>
              <a:rPr lang="en-US" altLang="zh-CN" sz="2800" b="1">
                <a:latin typeface="楷体_GB2312" pitchFamily="49" charset="-122"/>
                <a:ea typeface="楷体_GB2312" pitchFamily="49" charset="-122"/>
              </a:rPr>
              <a:t>Na</a:t>
            </a:r>
            <a:r>
              <a:rPr lang="en-US" altLang="zh-CN" sz="2800" b="1" baseline="-30000">
                <a:latin typeface="楷体_GB2312" pitchFamily="49" charset="-122"/>
                <a:ea typeface="楷体_GB2312" pitchFamily="49" charset="-122"/>
              </a:rPr>
              <a:t>2</a:t>
            </a:r>
            <a:r>
              <a:rPr lang="en-US" altLang="zh-CN" sz="2800" b="1">
                <a:latin typeface="楷体_GB2312" pitchFamily="49" charset="-122"/>
                <a:ea typeface="楷体_GB2312" pitchFamily="49" charset="-122"/>
              </a:rPr>
              <a:t>HPO</a:t>
            </a:r>
            <a:r>
              <a:rPr lang="en-US" altLang="zh-CN" sz="2800" b="1" baseline="-30000">
                <a:latin typeface="楷体_GB2312" pitchFamily="49" charset="-122"/>
                <a:ea typeface="楷体_GB2312" pitchFamily="49" charset="-122"/>
              </a:rPr>
              <a:t>4</a:t>
            </a:r>
            <a:r>
              <a:rPr lang="zh-CN" altLang="en-US" sz="2800" b="1">
                <a:latin typeface="楷体_GB2312" pitchFamily="49" charset="-122"/>
                <a:ea typeface="楷体_GB2312" pitchFamily="49" charset="-122"/>
              </a:rPr>
              <a:t>以及其他有机弱酸及其共扼碱所组成的复杂的缓冲系统，能维持一定的</a:t>
            </a:r>
            <a:r>
              <a:rPr lang="en-US" altLang="zh-CN" sz="2800" b="1">
                <a:latin typeface="楷体_GB2312" pitchFamily="49" charset="-122"/>
                <a:ea typeface="楷体_GB2312" pitchFamily="49" charset="-122"/>
              </a:rPr>
              <a:t>pH</a:t>
            </a:r>
            <a:r>
              <a:rPr lang="zh-CN" altLang="en-US" sz="2800" b="1">
                <a:latin typeface="楷体_GB2312" pitchFamily="49" charset="-122"/>
                <a:ea typeface="楷体_GB2312" pitchFamily="49" charset="-122"/>
              </a:rPr>
              <a:t>值。</a:t>
            </a:r>
          </a:p>
          <a:p>
            <a:pPr marL="457200" indent="-457200">
              <a:spcBef>
                <a:spcPct val="50000"/>
              </a:spcBef>
            </a:pPr>
            <a:r>
              <a:rPr lang="zh-CN" altLang="en-US" sz="2800" b="1">
                <a:solidFill>
                  <a:schemeClr val="folHlink"/>
                </a:solidFill>
                <a:latin typeface="楷体_GB2312" pitchFamily="49" charset="-122"/>
                <a:ea typeface="楷体_GB2312" pitchFamily="49" charset="-122"/>
              </a:rPr>
              <a:t>▲ 血液</a:t>
            </a:r>
            <a:r>
              <a:rPr lang="en-US" altLang="zh-CN" sz="2800" b="1">
                <a:solidFill>
                  <a:schemeClr val="folHlink"/>
                </a:solidFill>
                <a:latin typeface="楷体_GB2312" pitchFamily="49" charset="-122"/>
                <a:ea typeface="楷体_GB2312" pitchFamily="49" charset="-122"/>
              </a:rPr>
              <a:t>pH</a:t>
            </a:r>
            <a:r>
              <a:rPr lang="zh-CN" altLang="en-US" sz="2800" b="1">
                <a:solidFill>
                  <a:schemeClr val="folHlink"/>
                </a:solidFill>
                <a:latin typeface="楷体_GB2312" pitchFamily="49" charset="-122"/>
                <a:ea typeface="楷体_GB2312" pitchFamily="49" charset="-122"/>
              </a:rPr>
              <a:t>控制</a:t>
            </a:r>
            <a:r>
              <a:rPr lang="zh-CN" altLang="en-US" sz="2800" b="1">
                <a:latin typeface="楷体_GB2312" pitchFamily="49" charset="-122"/>
                <a:ea typeface="楷体_GB2312" pitchFamily="49" charset="-122"/>
              </a:rPr>
              <a:t>  依赖</a:t>
            </a:r>
            <a:r>
              <a:rPr lang="en-US" altLang="zh-CN" sz="2800" b="1">
                <a:latin typeface="楷体_GB2312" pitchFamily="49" charset="-122"/>
                <a:ea typeface="楷体_GB2312" pitchFamily="49" charset="-122"/>
              </a:rPr>
              <a:t>H</a:t>
            </a:r>
            <a:r>
              <a:rPr lang="en-US" altLang="zh-CN" sz="2800" b="1" baseline="-30000">
                <a:latin typeface="楷体_GB2312" pitchFamily="49" charset="-122"/>
                <a:ea typeface="楷体_GB2312" pitchFamily="49" charset="-122"/>
              </a:rPr>
              <a:t>2</a:t>
            </a:r>
            <a:r>
              <a:rPr lang="en-US" altLang="zh-CN" sz="2800" b="1">
                <a:latin typeface="楷体_GB2312" pitchFamily="49" charset="-122"/>
                <a:ea typeface="楷体_GB2312" pitchFamily="49" charset="-122"/>
              </a:rPr>
              <a:t>CO</a:t>
            </a:r>
            <a:r>
              <a:rPr lang="en-US" altLang="zh-CN" sz="2800" b="1" baseline="-30000">
                <a:latin typeface="楷体_GB2312" pitchFamily="49" charset="-122"/>
                <a:ea typeface="楷体_GB2312" pitchFamily="49" charset="-122"/>
              </a:rPr>
              <a:t>3</a:t>
            </a:r>
            <a:r>
              <a:rPr lang="en-US" altLang="zh-CN" sz="2800" b="1">
                <a:latin typeface="楷体_GB2312" pitchFamily="49" charset="-122"/>
                <a:ea typeface="楷体_GB2312" pitchFamily="49" charset="-122"/>
              </a:rPr>
              <a:t>-NaHCO</a:t>
            </a:r>
            <a:r>
              <a:rPr lang="en-US" altLang="zh-CN" sz="2800" b="1" baseline="-30000">
                <a:latin typeface="楷体_GB2312" pitchFamily="49" charset="-122"/>
                <a:ea typeface="楷体_GB2312" pitchFamily="49" charset="-122"/>
              </a:rPr>
              <a:t>3</a:t>
            </a:r>
            <a:r>
              <a:rPr lang="zh-CN" altLang="en-US" sz="2800" b="1">
                <a:latin typeface="楷体_GB2312" pitchFamily="49" charset="-122"/>
                <a:ea typeface="楷体_GB2312" pitchFamily="49" charset="-122"/>
              </a:rPr>
              <a:t>等所形成的缓冲系统以维持</a:t>
            </a:r>
            <a:r>
              <a:rPr lang="en-US" altLang="zh-CN" sz="2800" b="1">
                <a:latin typeface="楷体_GB2312" pitchFamily="49" charset="-122"/>
                <a:ea typeface="楷体_GB2312" pitchFamily="49" charset="-122"/>
              </a:rPr>
              <a:t>pH</a:t>
            </a:r>
            <a:r>
              <a:rPr lang="zh-CN" altLang="en-US" sz="2800" b="1">
                <a:latin typeface="楷体_GB2312" pitchFamily="49" charset="-122"/>
                <a:ea typeface="楷体_GB2312" pitchFamily="49" charset="-122"/>
              </a:rPr>
              <a:t>值在</a:t>
            </a:r>
            <a:r>
              <a:rPr lang="en-US" altLang="zh-CN" sz="2800" b="1">
                <a:latin typeface="楷体_GB2312" pitchFamily="49" charset="-122"/>
                <a:ea typeface="楷体_GB2312" pitchFamily="49" charset="-122"/>
              </a:rPr>
              <a:t>7.4</a:t>
            </a:r>
            <a:r>
              <a:rPr lang="zh-CN" altLang="en-US" sz="2800" b="1">
                <a:latin typeface="楷体_GB2312" pitchFamily="49" charset="-122"/>
                <a:ea typeface="楷体_GB2312" pitchFamily="49" charset="-122"/>
              </a:rPr>
              <a:t>附近。如果酸碱度突然发生改变，当</a:t>
            </a:r>
            <a:r>
              <a:rPr lang="en-US" altLang="zh-CN" sz="2800" b="1">
                <a:latin typeface="楷体_GB2312" pitchFamily="49" charset="-122"/>
                <a:ea typeface="楷体_GB2312" pitchFamily="49" charset="-122"/>
              </a:rPr>
              <a:t>PH</a:t>
            </a:r>
            <a:r>
              <a:rPr lang="zh-CN" altLang="en-US" sz="2800" b="1">
                <a:latin typeface="楷体_GB2312" pitchFamily="49" charset="-122"/>
                <a:ea typeface="楷体_GB2312" pitchFamily="49" charset="-122"/>
              </a:rPr>
              <a:t>值的改变超过</a:t>
            </a:r>
            <a:r>
              <a:rPr lang="en-US" altLang="zh-CN" sz="2800" b="1">
                <a:latin typeface="楷体_GB2312" pitchFamily="49" charset="-122"/>
                <a:ea typeface="楷体_GB2312" pitchFamily="49" charset="-122"/>
              </a:rPr>
              <a:t>0.5</a:t>
            </a:r>
            <a:r>
              <a:rPr lang="zh-CN" altLang="en-US" sz="2800" b="1">
                <a:latin typeface="楷体_GB2312" pitchFamily="49" charset="-122"/>
                <a:ea typeface="楷体_GB2312" pitchFamily="49" charset="-122"/>
              </a:rPr>
              <a:t>时，就可能会危及生命。                </a:t>
            </a:r>
          </a:p>
        </p:txBody>
      </p:sp>
    </p:spTree>
  </p:cSld>
  <p:clrMapOvr>
    <a:masterClrMapping/>
  </p:clrMapOvr>
  <p:transition>
    <p:blinds/>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5682" name="Rectangle 2"/>
          <p:cNvSpPr>
            <a:spLocks noGrp="1" noChangeArrowheads="1"/>
          </p:cNvSpPr>
          <p:nvPr>
            <p:ph type="title"/>
          </p:nvPr>
        </p:nvSpPr>
        <p:spPr/>
        <p:txBody>
          <a:bodyPr/>
          <a:lstStyle/>
          <a:p>
            <a:r>
              <a:rPr lang="zh-CN" altLang="en-US"/>
              <a:t>检测题（一）</a:t>
            </a:r>
          </a:p>
        </p:txBody>
      </p:sp>
      <p:sp>
        <p:nvSpPr>
          <p:cNvPr id="455683" name="Rectangle 3"/>
          <p:cNvSpPr>
            <a:spLocks noGrp="1" noChangeArrowheads="1"/>
          </p:cNvSpPr>
          <p:nvPr>
            <p:ph type="body" idx="1"/>
          </p:nvPr>
        </p:nvSpPr>
        <p:spPr>
          <a:xfrm>
            <a:off x="827088" y="1125538"/>
            <a:ext cx="8077200" cy="5472112"/>
          </a:xfrm>
        </p:spPr>
        <p:txBody>
          <a:bodyPr/>
          <a:lstStyle/>
          <a:p>
            <a:pPr>
              <a:lnSpc>
                <a:spcPct val="110000"/>
              </a:lnSpc>
            </a:pPr>
            <a:r>
              <a:rPr lang="zh-CN" altLang="en-US" sz="2800"/>
              <a:t>反应：</a:t>
            </a:r>
            <a:r>
              <a:rPr lang="en-US" altLang="zh-CN" sz="2800"/>
              <a:t>PCl</a:t>
            </a:r>
            <a:r>
              <a:rPr lang="en-US" altLang="zh-CN" sz="2800" baseline="-25000"/>
              <a:t>5</a:t>
            </a:r>
            <a:r>
              <a:rPr lang="en-US" altLang="zh-CN" sz="2800"/>
              <a:t>(g) </a:t>
            </a:r>
            <a:r>
              <a:rPr lang="en-US" altLang="zh-CN" sz="2800">
                <a:solidFill>
                  <a:schemeClr val="tx1"/>
                </a:solidFill>
              </a:rPr>
              <a:t>⇌</a:t>
            </a:r>
            <a:r>
              <a:rPr lang="en-US" altLang="zh-CN" sz="2800"/>
              <a:t> PCl</a:t>
            </a:r>
            <a:r>
              <a:rPr lang="en-US" altLang="zh-CN" sz="2800" baseline="-25000"/>
              <a:t>3</a:t>
            </a:r>
            <a:r>
              <a:rPr lang="en-US" altLang="zh-CN" sz="2800"/>
              <a:t>(g)+Cl</a:t>
            </a:r>
            <a:r>
              <a:rPr lang="en-US" altLang="zh-CN" sz="2800" baseline="-25000"/>
              <a:t>2</a:t>
            </a:r>
            <a:r>
              <a:rPr lang="en-US" altLang="zh-CN" sz="2800"/>
              <a:t>(g)</a:t>
            </a:r>
          </a:p>
          <a:p>
            <a:pPr>
              <a:lnSpc>
                <a:spcPct val="110000"/>
              </a:lnSpc>
              <a:buFont typeface="Wingdings" pitchFamily="2" charset="2"/>
              <a:buNone/>
            </a:pPr>
            <a:r>
              <a:rPr lang="en-US" altLang="zh-CN" sz="2800"/>
              <a:t>(1)523K</a:t>
            </a:r>
            <a:r>
              <a:rPr lang="zh-CN" altLang="en-US" sz="2800"/>
              <a:t>时，将</a:t>
            </a:r>
            <a:r>
              <a:rPr lang="en-US" altLang="zh-CN" sz="2800"/>
              <a:t>0.700mol</a:t>
            </a:r>
            <a:r>
              <a:rPr lang="zh-CN" altLang="en-US" sz="2800"/>
              <a:t>的</a:t>
            </a:r>
            <a:r>
              <a:rPr lang="en-US" altLang="zh-CN" sz="2800"/>
              <a:t>PCl</a:t>
            </a:r>
            <a:r>
              <a:rPr lang="en-US" altLang="zh-CN" sz="2800" baseline="-25000"/>
              <a:t>5</a:t>
            </a:r>
            <a:r>
              <a:rPr lang="zh-CN" altLang="en-US" sz="2800"/>
              <a:t>注入容积为</a:t>
            </a:r>
            <a:r>
              <a:rPr lang="en-US" altLang="zh-CN" sz="2800"/>
              <a:t>2.00L</a:t>
            </a:r>
            <a:r>
              <a:rPr lang="zh-CN" altLang="en-US" sz="2800"/>
              <a:t>的密闭容器中，达平衡时有</a:t>
            </a:r>
            <a:r>
              <a:rPr lang="en-US" altLang="zh-CN" sz="2800"/>
              <a:t>0.500mol</a:t>
            </a:r>
            <a:r>
              <a:rPr lang="zh-CN" altLang="en-US" sz="2800"/>
              <a:t>的</a:t>
            </a:r>
            <a:r>
              <a:rPr lang="en-US" altLang="zh-CN" sz="2800"/>
              <a:t>PCl</a:t>
            </a:r>
            <a:r>
              <a:rPr lang="en-US" altLang="zh-CN" sz="2800" baseline="-25000"/>
              <a:t>5</a:t>
            </a:r>
            <a:r>
              <a:rPr lang="zh-CN" altLang="en-US" sz="2800"/>
              <a:t>分解。试计算该温度下上述反应的标准平衡常数  和</a:t>
            </a:r>
            <a:r>
              <a:rPr lang="en-US" altLang="zh-CN" sz="2800"/>
              <a:t>PCl</a:t>
            </a:r>
            <a:r>
              <a:rPr lang="en-US" altLang="zh-CN" sz="2800" baseline="-25000"/>
              <a:t>5</a:t>
            </a:r>
            <a:r>
              <a:rPr lang="zh-CN" altLang="en-US" sz="2800"/>
              <a:t>的分解率。</a:t>
            </a:r>
          </a:p>
          <a:p>
            <a:pPr>
              <a:lnSpc>
                <a:spcPct val="110000"/>
              </a:lnSpc>
              <a:buFont typeface="Wingdings" pitchFamily="2" charset="2"/>
              <a:buNone/>
            </a:pPr>
            <a:r>
              <a:rPr lang="en-US" altLang="zh-CN" sz="2800"/>
              <a:t>(2)</a:t>
            </a:r>
            <a:r>
              <a:rPr lang="zh-CN" altLang="en-US" sz="2800"/>
              <a:t>若上述容器中反应已达到平衡，再加入</a:t>
            </a:r>
            <a:r>
              <a:rPr lang="en-US" altLang="zh-CN" sz="2800"/>
              <a:t>0.100mol Cl</a:t>
            </a:r>
            <a:r>
              <a:rPr lang="en-US" altLang="zh-CN" sz="2800" baseline="-25000"/>
              <a:t>2</a:t>
            </a:r>
            <a:r>
              <a:rPr lang="zh-CN" altLang="en-US" sz="2800"/>
              <a:t>，则</a:t>
            </a:r>
            <a:r>
              <a:rPr lang="en-US" altLang="zh-CN" sz="2800"/>
              <a:t>PCl</a:t>
            </a:r>
            <a:r>
              <a:rPr lang="en-US" altLang="zh-CN" sz="2800" baseline="-25000"/>
              <a:t>5</a:t>
            </a:r>
            <a:r>
              <a:rPr lang="en-US" altLang="zh-CN" sz="2800"/>
              <a:t>(g)</a:t>
            </a:r>
            <a:r>
              <a:rPr lang="zh-CN" altLang="en-US" sz="2800"/>
              <a:t>的分解率与条件（</a:t>
            </a:r>
            <a:r>
              <a:rPr lang="en-US" altLang="zh-CN" sz="2800"/>
              <a:t>1</a:t>
            </a:r>
            <a:r>
              <a:rPr lang="zh-CN" altLang="en-US" sz="2800"/>
              <a:t>）时的分解率相比差多少？</a:t>
            </a:r>
          </a:p>
          <a:p>
            <a:pPr>
              <a:lnSpc>
                <a:spcPct val="110000"/>
              </a:lnSpc>
              <a:buFont typeface="Wingdings" pitchFamily="2" charset="2"/>
              <a:buNone/>
            </a:pPr>
            <a:r>
              <a:rPr lang="en-US" altLang="zh-CN" sz="2800"/>
              <a:t>(3)</a:t>
            </a:r>
            <a:r>
              <a:rPr lang="zh-CN" altLang="en-US" sz="2800"/>
              <a:t>如开始时注入</a:t>
            </a:r>
            <a:r>
              <a:rPr lang="en-US" altLang="zh-CN" sz="2800"/>
              <a:t>0.700mol PCl</a:t>
            </a:r>
            <a:r>
              <a:rPr lang="en-US" altLang="zh-CN" sz="2800" baseline="-25000"/>
              <a:t>5</a:t>
            </a:r>
            <a:r>
              <a:rPr lang="zh-CN" altLang="en-US" sz="2800"/>
              <a:t>的同时，就注入了</a:t>
            </a:r>
            <a:r>
              <a:rPr lang="en-US" altLang="zh-CN" sz="2800"/>
              <a:t>0.100mol Cl</a:t>
            </a:r>
            <a:r>
              <a:rPr lang="en-US" altLang="zh-CN" sz="2800" baseline="-25000"/>
              <a:t>2</a:t>
            </a:r>
            <a:r>
              <a:rPr lang="en-US" altLang="zh-CN" sz="2800"/>
              <a:t>,</a:t>
            </a:r>
            <a:r>
              <a:rPr lang="zh-CN" altLang="en-US" sz="2800"/>
              <a:t>则平衡时</a:t>
            </a:r>
            <a:r>
              <a:rPr lang="en-US" altLang="zh-CN" sz="2800"/>
              <a:t>PCl</a:t>
            </a:r>
            <a:r>
              <a:rPr lang="en-US" altLang="zh-CN" sz="2800" baseline="-25000"/>
              <a:t>5</a:t>
            </a:r>
            <a:r>
              <a:rPr lang="zh-CN" altLang="en-US" sz="2800"/>
              <a:t>的分解率又是多少？</a:t>
            </a:r>
          </a:p>
        </p:txBody>
      </p:sp>
    </p:spTree>
  </p:cSld>
  <p:clrMapOvr>
    <a:masterClrMapping/>
  </p:clrMapOvr>
  <p:transition>
    <p:blinds/>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Text Box 2"/>
          <p:cNvSpPr txBox="1">
            <a:spLocks noChangeArrowheads="1"/>
          </p:cNvSpPr>
          <p:nvPr/>
        </p:nvSpPr>
        <p:spPr bwMode="auto">
          <a:xfrm>
            <a:off x="838200" y="1916113"/>
            <a:ext cx="5181600" cy="1117600"/>
          </a:xfrm>
          <a:prstGeom prst="rect">
            <a:avLst/>
          </a:prstGeom>
          <a:noFill/>
          <a:ln w="12700" cap="sq">
            <a:noFill/>
            <a:miter lim="800000"/>
            <a:headEnd type="none" w="sm" len="sm"/>
            <a:tailEnd type="none" w="sm" len="sm"/>
          </a:ln>
          <a:effectLst/>
        </p:spPr>
        <p:txBody>
          <a:bodyPr>
            <a:spAutoFit/>
          </a:bodyPr>
          <a:lstStyle/>
          <a:p>
            <a:pPr>
              <a:lnSpc>
                <a:spcPct val="120000"/>
              </a:lnSpc>
              <a:spcBef>
                <a:spcPct val="50000"/>
              </a:spcBef>
              <a:buClr>
                <a:srgbClr val="FF00FF"/>
              </a:buClr>
              <a:buFont typeface="Wingdings" pitchFamily="2" charset="2"/>
              <a:buChar char="v"/>
            </a:pPr>
            <a:r>
              <a:rPr lang="en-US" altLang="zh-CN" sz="2800">
                <a:solidFill>
                  <a:schemeClr val="hlink"/>
                </a:solidFill>
              </a:rPr>
              <a:t>1923</a:t>
            </a:r>
            <a:r>
              <a:rPr lang="zh-CN" altLang="en-US" sz="2800">
                <a:solidFill>
                  <a:schemeClr val="hlink"/>
                </a:solidFill>
              </a:rPr>
              <a:t>年，丹麦</a:t>
            </a:r>
            <a:r>
              <a:rPr lang="en-US" altLang="zh-CN" sz="2800">
                <a:solidFill>
                  <a:schemeClr val="hlink"/>
                </a:solidFill>
              </a:rPr>
              <a:t>Br</a:t>
            </a:r>
            <a:r>
              <a:rPr lang="en-US" altLang="zh-CN" sz="2800">
                <a:solidFill>
                  <a:schemeClr val="hlink"/>
                </a:solidFill>
                <a:cs typeface="Times New Roman" pitchFamily="18" charset="0"/>
              </a:rPr>
              <a:t>ø</a:t>
            </a:r>
            <a:r>
              <a:rPr lang="en-US" altLang="zh-CN" sz="2800">
                <a:solidFill>
                  <a:schemeClr val="hlink"/>
                </a:solidFill>
              </a:rPr>
              <a:t>nsted</a:t>
            </a:r>
            <a:r>
              <a:rPr lang="zh-CN" altLang="en-US" sz="2800">
                <a:solidFill>
                  <a:schemeClr val="hlink"/>
                </a:solidFill>
              </a:rPr>
              <a:t>和英国</a:t>
            </a:r>
            <a:r>
              <a:rPr lang="en-US" altLang="zh-CN" sz="2800">
                <a:solidFill>
                  <a:schemeClr val="hlink"/>
                </a:solidFill>
              </a:rPr>
              <a:t>Lowry</a:t>
            </a:r>
            <a:r>
              <a:rPr lang="zh-CN" altLang="en-US" sz="2800">
                <a:solidFill>
                  <a:schemeClr val="hlink"/>
                </a:solidFill>
              </a:rPr>
              <a:t>提出</a:t>
            </a:r>
            <a:r>
              <a:rPr lang="zh-CN" altLang="en-US" sz="2800">
                <a:solidFill>
                  <a:srgbClr val="FF3300"/>
                </a:solidFill>
              </a:rPr>
              <a:t>酸碱质子理论</a:t>
            </a:r>
            <a:r>
              <a:rPr lang="zh-CN" altLang="en-US" sz="2800">
                <a:solidFill>
                  <a:schemeClr val="hlink"/>
                </a:solidFill>
              </a:rPr>
              <a:t>：</a:t>
            </a:r>
          </a:p>
        </p:txBody>
      </p:sp>
      <p:sp>
        <p:nvSpPr>
          <p:cNvPr id="303107" name="Text Box 3"/>
          <p:cNvSpPr txBox="1">
            <a:spLocks noChangeArrowheads="1"/>
          </p:cNvSpPr>
          <p:nvPr/>
        </p:nvSpPr>
        <p:spPr bwMode="auto">
          <a:xfrm>
            <a:off x="827088" y="3141663"/>
            <a:ext cx="5329237" cy="3125787"/>
          </a:xfrm>
          <a:prstGeom prst="rect">
            <a:avLst/>
          </a:prstGeom>
          <a:noFill/>
          <a:ln w="12700" cap="sq">
            <a:noFill/>
            <a:miter lim="800000"/>
            <a:headEnd type="none" w="sm" len="sm"/>
            <a:tailEnd type="none" w="sm" len="sm"/>
          </a:ln>
          <a:effectLst/>
        </p:spPr>
        <p:txBody>
          <a:bodyPr>
            <a:spAutoFit/>
          </a:bodyPr>
          <a:lstStyle/>
          <a:p>
            <a:pPr>
              <a:lnSpc>
                <a:spcPct val="110000"/>
              </a:lnSpc>
              <a:spcBef>
                <a:spcPct val="50000"/>
              </a:spcBef>
              <a:buClr>
                <a:srgbClr val="FF00FF"/>
              </a:buClr>
              <a:buFont typeface="Wingdings" pitchFamily="2" charset="2"/>
              <a:buChar char="v"/>
            </a:pPr>
            <a:r>
              <a:rPr lang="zh-CN" altLang="en-US" sz="2800" dirty="0">
                <a:solidFill>
                  <a:schemeClr val="folHlink"/>
                </a:solidFill>
              </a:rPr>
              <a:t>酸</a:t>
            </a:r>
            <a:r>
              <a:rPr lang="en-US" altLang="zh-CN" sz="2800" dirty="0">
                <a:solidFill>
                  <a:schemeClr val="folHlink"/>
                </a:solidFill>
              </a:rPr>
              <a:t>(Acid)</a:t>
            </a:r>
            <a:r>
              <a:rPr lang="en-US" altLang="zh-CN" sz="2800" dirty="0">
                <a:solidFill>
                  <a:schemeClr val="hlink"/>
                </a:solidFill>
              </a:rPr>
              <a:t> </a:t>
            </a:r>
            <a:r>
              <a:rPr lang="zh-CN" altLang="en-US" sz="2800" dirty="0">
                <a:solidFill>
                  <a:schemeClr val="hlink"/>
                </a:solidFill>
              </a:rPr>
              <a:t>：凡是能释放出质子（</a:t>
            </a:r>
            <a:r>
              <a:rPr lang="en-US" altLang="zh-CN" sz="2800" dirty="0">
                <a:solidFill>
                  <a:schemeClr val="hlink"/>
                </a:solidFill>
              </a:rPr>
              <a:t>H</a:t>
            </a:r>
            <a:r>
              <a:rPr lang="en-US" altLang="zh-CN" sz="2800" baseline="30000" dirty="0">
                <a:solidFill>
                  <a:schemeClr val="hlink"/>
                </a:solidFill>
              </a:rPr>
              <a:t>+</a:t>
            </a:r>
            <a:r>
              <a:rPr lang="zh-CN" altLang="en-US" sz="2800" dirty="0">
                <a:solidFill>
                  <a:schemeClr val="hlink"/>
                </a:solidFill>
              </a:rPr>
              <a:t>）的任何含氢原子的分子或离子的物种。（</a:t>
            </a:r>
            <a:r>
              <a:rPr lang="zh-CN" altLang="en-US" sz="2800" dirty="0">
                <a:solidFill>
                  <a:schemeClr val="folHlink"/>
                </a:solidFill>
              </a:rPr>
              <a:t>质子的给予体</a:t>
            </a:r>
            <a:r>
              <a:rPr lang="zh-CN" altLang="en-US" sz="2800" dirty="0">
                <a:solidFill>
                  <a:schemeClr val="hlink"/>
                </a:solidFill>
              </a:rPr>
              <a:t>）</a:t>
            </a:r>
          </a:p>
          <a:p>
            <a:pPr>
              <a:lnSpc>
                <a:spcPct val="110000"/>
              </a:lnSpc>
              <a:spcBef>
                <a:spcPct val="50000"/>
              </a:spcBef>
              <a:buClr>
                <a:srgbClr val="FF00FF"/>
              </a:buClr>
              <a:buFont typeface="Wingdings" pitchFamily="2" charset="2"/>
              <a:buChar char="v"/>
            </a:pPr>
            <a:r>
              <a:rPr lang="zh-CN" altLang="en-US" sz="2800" dirty="0">
                <a:solidFill>
                  <a:schemeClr val="folHlink"/>
                </a:solidFill>
              </a:rPr>
              <a:t>碱</a:t>
            </a:r>
            <a:r>
              <a:rPr lang="en-US" altLang="zh-CN" sz="2800" dirty="0">
                <a:solidFill>
                  <a:schemeClr val="folHlink"/>
                </a:solidFill>
              </a:rPr>
              <a:t>(Based)</a:t>
            </a:r>
            <a:r>
              <a:rPr lang="en-US" altLang="zh-CN" sz="2800" dirty="0">
                <a:solidFill>
                  <a:schemeClr val="hlink"/>
                </a:solidFill>
              </a:rPr>
              <a:t> </a:t>
            </a:r>
            <a:r>
              <a:rPr lang="zh-CN" altLang="en-US" sz="2800" dirty="0">
                <a:solidFill>
                  <a:schemeClr val="hlink"/>
                </a:solidFill>
              </a:rPr>
              <a:t>：凡是能与质子（</a:t>
            </a:r>
            <a:r>
              <a:rPr lang="en-US" altLang="zh-CN" sz="2800" dirty="0">
                <a:solidFill>
                  <a:schemeClr val="hlink"/>
                </a:solidFill>
              </a:rPr>
              <a:t>H</a:t>
            </a:r>
            <a:r>
              <a:rPr lang="en-US" altLang="zh-CN" sz="2800" baseline="30000" dirty="0">
                <a:solidFill>
                  <a:schemeClr val="hlink"/>
                </a:solidFill>
              </a:rPr>
              <a:t>+</a:t>
            </a:r>
            <a:r>
              <a:rPr lang="zh-CN" altLang="en-US" sz="2800" dirty="0">
                <a:solidFill>
                  <a:schemeClr val="hlink"/>
                </a:solidFill>
              </a:rPr>
              <a:t>）结合的分子或离子的物种。   （</a:t>
            </a:r>
            <a:r>
              <a:rPr lang="zh-CN" altLang="en-US" sz="2800" dirty="0">
                <a:solidFill>
                  <a:schemeClr val="folHlink"/>
                </a:solidFill>
              </a:rPr>
              <a:t>质子的接受体</a:t>
            </a:r>
            <a:r>
              <a:rPr lang="zh-CN" altLang="en-US" sz="2800" dirty="0">
                <a:solidFill>
                  <a:schemeClr val="hlink"/>
                </a:solidFill>
              </a:rPr>
              <a:t>）</a:t>
            </a:r>
          </a:p>
        </p:txBody>
      </p:sp>
      <p:pic>
        <p:nvPicPr>
          <p:cNvPr id="303108" name="Picture 4"/>
          <p:cNvPicPr>
            <a:picLocks noChangeAspect="1" noChangeArrowheads="1"/>
          </p:cNvPicPr>
          <p:nvPr/>
        </p:nvPicPr>
        <p:blipFill>
          <a:blip r:embed="rId3"/>
          <a:srcRect/>
          <a:stretch>
            <a:fillRect/>
          </a:stretch>
        </p:blipFill>
        <p:spPr bwMode="auto">
          <a:xfrm>
            <a:off x="6443663" y="1268413"/>
            <a:ext cx="2363787" cy="2881312"/>
          </a:xfrm>
          <a:prstGeom prst="rect">
            <a:avLst/>
          </a:prstGeom>
          <a:noFill/>
          <a:ln w="12700" cap="sq">
            <a:noFill/>
            <a:miter lim="800000"/>
            <a:headEnd type="none" w="sm" len="sm"/>
            <a:tailEnd type="none" w="sm" len="sm"/>
          </a:ln>
          <a:effectLst/>
        </p:spPr>
      </p:pic>
      <p:sp>
        <p:nvSpPr>
          <p:cNvPr id="303109" name="Rectangle 5"/>
          <p:cNvSpPr>
            <a:spLocks noChangeArrowheads="1"/>
          </p:cNvSpPr>
          <p:nvPr/>
        </p:nvSpPr>
        <p:spPr bwMode="auto">
          <a:xfrm>
            <a:off x="6227763" y="4244975"/>
            <a:ext cx="2665412" cy="2173288"/>
          </a:xfrm>
          <a:prstGeom prst="rect">
            <a:avLst/>
          </a:prstGeom>
          <a:noFill/>
          <a:ln w="12700" cap="sq">
            <a:noFill/>
            <a:miter lim="800000"/>
            <a:headEnd type="none" w="sm" len="sm"/>
            <a:tailEnd type="none" w="sm" len="sm"/>
          </a:ln>
          <a:effectLst/>
        </p:spPr>
        <p:txBody>
          <a:bodyPr>
            <a:spAutoFit/>
          </a:bodyPr>
          <a:lstStyle/>
          <a:p>
            <a:pPr algn="ctr">
              <a:lnSpc>
                <a:spcPct val="90000"/>
              </a:lnSpc>
            </a:pPr>
            <a:r>
              <a:rPr kumimoji="0" lang="zh-CN" altLang="en-US" sz="2400">
                <a:solidFill>
                  <a:srgbClr val="0000FF"/>
                </a:solidFill>
              </a:rPr>
              <a:t>布朗斯特 </a:t>
            </a:r>
            <a:r>
              <a:rPr kumimoji="0" lang="en-US" altLang="zh-CN" sz="2400" b="1">
                <a:solidFill>
                  <a:srgbClr val="0000FF"/>
                </a:solidFill>
              </a:rPr>
              <a:t>(Br</a:t>
            </a:r>
            <a:r>
              <a:rPr lang="en-US" altLang="zh-CN">
                <a:solidFill>
                  <a:schemeClr val="hlink"/>
                </a:solidFill>
              </a:rPr>
              <a:t>ø</a:t>
            </a:r>
            <a:r>
              <a:rPr kumimoji="0" lang="en-US" altLang="zh-CN" sz="2400" b="1">
                <a:solidFill>
                  <a:srgbClr val="0000FF"/>
                </a:solidFill>
              </a:rPr>
              <a:t>nsted J N, 1879-1947)</a:t>
            </a:r>
          </a:p>
          <a:p>
            <a:pPr algn="ctr">
              <a:lnSpc>
                <a:spcPct val="90000"/>
              </a:lnSpc>
            </a:pPr>
            <a:r>
              <a:rPr kumimoji="0" lang="zh-CN" altLang="en-US" sz="2400">
                <a:solidFill>
                  <a:srgbClr val="0000FF"/>
                </a:solidFill>
              </a:rPr>
              <a:t>丹麦物理化学家。因其酸、碱质子理论而著名于世。</a:t>
            </a:r>
          </a:p>
        </p:txBody>
      </p:sp>
      <p:sp>
        <p:nvSpPr>
          <p:cNvPr id="303110" name="Rectangle 6"/>
          <p:cNvSpPr>
            <a:spLocks noGrp="1" noChangeArrowheads="1"/>
          </p:cNvSpPr>
          <p:nvPr>
            <p:ph type="title"/>
          </p:nvPr>
        </p:nvSpPr>
        <p:spPr>
          <a:noFill/>
          <a:ln/>
        </p:spPr>
        <p:txBody>
          <a:bodyPr/>
          <a:lstStyle/>
          <a:p>
            <a:r>
              <a:rPr lang="en-US" altLang="zh-CN"/>
              <a:t>2.2.4  </a:t>
            </a:r>
            <a:r>
              <a:rPr lang="zh-CN" altLang="en-US"/>
              <a:t>酸碱质子理论 </a:t>
            </a:r>
          </a:p>
        </p:txBody>
      </p:sp>
      <p:sp>
        <p:nvSpPr>
          <p:cNvPr id="303111" name="Rectangle 7"/>
          <p:cNvSpPr>
            <a:spLocks noChangeArrowheads="1"/>
          </p:cNvSpPr>
          <p:nvPr/>
        </p:nvSpPr>
        <p:spPr bwMode="auto">
          <a:xfrm>
            <a:off x="827088" y="1341438"/>
            <a:ext cx="5616575" cy="579437"/>
          </a:xfrm>
          <a:prstGeom prst="rect">
            <a:avLst/>
          </a:prstGeom>
          <a:noFill/>
          <a:ln w="9525" algn="ctr">
            <a:noFill/>
            <a:miter lim="800000"/>
            <a:headEnd/>
            <a:tailEnd/>
          </a:ln>
          <a:effectLst/>
        </p:spPr>
        <p:txBody>
          <a:bodyPr>
            <a:spAutoFit/>
          </a:bodyPr>
          <a:lstStyle/>
          <a:p>
            <a:r>
              <a:rPr lang="en-US" altLang="zh-CN">
                <a:solidFill>
                  <a:srgbClr val="FF3300"/>
                </a:solidFill>
                <a:effectLst>
                  <a:outerShdw blurRad="38100" dist="38100" dir="2700000" algn="tl">
                    <a:srgbClr val="C0C0C0"/>
                  </a:outerShdw>
                </a:effectLst>
              </a:rPr>
              <a:t>2.2.4.1  </a:t>
            </a:r>
            <a:r>
              <a:rPr lang="zh-CN" altLang="en-US">
                <a:solidFill>
                  <a:srgbClr val="FF3300"/>
                </a:solidFill>
                <a:effectLst>
                  <a:outerShdw blurRad="38100" dist="38100" dir="2700000" algn="tl">
                    <a:srgbClr val="C0C0C0"/>
                  </a:outerShdw>
                </a:effectLst>
              </a:rPr>
              <a:t>酸碱定义</a:t>
            </a:r>
          </a:p>
        </p:txBody>
      </p:sp>
      <p:pic>
        <p:nvPicPr>
          <p:cNvPr id="303112" name="Picture 8" descr="返回">
            <a:hlinkClick r:id="rId4" action="ppaction://hlinksldjump"/>
          </p:cNvPr>
          <p:cNvPicPr>
            <a:picLocks noChangeAspect="1" noChangeArrowheads="1"/>
          </p:cNvPicPr>
          <p:nvPr/>
        </p:nvPicPr>
        <p:blipFill>
          <a:blip r:embed="rId5"/>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5154" name="Group 2"/>
          <p:cNvGrpSpPr>
            <a:grpSpLocks/>
          </p:cNvGrpSpPr>
          <p:nvPr/>
        </p:nvGrpSpPr>
        <p:grpSpPr bwMode="auto">
          <a:xfrm>
            <a:off x="3429000" y="381000"/>
            <a:ext cx="3200400" cy="579438"/>
            <a:chOff x="2160" y="240"/>
            <a:chExt cx="2016" cy="365"/>
          </a:xfrm>
        </p:grpSpPr>
        <p:sp>
          <p:nvSpPr>
            <p:cNvPr id="305155" name="Text Box 3"/>
            <p:cNvSpPr txBox="1">
              <a:spLocks noChangeArrowheads="1"/>
            </p:cNvSpPr>
            <p:nvPr/>
          </p:nvSpPr>
          <p:spPr bwMode="auto">
            <a:xfrm>
              <a:off x="2160" y="240"/>
              <a:ext cx="2016" cy="365"/>
            </a:xfrm>
            <a:prstGeom prst="rect">
              <a:avLst/>
            </a:prstGeom>
            <a:noFill/>
            <a:ln w="12700" cap="sq">
              <a:noFill/>
              <a:miter lim="800000"/>
              <a:headEnd type="none" w="sm" len="sm"/>
              <a:tailEnd type="none" w="sm" len="sm"/>
            </a:ln>
            <a:effectLst/>
          </p:spPr>
          <p:txBody>
            <a:bodyPr>
              <a:spAutoFit/>
            </a:bodyPr>
            <a:lstStyle/>
            <a:p>
              <a:pPr>
                <a:spcBef>
                  <a:spcPct val="50000"/>
                </a:spcBef>
              </a:pPr>
              <a:r>
                <a:rPr lang="zh-CN" altLang="en-US">
                  <a:solidFill>
                    <a:srgbClr val="FF0000"/>
                  </a:solidFill>
                  <a:ea typeface="宋体" pitchFamily="2" charset="-122"/>
                </a:rPr>
                <a:t>酸          </a:t>
              </a:r>
              <a:r>
                <a:rPr lang="en-US" altLang="zh-CN">
                  <a:solidFill>
                    <a:srgbClr val="FF0000"/>
                  </a:solidFill>
                  <a:ea typeface="宋体" pitchFamily="2" charset="-122"/>
                </a:rPr>
                <a:t>H</a:t>
              </a:r>
              <a:r>
                <a:rPr lang="en-US" altLang="zh-CN" baseline="30000">
                  <a:solidFill>
                    <a:srgbClr val="FF0000"/>
                  </a:solidFill>
                  <a:ea typeface="宋体" pitchFamily="2" charset="-122"/>
                </a:rPr>
                <a:t>+</a:t>
              </a:r>
              <a:r>
                <a:rPr lang="en-US" altLang="zh-CN">
                  <a:solidFill>
                    <a:srgbClr val="FF0000"/>
                  </a:solidFill>
                  <a:ea typeface="宋体" pitchFamily="2" charset="-122"/>
                </a:rPr>
                <a:t> +</a:t>
              </a:r>
              <a:r>
                <a:rPr lang="zh-CN" altLang="en-US">
                  <a:solidFill>
                    <a:srgbClr val="FF0000"/>
                  </a:solidFill>
                  <a:ea typeface="宋体" pitchFamily="2" charset="-122"/>
                </a:rPr>
                <a:t>碱</a:t>
              </a:r>
            </a:p>
          </p:txBody>
        </p:sp>
        <p:graphicFrame>
          <p:nvGraphicFramePr>
            <p:cNvPr id="305156" name="Object 4"/>
            <p:cNvGraphicFramePr>
              <a:graphicFrameLocks noChangeAspect="1"/>
            </p:cNvGraphicFramePr>
            <p:nvPr/>
          </p:nvGraphicFramePr>
          <p:xfrm>
            <a:off x="2584" y="375"/>
            <a:ext cx="410" cy="129"/>
          </p:xfrm>
          <a:graphic>
            <a:graphicData uri="http://schemas.openxmlformats.org/presentationml/2006/ole">
              <p:oleObj spid="_x0000_s305156" name="CS ChemDraw Drawing" r:id="rId4" imgW="650160" imgH="205560" progId="">
                <p:embed/>
              </p:oleObj>
            </a:graphicData>
          </a:graphic>
        </p:graphicFrame>
      </p:grpSp>
      <p:grpSp>
        <p:nvGrpSpPr>
          <p:cNvPr id="305157" name="Group 5"/>
          <p:cNvGrpSpPr>
            <a:grpSpLocks/>
          </p:cNvGrpSpPr>
          <p:nvPr/>
        </p:nvGrpSpPr>
        <p:grpSpPr bwMode="auto">
          <a:xfrm>
            <a:off x="2974975" y="1090613"/>
            <a:ext cx="3549650" cy="530225"/>
            <a:chOff x="1874" y="641"/>
            <a:chExt cx="2236" cy="334"/>
          </a:xfrm>
        </p:grpSpPr>
        <p:sp>
          <p:nvSpPr>
            <p:cNvPr id="305158" name="Rectangle 6"/>
            <p:cNvSpPr>
              <a:spLocks noChangeArrowheads="1"/>
            </p:cNvSpPr>
            <p:nvPr/>
          </p:nvSpPr>
          <p:spPr bwMode="auto">
            <a:xfrm>
              <a:off x="4031" y="641"/>
              <a:ext cx="79"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05159" name="Rectangle 7"/>
            <p:cNvSpPr>
              <a:spLocks noChangeArrowheads="1"/>
            </p:cNvSpPr>
            <p:nvPr/>
          </p:nvSpPr>
          <p:spPr bwMode="auto">
            <a:xfrm>
              <a:off x="3337" y="641"/>
              <a:ext cx="79"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05160" name="Rectangle 8"/>
            <p:cNvSpPr>
              <a:spLocks noChangeArrowheads="1"/>
            </p:cNvSpPr>
            <p:nvPr/>
          </p:nvSpPr>
          <p:spPr bwMode="auto">
            <a:xfrm>
              <a:off x="3512" y="649"/>
              <a:ext cx="136"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05161" name="Rectangle 9"/>
            <p:cNvSpPr>
              <a:spLocks noChangeArrowheads="1"/>
            </p:cNvSpPr>
            <p:nvPr/>
          </p:nvSpPr>
          <p:spPr bwMode="auto">
            <a:xfrm>
              <a:off x="3711" y="677"/>
              <a:ext cx="289"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Ac</a:t>
              </a:r>
              <a:endParaRPr kumimoji="0" lang="en-US" altLang="zh-CN" sz="1800">
                <a:latin typeface="Arial" pitchFamily="34" charset="0"/>
                <a:ea typeface="宋体" pitchFamily="2" charset="-122"/>
              </a:endParaRPr>
            </a:p>
          </p:txBody>
        </p:sp>
        <p:sp>
          <p:nvSpPr>
            <p:cNvPr id="305162" name="Rectangle 10"/>
            <p:cNvSpPr>
              <a:spLocks noChangeArrowheads="1"/>
            </p:cNvSpPr>
            <p:nvPr/>
          </p:nvSpPr>
          <p:spPr bwMode="auto">
            <a:xfrm>
              <a:off x="3124" y="677"/>
              <a:ext cx="179"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H</a:t>
              </a:r>
              <a:endParaRPr kumimoji="0" lang="en-US" altLang="zh-CN" sz="1800">
                <a:latin typeface="Arial" pitchFamily="34" charset="0"/>
                <a:ea typeface="宋体" pitchFamily="2" charset="-122"/>
              </a:endParaRPr>
            </a:p>
          </p:txBody>
        </p:sp>
        <p:sp>
          <p:nvSpPr>
            <p:cNvPr id="305163" name="Rectangle 11"/>
            <p:cNvSpPr>
              <a:spLocks noChangeArrowheads="1"/>
            </p:cNvSpPr>
            <p:nvPr/>
          </p:nvSpPr>
          <p:spPr bwMode="auto">
            <a:xfrm>
              <a:off x="2065" y="677"/>
              <a:ext cx="468"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HAc</a:t>
              </a:r>
              <a:endParaRPr kumimoji="0" lang="en-US" altLang="zh-CN" sz="1800">
                <a:latin typeface="Arial" pitchFamily="34" charset="0"/>
                <a:ea typeface="宋体" pitchFamily="2" charset="-122"/>
              </a:endParaRPr>
            </a:p>
          </p:txBody>
        </p:sp>
        <p:sp>
          <p:nvSpPr>
            <p:cNvPr id="305164" name="Rectangle 12"/>
            <p:cNvSpPr>
              <a:spLocks noChangeArrowheads="1"/>
            </p:cNvSpPr>
            <p:nvPr/>
          </p:nvSpPr>
          <p:spPr bwMode="auto">
            <a:xfrm>
              <a:off x="1874" y="677"/>
              <a:ext cx="186"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   </a:t>
              </a:r>
              <a:endParaRPr kumimoji="0" lang="en-US" altLang="zh-CN" sz="1800">
                <a:latin typeface="Arial" pitchFamily="34" charset="0"/>
                <a:ea typeface="宋体" pitchFamily="2" charset="-122"/>
              </a:endParaRPr>
            </a:p>
          </p:txBody>
        </p:sp>
        <p:graphicFrame>
          <p:nvGraphicFramePr>
            <p:cNvPr id="305165" name="Object 13"/>
            <p:cNvGraphicFramePr>
              <a:graphicFrameLocks noChangeAspect="1"/>
            </p:cNvGraphicFramePr>
            <p:nvPr/>
          </p:nvGraphicFramePr>
          <p:xfrm>
            <a:off x="2640" y="768"/>
            <a:ext cx="410" cy="129"/>
          </p:xfrm>
          <a:graphic>
            <a:graphicData uri="http://schemas.openxmlformats.org/presentationml/2006/ole">
              <p:oleObj spid="_x0000_s305165" name="CS ChemDraw Drawing" r:id="rId5" imgW="650160" imgH="205560" progId="">
                <p:embed/>
              </p:oleObj>
            </a:graphicData>
          </a:graphic>
        </p:graphicFrame>
      </p:grpSp>
      <p:grpSp>
        <p:nvGrpSpPr>
          <p:cNvPr id="305166" name="Group 14"/>
          <p:cNvGrpSpPr>
            <a:grpSpLocks/>
          </p:cNvGrpSpPr>
          <p:nvPr/>
        </p:nvGrpSpPr>
        <p:grpSpPr bwMode="auto">
          <a:xfrm>
            <a:off x="2865438" y="1600200"/>
            <a:ext cx="4124325" cy="574675"/>
            <a:chOff x="1805" y="993"/>
            <a:chExt cx="2598" cy="362"/>
          </a:xfrm>
        </p:grpSpPr>
        <p:sp>
          <p:nvSpPr>
            <p:cNvPr id="305167" name="Rectangle 15"/>
            <p:cNvSpPr>
              <a:spLocks noChangeArrowheads="1"/>
            </p:cNvSpPr>
            <p:nvPr/>
          </p:nvSpPr>
          <p:spPr bwMode="auto">
            <a:xfrm>
              <a:off x="4324" y="993"/>
              <a:ext cx="79"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05168" name="Rectangle 16"/>
            <p:cNvSpPr>
              <a:spLocks noChangeArrowheads="1"/>
            </p:cNvSpPr>
            <p:nvPr/>
          </p:nvSpPr>
          <p:spPr bwMode="auto">
            <a:xfrm>
              <a:off x="3324" y="993"/>
              <a:ext cx="79"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05169" name="Rectangle 17"/>
            <p:cNvSpPr>
              <a:spLocks noChangeArrowheads="1"/>
            </p:cNvSpPr>
            <p:nvPr/>
          </p:nvSpPr>
          <p:spPr bwMode="auto">
            <a:xfrm>
              <a:off x="2472" y="993"/>
              <a:ext cx="79"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05170" name="Rectangle 18"/>
            <p:cNvSpPr>
              <a:spLocks noChangeArrowheads="1"/>
            </p:cNvSpPr>
            <p:nvPr/>
          </p:nvSpPr>
          <p:spPr bwMode="auto">
            <a:xfrm>
              <a:off x="3498" y="1001"/>
              <a:ext cx="136"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05171" name="Rectangle 19"/>
            <p:cNvSpPr>
              <a:spLocks noChangeArrowheads="1"/>
            </p:cNvSpPr>
            <p:nvPr/>
          </p:nvSpPr>
          <p:spPr bwMode="auto">
            <a:xfrm>
              <a:off x="4241" y="1009"/>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305172" name="Rectangle 20"/>
            <p:cNvSpPr>
              <a:spLocks noChangeArrowheads="1"/>
            </p:cNvSpPr>
            <p:nvPr/>
          </p:nvSpPr>
          <p:spPr bwMode="auto">
            <a:xfrm>
              <a:off x="4241" y="1182"/>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4</a:t>
              </a:r>
              <a:endParaRPr kumimoji="0" lang="en-US" altLang="zh-CN" sz="1800">
                <a:latin typeface="Arial" pitchFamily="34" charset="0"/>
                <a:ea typeface="宋体" pitchFamily="2" charset="-122"/>
              </a:endParaRPr>
            </a:p>
          </p:txBody>
        </p:sp>
        <p:sp>
          <p:nvSpPr>
            <p:cNvPr id="305173" name="Rectangle 21"/>
            <p:cNvSpPr>
              <a:spLocks noChangeArrowheads="1"/>
            </p:cNvSpPr>
            <p:nvPr/>
          </p:nvSpPr>
          <p:spPr bwMode="auto">
            <a:xfrm>
              <a:off x="2472" y="1182"/>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4</a:t>
              </a:r>
              <a:endParaRPr kumimoji="0" lang="en-US" altLang="zh-CN" sz="1800">
                <a:latin typeface="Arial" pitchFamily="34" charset="0"/>
                <a:ea typeface="宋体" pitchFamily="2" charset="-122"/>
              </a:endParaRPr>
            </a:p>
          </p:txBody>
        </p:sp>
        <p:sp>
          <p:nvSpPr>
            <p:cNvPr id="305174" name="Rectangle 22"/>
            <p:cNvSpPr>
              <a:spLocks noChangeArrowheads="1"/>
            </p:cNvSpPr>
            <p:nvPr/>
          </p:nvSpPr>
          <p:spPr bwMode="auto">
            <a:xfrm>
              <a:off x="2018" y="1182"/>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305175" name="Rectangle 23"/>
            <p:cNvSpPr>
              <a:spLocks noChangeArrowheads="1"/>
            </p:cNvSpPr>
            <p:nvPr/>
          </p:nvSpPr>
          <p:spPr bwMode="auto">
            <a:xfrm>
              <a:off x="3698" y="1029"/>
              <a:ext cx="496"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HPO</a:t>
              </a:r>
              <a:endParaRPr kumimoji="0" lang="en-US" altLang="zh-CN" sz="1800">
                <a:latin typeface="Arial" pitchFamily="34" charset="0"/>
                <a:ea typeface="宋体" pitchFamily="2" charset="-122"/>
              </a:endParaRPr>
            </a:p>
          </p:txBody>
        </p:sp>
        <p:sp>
          <p:nvSpPr>
            <p:cNvPr id="305176" name="Rectangle 24"/>
            <p:cNvSpPr>
              <a:spLocks noChangeArrowheads="1"/>
            </p:cNvSpPr>
            <p:nvPr/>
          </p:nvSpPr>
          <p:spPr bwMode="auto">
            <a:xfrm>
              <a:off x="3110" y="1029"/>
              <a:ext cx="179"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H</a:t>
              </a:r>
              <a:endParaRPr kumimoji="0" lang="en-US" altLang="zh-CN" sz="1800">
                <a:latin typeface="Arial" pitchFamily="34" charset="0"/>
                <a:ea typeface="宋体" pitchFamily="2" charset="-122"/>
              </a:endParaRPr>
            </a:p>
          </p:txBody>
        </p:sp>
        <p:sp>
          <p:nvSpPr>
            <p:cNvPr id="305177" name="Rectangle 25"/>
            <p:cNvSpPr>
              <a:spLocks noChangeArrowheads="1"/>
            </p:cNvSpPr>
            <p:nvPr/>
          </p:nvSpPr>
          <p:spPr bwMode="auto">
            <a:xfrm>
              <a:off x="2116" y="1029"/>
              <a:ext cx="317"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PO</a:t>
              </a:r>
              <a:endParaRPr kumimoji="0" lang="en-US" altLang="zh-CN" sz="1800">
                <a:latin typeface="Arial" pitchFamily="34" charset="0"/>
                <a:ea typeface="宋体" pitchFamily="2" charset="-122"/>
              </a:endParaRPr>
            </a:p>
          </p:txBody>
        </p:sp>
        <p:sp>
          <p:nvSpPr>
            <p:cNvPr id="305178" name="Rectangle 26"/>
            <p:cNvSpPr>
              <a:spLocks noChangeArrowheads="1"/>
            </p:cNvSpPr>
            <p:nvPr/>
          </p:nvSpPr>
          <p:spPr bwMode="auto">
            <a:xfrm>
              <a:off x="1805" y="1029"/>
              <a:ext cx="179"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H</a:t>
              </a:r>
              <a:endParaRPr kumimoji="0" lang="en-US" altLang="zh-CN" sz="1800">
                <a:latin typeface="Arial" pitchFamily="34" charset="0"/>
                <a:ea typeface="宋体" pitchFamily="2" charset="-122"/>
              </a:endParaRPr>
            </a:p>
          </p:txBody>
        </p:sp>
        <p:graphicFrame>
          <p:nvGraphicFramePr>
            <p:cNvPr id="305179" name="Object 27"/>
            <p:cNvGraphicFramePr>
              <a:graphicFrameLocks noChangeAspect="1"/>
            </p:cNvGraphicFramePr>
            <p:nvPr/>
          </p:nvGraphicFramePr>
          <p:xfrm>
            <a:off x="2664" y="1128"/>
            <a:ext cx="410" cy="129"/>
          </p:xfrm>
          <a:graphic>
            <a:graphicData uri="http://schemas.openxmlformats.org/presentationml/2006/ole">
              <p:oleObj spid="_x0000_s305179" name="CS ChemDraw Drawing" r:id="rId6" imgW="650160" imgH="205560" progId="">
                <p:embed/>
              </p:oleObj>
            </a:graphicData>
          </a:graphic>
        </p:graphicFrame>
      </p:grpSp>
      <p:grpSp>
        <p:nvGrpSpPr>
          <p:cNvPr id="305180" name="Group 28"/>
          <p:cNvGrpSpPr>
            <a:grpSpLocks/>
          </p:cNvGrpSpPr>
          <p:nvPr/>
        </p:nvGrpSpPr>
        <p:grpSpPr bwMode="auto">
          <a:xfrm>
            <a:off x="2968625" y="2170113"/>
            <a:ext cx="3730625" cy="573087"/>
            <a:chOff x="1870" y="1350"/>
            <a:chExt cx="2350" cy="361"/>
          </a:xfrm>
        </p:grpSpPr>
        <p:sp>
          <p:nvSpPr>
            <p:cNvPr id="305181" name="Rectangle 29"/>
            <p:cNvSpPr>
              <a:spLocks noChangeArrowheads="1"/>
            </p:cNvSpPr>
            <p:nvPr/>
          </p:nvSpPr>
          <p:spPr bwMode="auto">
            <a:xfrm>
              <a:off x="4141" y="1350"/>
              <a:ext cx="79"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05182" name="Rectangle 30"/>
            <p:cNvSpPr>
              <a:spLocks noChangeArrowheads="1"/>
            </p:cNvSpPr>
            <p:nvPr/>
          </p:nvSpPr>
          <p:spPr bwMode="auto">
            <a:xfrm>
              <a:off x="3337" y="1350"/>
              <a:ext cx="79"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05183" name="Rectangle 31"/>
            <p:cNvSpPr>
              <a:spLocks noChangeArrowheads="1"/>
            </p:cNvSpPr>
            <p:nvPr/>
          </p:nvSpPr>
          <p:spPr bwMode="auto">
            <a:xfrm>
              <a:off x="2496" y="1350"/>
              <a:ext cx="79"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05184" name="Rectangle 32"/>
            <p:cNvSpPr>
              <a:spLocks noChangeArrowheads="1"/>
            </p:cNvSpPr>
            <p:nvPr/>
          </p:nvSpPr>
          <p:spPr bwMode="auto">
            <a:xfrm>
              <a:off x="3512" y="1357"/>
              <a:ext cx="136"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05185" name="Rectangle 33"/>
            <p:cNvSpPr>
              <a:spLocks noChangeArrowheads="1"/>
            </p:cNvSpPr>
            <p:nvPr/>
          </p:nvSpPr>
          <p:spPr bwMode="auto">
            <a:xfrm>
              <a:off x="4063" y="1366"/>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3</a:t>
              </a:r>
              <a:endParaRPr kumimoji="0" lang="en-US" altLang="zh-CN" sz="1800">
                <a:latin typeface="Arial" pitchFamily="34" charset="0"/>
                <a:ea typeface="宋体" pitchFamily="2" charset="-122"/>
              </a:endParaRPr>
            </a:p>
          </p:txBody>
        </p:sp>
        <p:sp>
          <p:nvSpPr>
            <p:cNvPr id="305186" name="Rectangle 34"/>
            <p:cNvSpPr>
              <a:spLocks noChangeArrowheads="1"/>
            </p:cNvSpPr>
            <p:nvPr/>
          </p:nvSpPr>
          <p:spPr bwMode="auto">
            <a:xfrm>
              <a:off x="4067" y="1538"/>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4</a:t>
              </a:r>
              <a:endParaRPr kumimoji="0" lang="en-US" altLang="zh-CN" sz="1800">
                <a:latin typeface="Arial" pitchFamily="34" charset="0"/>
                <a:ea typeface="宋体" pitchFamily="2" charset="-122"/>
              </a:endParaRPr>
            </a:p>
          </p:txBody>
        </p:sp>
        <p:sp>
          <p:nvSpPr>
            <p:cNvPr id="305187" name="Rectangle 35"/>
            <p:cNvSpPr>
              <a:spLocks noChangeArrowheads="1"/>
            </p:cNvSpPr>
            <p:nvPr/>
          </p:nvSpPr>
          <p:spPr bwMode="auto">
            <a:xfrm>
              <a:off x="2413" y="1366"/>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305188" name="Rectangle 36"/>
            <p:cNvSpPr>
              <a:spLocks noChangeArrowheads="1"/>
            </p:cNvSpPr>
            <p:nvPr/>
          </p:nvSpPr>
          <p:spPr bwMode="auto">
            <a:xfrm>
              <a:off x="2413" y="1538"/>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4</a:t>
              </a:r>
              <a:endParaRPr kumimoji="0" lang="en-US" altLang="zh-CN" sz="1800">
                <a:latin typeface="Arial" pitchFamily="34" charset="0"/>
                <a:ea typeface="宋体" pitchFamily="2" charset="-122"/>
              </a:endParaRPr>
            </a:p>
          </p:txBody>
        </p:sp>
        <p:sp>
          <p:nvSpPr>
            <p:cNvPr id="305189" name="Rectangle 37"/>
            <p:cNvSpPr>
              <a:spLocks noChangeArrowheads="1"/>
            </p:cNvSpPr>
            <p:nvPr/>
          </p:nvSpPr>
          <p:spPr bwMode="auto">
            <a:xfrm>
              <a:off x="3711" y="1385"/>
              <a:ext cx="317"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PO</a:t>
              </a:r>
              <a:endParaRPr kumimoji="0" lang="en-US" altLang="zh-CN" sz="1800">
                <a:latin typeface="Arial" pitchFamily="34" charset="0"/>
                <a:ea typeface="宋体" pitchFamily="2" charset="-122"/>
              </a:endParaRPr>
            </a:p>
          </p:txBody>
        </p:sp>
        <p:sp>
          <p:nvSpPr>
            <p:cNvPr id="305190" name="Rectangle 38"/>
            <p:cNvSpPr>
              <a:spLocks noChangeArrowheads="1"/>
            </p:cNvSpPr>
            <p:nvPr/>
          </p:nvSpPr>
          <p:spPr bwMode="auto">
            <a:xfrm>
              <a:off x="3124" y="1385"/>
              <a:ext cx="179"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H</a:t>
              </a:r>
              <a:endParaRPr kumimoji="0" lang="en-US" altLang="zh-CN" sz="1800">
                <a:latin typeface="Arial" pitchFamily="34" charset="0"/>
                <a:ea typeface="宋体" pitchFamily="2" charset="-122"/>
              </a:endParaRPr>
            </a:p>
          </p:txBody>
        </p:sp>
        <p:sp>
          <p:nvSpPr>
            <p:cNvPr id="305191" name="Rectangle 39"/>
            <p:cNvSpPr>
              <a:spLocks noChangeArrowheads="1"/>
            </p:cNvSpPr>
            <p:nvPr/>
          </p:nvSpPr>
          <p:spPr bwMode="auto">
            <a:xfrm>
              <a:off x="1870" y="1385"/>
              <a:ext cx="496"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HPO</a:t>
              </a:r>
              <a:endParaRPr kumimoji="0" lang="en-US" altLang="zh-CN" sz="1800">
                <a:latin typeface="Arial" pitchFamily="34" charset="0"/>
                <a:ea typeface="宋体" pitchFamily="2" charset="-122"/>
              </a:endParaRPr>
            </a:p>
          </p:txBody>
        </p:sp>
        <p:graphicFrame>
          <p:nvGraphicFramePr>
            <p:cNvPr id="305192" name="Object 40"/>
            <p:cNvGraphicFramePr>
              <a:graphicFrameLocks noChangeAspect="1"/>
            </p:cNvGraphicFramePr>
            <p:nvPr/>
          </p:nvGraphicFramePr>
          <p:xfrm>
            <a:off x="2640" y="1488"/>
            <a:ext cx="410" cy="129"/>
          </p:xfrm>
          <a:graphic>
            <a:graphicData uri="http://schemas.openxmlformats.org/presentationml/2006/ole">
              <p:oleObj spid="_x0000_s305192" name="CS ChemDraw Drawing" r:id="rId7" imgW="650160" imgH="205560" progId="">
                <p:embed/>
              </p:oleObj>
            </a:graphicData>
          </a:graphic>
        </p:graphicFrame>
      </p:grpSp>
      <p:grpSp>
        <p:nvGrpSpPr>
          <p:cNvPr id="305193" name="Group 41"/>
          <p:cNvGrpSpPr>
            <a:grpSpLocks/>
          </p:cNvGrpSpPr>
          <p:nvPr/>
        </p:nvGrpSpPr>
        <p:grpSpPr bwMode="auto">
          <a:xfrm>
            <a:off x="3187700" y="2743200"/>
            <a:ext cx="3430588" cy="573088"/>
            <a:chOff x="2008" y="1706"/>
            <a:chExt cx="2161" cy="361"/>
          </a:xfrm>
        </p:grpSpPr>
        <p:sp>
          <p:nvSpPr>
            <p:cNvPr id="305194" name="Rectangle 42"/>
            <p:cNvSpPr>
              <a:spLocks noChangeArrowheads="1"/>
            </p:cNvSpPr>
            <p:nvPr/>
          </p:nvSpPr>
          <p:spPr bwMode="auto">
            <a:xfrm>
              <a:off x="3318" y="1706"/>
              <a:ext cx="79"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05195" name="Rectangle 43"/>
            <p:cNvSpPr>
              <a:spLocks noChangeArrowheads="1"/>
            </p:cNvSpPr>
            <p:nvPr/>
          </p:nvSpPr>
          <p:spPr bwMode="auto">
            <a:xfrm>
              <a:off x="2409" y="1706"/>
              <a:ext cx="79"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05196" name="Rectangle 44"/>
            <p:cNvSpPr>
              <a:spLocks noChangeArrowheads="1"/>
            </p:cNvSpPr>
            <p:nvPr/>
          </p:nvSpPr>
          <p:spPr bwMode="auto">
            <a:xfrm>
              <a:off x="3493" y="1713"/>
              <a:ext cx="136"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05197" name="Rectangle 45"/>
            <p:cNvSpPr>
              <a:spLocks noChangeArrowheads="1"/>
            </p:cNvSpPr>
            <p:nvPr/>
          </p:nvSpPr>
          <p:spPr bwMode="auto">
            <a:xfrm>
              <a:off x="4097" y="1894"/>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3</a:t>
              </a:r>
              <a:endParaRPr kumimoji="0" lang="en-US" altLang="zh-CN" sz="1800">
                <a:latin typeface="Arial" pitchFamily="34" charset="0"/>
                <a:ea typeface="宋体" pitchFamily="2" charset="-122"/>
              </a:endParaRPr>
            </a:p>
          </p:txBody>
        </p:sp>
        <p:sp>
          <p:nvSpPr>
            <p:cNvPr id="305198" name="Rectangle 46"/>
            <p:cNvSpPr>
              <a:spLocks noChangeArrowheads="1"/>
            </p:cNvSpPr>
            <p:nvPr/>
          </p:nvSpPr>
          <p:spPr bwMode="auto">
            <a:xfrm>
              <a:off x="2409" y="1894"/>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4</a:t>
              </a:r>
              <a:endParaRPr kumimoji="0" lang="en-US" altLang="zh-CN" sz="1800">
                <a:latin typeface="Arial" pitchFamily="34" charset="0"/>
                <a:ea typeface="宋体" pitchFamily="2" charset="-122"/>
              </a:endParaRPr>
            </a:p>
          </p:txBody>
        </p:sp>
        <p:sp>
          <p:nvSpPr>
            <p:cNvPr id="305199" name="Rectangle 47"/>
            <p:cNvSpPr>
              <a:spLocks noChangeArrowheads="1"/>
            </p:cNvSpPr>
            <p:nvPr/>
          </p:nvSpPr>
          <p:spPr bwMode="auto">
            <a:xfrm>
              <a:off x="3700" y="1741"/>
              <a:ext cx="358"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NH</a:t>
              </a:r>
              <a:endParaRPr kumimoji="0" lang="en-US" altLang="zh-CN" sz="1800">
                <a:latin typeface="Arial" pitchFamily="34" charset="0"/>
                <a:ea typeface="宋体" pitchFamily="2" charset="-122"/>
              </a:endParaRPr>
            </a:p>
          </p:txBody>
        </p:sp>
        <p:sp>
          <p:nvSpPr>
            <p:cNvPr id="305200" name="Rectangle 48"/>
            <p:cNvSpPr>
              <a:spLocks noChangeArrowheads="1"/>
            </p:cNvSpPr>
            <p:nvPr/>
          </p:nvSpPr>
          <p:spPr bwMode="auto">
            <a:xfrm>
              <a:off x="3105" y="1741"/>
              <a:ext cx="179"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H</a:t>
              </a:r>
              <a:endParaRPr kumimoji="0" lang="en-US" altLang="zh-CN" sz="1800">
                <a:latin typeface="Arial" pitchFamily="34" charset="0"/>
                <a:ea typeface="宋体" pitchFamily="2" charset="-122"/>
              </a:endParaRPr>
            </a:p>
          </p:txBody>
        </p:sp>
        <p:sp>
          <p:nvSpPr>
            <p:cNvPr id="305201" name="Rectangle 49"/>
            <p:cNvSpPr>
              <a:spLocks noChangeArrowheads="1"/>
            </p:cNvSpPr>
            <p:nvPr/>
          </p:nvSpPr>
          <p:spPr bwMode="auto">
            <a:xfrm>
              <a:off x="2008" y="1741"/>
              <a:ext cx="358"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NH</a:t>
              </a:r>
              <a:endParaRPr kumimoji="0" lang="en-US" altLang="zh-CN" sz="1800">
                <a:latin typeface="Arial" pitchFamily="34" charset="0"/>
                <a:ea typeface="宋体" pitchFamily="2" charset="-122"/>
              </a:endParaRPr>
            </a:p>
          </p:txBody>
        </p:sp>
        <p:graphicFrame>
          <p:nvGraphicFramePr>
            <p:cNvPr id="305202" name="Object 50"/>
            <p:cNvGraphicFramePr>
              <a:graphicFrameLocks noChangeAspect="1"/>
            </p:cNvGraphicFramePr>
            <p:nvPr/>
          </p:nvGraphicFramePr>
          <p:xfrm>
            <a:off x="2592" y="1832"/>
            <a:ext cx="410" cy="129"/>
          </p:xfrm>
          <a:graphic>
            <a:graphicData uri="http://schemas.openxmlformats.org/presentationml/2006/ole">
              <p:oleObj spid="_x0000_s305202" name="CS ChemDraw Drawing" r:id="rId8" imgW="650160" imgH="205560" progId="">
                <p:embed/>
              </p:oleObj>
            </a:graphicData>
          </a:graphic>
        </p:graphicFrame>
      </p:grpSp>
      <p:grpSp>
        <p:nvGrpSpPr>
          <p:cNvPr id="305203" name="Group 51"/>
          <p:cNvGrpSpPr>
            <a:grpSpLocks/>
          </p:cNvGrpSpPr>
          <p:nvPr/>
        </p:nvGrpSpPr>
        <p:grpSpPr bwMode="auto">
          <a:xfrm>
            <a:off x="1941513" y="3352800"/>
            <a:ext cx="5435600" cy="573088"/>
            <a:chOff x="1223" y="2082"/>
            <a:chExt cx="3424" cy="361"/>
          </a:xfrm>
        </p:grpSpPr>
        <p:sp>
          <p:nvSpPr>
            <p:cNvPr id="305204" name="Rectangle 52"/>
            <p:cNvSpPr>
              <a:spLocks noChangeArrowheads="1"/>
            </p:cNvSpPr>
            <p:nvPr/>
          </p:nvSpPr>
          <p:spPr bwMode="auto">
            <a:xfrm>
              <a:off x="1273" y="2093"/>
              <a:ext cx="85" cy="307"/>
            </a:xfrm>
            <a:prstGeom prst="rect">
              <a:avLst/>
            </a:prstGeom>
            <a:noFill/>
            <a:ln w="9525">
              <a:noFill/>
              <a:miter lim="800000"/>
              <a:headEnd/>
              <a:tailEnd/>
            </a:ln>
          </p:spPr>
          <p:txBody>
            <a:bodyPr wrap="none" lIns="0" tIns="0" rIns="0" bIns="0">
              <a:spAutoFit/>
            </a:bodyPr>
            <a:lstStyle/>
            <a:p>
              <a:r>
                <a:rPr kumimoji="0" lang="en-US" altLang="zh-CN">
                  <a:solidFill>
                    <a:srgbClr val="000000"/>
                  </a:solidFill>
                  <a:latin typeface="Symbol" pitchFamily="18" charset="2"/>
                  <a:ea typeface="宋体" pitchFamily="2" charset="-122"/>
                </a:rPr>
                <a:t>[</a:t>
              </a:r>
              <a:endParaRPr kumimoji="0" lang="en-US" altLang="zh-CN">
                <a:latin typeface="Arial" pitchFamily="34" charset="0"/>
                <a:ea typeface="宋体" pitchFamily="2" charset="-122"/>
              </a:endParaRPr>
            </a:p>
          </p:txBody>
        </p:sp>
        <p:sp>
          <p:nvSpPr>
            <p:cNvPr id="305205" name="Rectangle 53"/>
            <p:cNvSpPr>
              <a:spLocks noChangeArrowheads="1"/>
            </p:cNvSpPr>
            <p:nvPr/>
          </p:nvSpPr>
          <p:spPr bwMode="auto">
            <a:xfrm>
              <a:off x="2333" y="2093"/>
              <a:ext cx="85" cy="307"/>
            </a:xfrm>
            <a:prstGeom prst="rect">
              <a:avLst/>
            </a:prstGeom>
            <a:noFill/>
            <a:ln w="9525">
              <a:noFill/>
              <a:miter lim="800000"/>
              <a:headEnd/>
              <a:tailEnd/>
            </a:ln>
          </p:spPr>
          <p:txBody>
            <a:bodyPr wrap="none" lIns="0" tIns="0" rIns="0" bIns="0">
              <a:spAutoFit/>
            </a:bodyPr>
            <a:lstStyle/>
            <a:p>
              <a:r>
                <a:rPr kumimoji="0" lang="en-US" altLang="zh-CN">
                  <a:solidFill>
                    <a:srgbClr val="000000"/>
                  </a:solidFill>
                  <a:latin typeface="Symbol" pitchFamily="18" charset="2"/>
                  <a:ea typeface="宋体" pitchFamily="2" charset="-122"/>
                </a:rPr>
                <a:t>]</a:t>
              </a:r>
              <a:endParaRPr kumimoji="0" lang="en-US" altLang="zh-CN">
                <a:latin typeface="Arial" pitchFamily="34" charset="0"/>
                <a:ea typeface="宋体" pitchFamily="2" charset="-122"/>
              </a:endParaRPr>
            </a:p>
          </p:txBody>
        </p:sp>
        <p:sp>
          <p:nvSpPr>
            <p:cNvPr id="305206" name="Rectangle 54"/>
            <p:cNvSpPr>
              <a:spLocks noChangeArrowheads="1"/>
            </p:cNvSpPr>
            <p:nvPr/>
          </p:nvSpPr>
          <p:spPr bwMode="auto">
            <a:xfrm>
              <a:off x="3320" y="2082"/>
              <a:ext cx="79"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05207" name="Rectangle 55"/>
            <p:cNvSpPr>
              <a:spLocks noChangeArrowheads="1"/>
            </p:cNvSpPr>
            <p:nvPr/>
          </p:nvSpPr>
          <p:spPr bwMode="auto">
            <a:xfrm>
              <a:off x="2411" y="2095"/>
              <a:ext cx="79"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05208" name="Rectangle 56"/>
            <p:cNvSpPr>
              <a:spLocks noChangeArrowheads="1"/>
            </p:cNvSpPr>
            <p:nvPr/>
          </p:nvSpPr>
          <p:spPr bwMode="auto">
            <a:xfrm>
              <a:off x="3495" y="2090"/>
              <a:ext cx="136"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05209" name="Rectangle 57"/>
            <p:cNvSpPr>
              <a:spLocks noChangeArrowheads="1"/>
            </p:cNvSpPr>
            <p:nvPr/>
          </p:nvSpPr>
          <p:spPr bwMode="auto">
            <a:xfrm>
              <a:off x="4575" y="2270"/>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305210" name="Rectangle 58"/>
            <p:cNvSpPr>
              <a:spLocks noChangeArrowheads="1"/>
            </p:cNvSpPr>
            <p:nvPr/>
          </p:nvSpPr>
          <p:spPr bwMode="auto">
            <a:xfrm>
              <a:off x="4074" y="2270"/>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3</a:t>
              </a:r>
              <a:endParaRPr kumimoji="0" lang="en-US" altLang="zh-CN" sz="1800">
                <a:latin typeface="Arial" pitchFamily="34" charset="0"/>
                <a:ea typeface="宋体" pitchFamily="2" charset="-122"/>
              </a:endParaRPr>
            </a:p>
          </p:txBody>
        </p:sp>
        <p:sp>
          <p:nvSpPr>
            <p:cNvPr id="305211" name="Rectangle 59"/>
            <p:cNvSpPr>
              <a:spLocks noChangeArrowheads="1"/>
            </p:cNvSpPr>
            <p:nvPr/>
          </p:nvSpPr>
          <p:spPr bwMode="auto">
            <a:xfrm>
              <a:off x="2222" y="2270"/>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3</a:t>
              </a:r>
              <a:endParaRPr kumimoji="0" lang="en-US" altLang="zh-CN" sz="1800">
                <a:latin typeface="Arial" pitchFamily="34" charset="0"/>
                <a:ea typeface="宋体" pitchFamily="2" charset="-122"/>
              </a:endParaRPr>
            </a:p>
          </p:txBody>
        </p:sp>
        <p:sp>
          <p:nvSpPr>
            <p:cNvPr id="305212" name="Rectangle 60"/>
            <p:cNvSpPr>
              <a:spLocks noChangeArrowheads="1"/>
            </p:cNvSpPr>
            <p:nvPr/>
          </p:nvSpPr>
          <p:spPr bwMode="auto">
            <a:xfrm>
              <a:off x="1725" y="2270"/>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3</a:t>
              </a:r>
              <a:endParaRPr kumimoji="0" lang="en-US" altLang="zh-CN" sz="1800">
                <a:latin typeface="Arial" pitchFamily="34" charset="0"/>
                <a:ea typeface="宋体" pitchFamily="2" charset="-122"/>
              </a:endParaRPr>
            </a:p>
          </p:txBody>
        </p:sp>
        <p:sp>
          <p:nvSpPr>
            <p:cNvPr id="305213" name="Rectangle 61"/>
            <p:cNvSpPr>
              <a:spLocks noChangeArrowheads="1"/>
            </p:cNvSpPr>
            <p:nvPr/>
          </p:nvSpPr>
          <p:spPr bwMode="auto">
            <a:xfrm>
              <a:off x="4175" y="2118"/>
              <a:ext cx="358"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NH</a:t>
              </a:r>
              <a:endParaRPr kumimoji="0" lang="en-US" altLang="zh-CN" sz="1800">
                <a:latin typeface="Arial" pitchFamily="34" charset="0"/>
                <a:ea typeface="宋体" pitchFamily="2" charset="-122"/>
              </a:endParaRPr>
            </a:p>
          </p:txBody>
        </p:sp>
        <p:sp>
          <p:nvSpPr>
            <p:cNvPr id="305214" name="Rectangle 62"/>
            <p:cNvSpPr>
              <a:spLocks noChangeArrowheads="1"/>
            </p:cNvSpPr>
            <p:nvPr/>
          </p:nvSpPr>
          <p:spPr bwMode="auto">
            <a:xfrm>
              <a:off x="3690" y="2118"/>
              <a:ext cx="344"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CH</a:t>
              </a:r>
              <a:endParaRPr kumimoji="0" lang="en-US" altLang="zh-CN" sz="1800">
                <a:latin typeface="Arial" pitchFamily="34" charset="0"/>
                <a:ea typeface="宋体" pitchFamily="2" charset="-122"/>
              </a:endParaRPr>
            </a:p>
          </p:txBody>
        </p:sp>
        <p:sp>
          <p:nvSpPr>
            <p:cNvPr id="305215" name="Rectangle 63"/>
            <p:cNvSpPr>
              <a:spLocks noChangeArrowheads="1"/>
            </p:cNvSpPr>
            <p:nvPr/>
          </p:nvSpPr>
          <p:spPr bwMode="auto">
            <a:xfrm>
              <a:off x="3107" y="2118"/>
              <a:ext cx="179"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H</a:t>
              </a:r>
              <a:endParaRPr kumimoji="0" lang="en-US" altLang="zh-CN" sz="1800">
                <a:latin typeface="Arial" pitchFamily="34" charset="0"/>
                <a:ea typeface="宋体" pitchFamily="2" charset="-122"/>
              </a:endParaRPr>
            </a:p>
          </p:txBody>
        </p:sp>
        <p:sp>
          <p:nvSpPr>
            <p:cNvPr id="305216" name="Rectangle 64"/>
            <p:cNvSpPr>
              <a:spLocks noChangeArrowheads="1"/>
            </p:cNvSpPr>
            <p:nvPr/>
          </p:nvSpPr>
          <p:spPr bwMode="auto">
            <a:xfrm>
              <a:off x="1826" y="2118"/>
              <a:ext cx="358"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NH</a:t>
              </a:r>
              <a:endParaRPr kumimoji="0" lang="en-US" altLang="zh-CN" sz="1800">
                <a:latin typeface="Arial" pitchFamily="34" charset="0"/>
                <a:ea typeface="宋体" pitchFamily="2" charset="-122"/>
              </a:endParaRPr>
            </a:p>
          </p:txBody>
        </p:sp>
        <p:sp>
          <p:nvSpPr>
            <p:cNvPr id="305217" name="Rectangle 65"/>
            <p:cNvSpPr>
              <a:spLocks noChangeArrowheads="1"/>
            </p:cNvSpPr>
            <p:nvPr/>
          </p:nvSpPr>
          <p:spPr bwMode="auto">
            <a:xfrm>
              <a:off x="1341" y="2118"/>
              <a:ext cx="344"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CH</a:t>
              </a:r>
              <a:endParaRPr kumimoji="0" lang="en-US" altLang="zh-CN" sz="1800">
                <a:latin typeface="Arial" pitchFamily="34" charset="0"/>
                <a:ea typeface="宋体" pitchFamily="2" charset="-122"/>
              </a:endParaRPr>
            </a:p>
          </p:txBody>
        </p:sp>
        <p:sp>
          <p:nvSpPr>
            <p:cNvPr id="305218" name="Rectangle 66"/>
            <p:cNvSpPr>
              <a:spLocks noChangeArrowheads="1"/>
            </p:cNvSpPr>
            <p:nvPr/>
          </p:nvSpPr>
          <p:spPr bwMode="auto">
            <a:xfrm>
              <a:off x="1223" y="2118"/>
              <a:ext cx="62"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 </a:t>
              </a:r>
              <a:endParaRPr kumimoji="0" lang="en-US" altLang="zh-CN" sz="1800">
                <a:latin typeface="Arial" pitchFamily="34" charset="0"/>
                <a:ea typeface="宋体" pitchFamily="2" charset="-122"/>
              </a:endParaRPr>
            </a:p>
          </p:txBody>
        </p:sp>
        <p:graphicFrame>
          <p:nvGraphicFramePr>
            <p:cNvPr id="305219" name="Object 67"/>
            <p:cNvGraphicFramePr>
              <a:graphicFrameLocks noChangeAspect="1"/>
            </p:cNvGraphicFramePr>
            <p:nvPr/>
          </p:nvGraphicFramePr>
          <p:xfrm>
            <a:off x="2844" y="2092"/>
            <a:ext cx="72" cy="136"/>
          </p:xfrm>
          <a:graphic>
            <a:graphicData uri="http://schemas.openxmlformats.org/presentationml/2006/ole">
              <p:oleObj spid="_x0000_s305219" name="Equation" r:id="rId9" imgW="114120" imgH="215640" progId="Equation.3">
                <p:embed/>
              </p:oleObj>
            </a:graphicData>
          </a:graphic>
        </p:graphicFrame>
        <p:graphicFrame>
          <p:nvGraphicFramePr>
            <p:cNvPr id="305220" name="Object 68"/>
            <p:cNvGraphicFramePr>
              <a:graphicFrameLocks noChangeAspect="1"/>
            </p:cNvGraphicFramePr>
            <p:nvPr/>
          </p:nvGraphicFramePr>
          <p:xfrm>
            <a:off x="2600" y="2224"/>
            <a:ext cx="410" cy="129"/>
          </p:xfrm>
          <a:graphic>
            <a:graphicData uri="http://schemas.openxmlformats.org/presentationml/2006/ole">
              <p:oleObj spid="_x0000_s305220" name="CS ChemDraw Drawing" r:id="rId10" imgW="650160" imgH="205560" progId="">
                <p:embed/>
              </p:oleObj>
            </a:graphicData>
          </a:graphic>
        </p:graphicFrame>
      </p:grpSp>
      <p:grpSp>
        <p:nvGrpSpPr>
          <p:cNvPr id="305221" name="Group 69"/>
          <p:cNvGrpSpPr>
            <a:grpSpLocks/>
          </p:cNvGrpSpPr>
          <p:nvPr/>
        </p:nvGrpSpPr>
        <p:grpSpPr bwMode="auto">
          <a:xfrm>
            <a:off x="1828800" y="3894138"/>
            <a:ext cx="7058025" cy="601662"/>
            <a:chOff x="1160" y="2440"/>
            <a:chExt cx="4446" cy="379"/>
          </a:xfrm>
        </p:grpSpPr>
        <p:sp>
          <p:nvSpPr>
            <p:cNvPr id="305222" name="Rectangle 70"/>
            <p:cNvSpPr>
              <a:spLocks noChangeArrowheads="1"/>
            </p:cNvSpPr>
            <p:nvPr/>
          </p:nvSpPr>
          <p:spPr bwMode="auto">
            <a:xfrm>
              <a:off x="5527" y="2440"/>
              <a:ext cx="79"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05223" name="Rectangle 71"/>
            <p:cNvSpPr>
              <a:spLocks noChangeArrowheads="1"/>
            </p:cNvSpPr>
            <p:nvPr/>
          </p:nvSpPr>
          <p:spPr bwMode="auto">
            <a:xfrm>
              <a:off x="3333" y="2458"/>
              <a:ext cx="79"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05224" name="Rectangle 72"/>
            <p:cNvSpPr>
              <a:spLocks noChangeArrowheads="1"/>
            </p:cNvSpPr>
            <p:nvPr/>
          </p:nvSpPr>
          <p:spPr bwMode="auto">
            <a:xfrm>
              <a:off x="2424" y="2440"/>
              <a:ext cx="79"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05225" name="Rectangle 73"/>
            <p:cNvSpPr>
              <a:spLocks noChangeArrowheads="1"/>
            </p:cNvSpPr>
            <p:nvPr/>
          </p:nvSpPr>
          <p:spPr bwMode="auto">
            <a:xfrm>
              <a:off x="3507" y="2466"/>
              <a:ext cx="136"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05226" name="Rectangle 74"/>
            <p:cNvSpPr>
              <a:spLocks noChangeArrowheads="1"/>
            </p:cNvSpPr>
            <p:nvPr/>
          </p:nvSpPr>
          <p:spPr bwMode="auto">
            <a:xfrm>
              <a:off x="5445" y="2456"/>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305227" name="Rectangle 75"/>
            <p:cNvSpPr>
              <a:spLocks noChangeArrowheads="1"/>
            </p:cNvSpPr>
            <p:nvPr/>
          </p:nvSpPr>
          <p:spPr bwMode="auto">
            <a:xfrm>
              <a:off x="5253" y="2646"/>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5</a:t>
              </a:r>
              <a:endParaRPr kumimoji="0" lang="en-US" altLang="zh-CN" sz="1800">
                <a:latin typeface="Arial" pitchFamily="34" charset="0"/>
                <a:ea typeface="宋体" pitchFamily="2" charset="-122"/>
              </a:endParaRPr>
            </a:p>
          </p:txBody>
        </p:sp>
        <p:sp>
          <p:nvSpPr>
            <p:cNvPr id="305228" name="Rectangle 76"/>
            <p:cNvSpPr>
              <a:spLocks noChangeArrowheads="1"/>
            </p:cNvSpPr>
            <p:nvPr/>
          </p:nvSpPr>
          <p:spPr bwMode="auto">
            <a:xfrm>
              <a:off x="4869" y="2646"/>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305229" name="Rectangle 77"/>
            <p:cNvSpPr>
              <a:spLocks noChangeArrowheads="1"/>
            </p:cNvSpPr>
            <p:nvPr/>
          </p:nvSpPr>
          <p:spPr bwMode="auto">
            <a:xfrm>
              <a:off x="2345" y="2456"/>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3</a:t>
              </a:r>
              <a:endParaRPr kumimoji="0" lang="en-US" altLang="zh-CN" sz="1800">
                <a:latin typeface="Arial" pitchFamily="34" charset="0"/>
                <a:ea typeface="宋体" pitchFamily="2" charset="-122"/>
              </a:endParaRPr>
            </a:p>
          </p:txBody>
        </p:sp>
        <p:sp>
          <p:nvSpPr>
            <p:cNvPr id="305230" name="Rectangle 78"/>
            <p:cNvSpPr>
              <a:spLocks noChangeArrowheads="1"/>
            </p:cNvSpPr>
            <p:nvPr/>
          </p:nvSpPr>
          <p:spPr bwMode="auto">
            <a:xfrm>
              <a:off x="2156" y="2646"/>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6</a:t>
              </a:r>
              <a:endParaRPr kumimoji="0" lang="en-US" altLang="zh-CN" sz="1800">
                <a:latin typeface="Arial" pitchFamily="34" charset="0"/>
                <a:ea typeface="宋体" pitchFamily="2" charset="-122"/>
              </a:endParaRPr>
            </a:p>
          </p:txBody>
        </p:sp>
        <p:sp>
          <p:nvSpPr>
            <p:cNvPr id="305231" name="Rectangle 79"/>
            <p:cNvSpPr>
              <a:spLocks noChangeArrowheads="1"/>
            </p:cNvSpPr>
            <p:nvPr/>
          </p:nvSpPr>
          <p:spPr bwMode="auto">
            <a:xfrm>
              <a:off x="1771" y="2646"/>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305232" name="Rectangle 80"/>
            <p:cNvSpPr>
              <a:spLocks noChangeArrowheads="1"/>
            </p:cNvSpPr>
            <p:nvPr/>
          </p:nvSpPr>
          <p:spPr bwMode="auto">
            <a:xfrm>
              <a:off x="4962" y="2494"/>
              <a:ext cx="262"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O)</a:t>
              </a:r>
              <a:endParaRPr kumimoji="0" lang="en-US" altLang="zh-CN" sz="1800">
                <a:latin typeface="Arial" pitchFamily="34" charset="0"/>
                <a:ea typeface="宋体" pitchFamily="2" charset="-122"/>
              </a:endParaRPr>
            </a:p>
          </p:txBody>
        </p:sp>
        <p:sp>
          <p:nvSpPr>
            <p:cNvPr id="305233" name="Rectangle 81"/>
            <p:cNvSpPr>
              <a:spLocks noChangeArrowheads="1"/>
            </p:cNvSpPr>
            <p:nvPr/>
          </p:nvSpPr>
          <p:spPr bwMode="auto">
            <a:xfrm>
              <a:off x="3768" y="2494"/>
              <a:ext cx="1034"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Fe(OH)(H</a:t>
              </a:r>
              <a:endParaRPr kumimoji="0" lang="en-US" altLang="zh-CN" sz="1800">
                <a:latin typeface="Arial" pitchFamily="34" charset="0"/>
                <a:ea typeface="宋体" pitchFamily="2" charset="-122"/>
              </a:endParaRPr>
            </a:p>
          </p:txBody>
        </p:sp>
        <p:sp>
          <p:nvSpPr>
            <p:cNvPr id="305234" name="Rectangle 82"/>
            <p:cNvSpPr>
              <a:spLocks noChangeArrowheads="1"/>
            </p:cNvSpPr>
            <p:nvPr/>
          </p:nvSpPr>
          <p:spPr bwMode="auto">
            <a:xfrm>
              <a:off x="3119" y="2494"/>
              <a:ext cx="179"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H</a:t>
              </a:r>
              <a:endParaRPr kumimoji="0" lang="en-US" altLang="zh-CN" sz="1800">
                <a:latin typeface="Arial" pitchFamily="34" charset="0"/>
                <a:ea typeface="宋体" pitchFamily="2" charset="-122"/>
              </a:endParaRPr>
            </a:p>
          </p:txBody>
        </p:sp>
        <p:sp>
          <p:nvSpPr>
            <p:cNvPr id="305235" name="Rectangle 83"/>
            <p:cNvSpPr>
              <a:spLocks noChangeArrowheads="1"/>
            </p:cNvSpPr>
            <p:nvPr/>
          </p:nvSpPr>
          <p:spPr bwMode="auto">
            <a:xfrm>
              <a:off x="1864" y="2494"/>
              <a:ext cx="262"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O)</a:t>
              </a:r>
              <a:endParaRPr kumimoji="0" lang="en-US" altLang="zh-CN" sz="1800">
                <a:latin typeface="Arial" pitchFamily="34" charset="0"/>
                <a:ea typeface="宋体" pitchFamily="2" charset="-122"/>
              </a:endParaRPr>
            </a:p>
          </p:txBody>
        </p:sp>
        <p:sp>
          <p:nvSpPr>
            <p:cNvPr id="305236" name="Rectangle 84"/>
            <p:cNvSpPr>
              <a:spLocks noChangeArrowheads="1"/>
            </p:cNvSpPr>
            <p:nvPr/>
          </p:nvSpPr>
          <p:spPr bwMode="auto">
            <a:xfrm>
              <a:off x="1215" y="2494"/>
              <a:ext cx="510"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Fe(H</a:t>
              </a:r>
              <a:endParaRPr kumimoji="0" lang="en-US" altLang="zh-CN" sz="1800">
                <a:latin typeface="Arial" pitchFamily="34" charset="0"/>
                <a:ea typeface="宋体" pitchFamily="2" charset="-122"/>
              </a:endParaRPr>
            </a:p>
          </p:txBody>
        </p:sp>
        <p:graphicFrame>
          <p:nvGraphicFramePr>
            <p:cNvPr id="305237" name="Object 85"/>
            <p:cNvGraphicFramePr>
              <a:graphicFrameLocks noChangeAspect="1"/>
            </p:cNvGraphicFramePr>
            <p:nvPr/>
          </p:nvGraphicFramePr>
          <p:xfrm>
            <a:off x="2640" y="2592"/>
            <a:ext cx="410" cy="129"/>
          </p:xfrm>
          <a:graphic>
            <a:graphicData uri="http://schemas.openxmlformats.org/presentationml/2006/ole">
              <p:oleObj spid="_x0000_s305237" name="CS ChemDraw Drawing" r:id="rId11" imgW="650160" imgH="205560" progId="">
                <p:embed/>
              </p:oleObj>
            </a:graphicData>
          </a:graphic>
        </p:graphicFrame>
        <p:sp>
          <p:nvSpPr>
            <p:cNvPr id="305238" name="Rectangle 86"/>
            <p:cNvSpPr>
              <a:spLocks noChangeArrowheads="1"/>
            </p:cNvSpPr>
            <p:nvPr/>
          </p:nvSpPr>
          <p:spPr bwMode="auto">
            <a:xfrm>
              <a:off x="1160" y="2464"/>
              <a:ext cx="85" cy="307"/>
            </a:xfrm>
            <a:prstGeom prst="rect">
              <a:avLst/>
            </a:prstGeom>
            <a:noFill/>
            <a:ln w="9525">
              <a:noFill/>
              <a:miter lim="800000"/>
              <a:headEnd/>
              <a:tailEnd/>
            </a:ln>
          </p:spPr>
          <p:txBody>
            <a:bodyPr wrap="none" lIns="0" tIns="0" rIns="0" bIns="0">
              <a:spAutoFit/>
            </a:bodyPr>
            <a:lstStyle/>
            <a:p>
              <a:r>
                <a:rPr kumimoji="0" lang="en-US" altLang="zh-CN">
                  <a:solidFill>
                    <a:srgbClr val="000000"/>
                  </a:solidFill>
                  <a:latin typeface="Symbol" pitchFamily="18" charset="2"/>
                  <a:ea typeface="宋体" pitchFamily="2" charset="-122"/>
                </a:rPr>
                <a:t>[</a:t>
              </a:r>
              <a:endParaRPr kumimoji="0" lang="en-US" altLang="zh-CN">
                <a:latin typeface="Arial" pitchFamily="34" charset="0"/>
                <a:ea typeface="宋体" pitchFamily="2" charset="-122"/>
              </a:endParaRPr>
            </a:p>
          </p:txBody>
        </p:sp>
        <p:sp>
          <p:nvSpPr>
            <p:cNvPr id="305239" name="Rectangle 87"/>
            <p:cNvSpPr>
              <a:spLocks noChangeArrowheads="1"/>
            </p:cNvSpPr>
            <p:nvPr/>
          </p:nvSpPr>
          <p:spPr bwMode="auto">
            <a:xfrm>
              <a:off x="2220" y="2464"/>
              <a:ext cx="85" cy="307"/>
            </a:xfrm>
            <a:prstGeom prst="rect">
              <a:avLst/>
            </a:prstGeom>
            <a:noFill/>
            <a:ln w="9525">
              <a:noFill/>
              <a:miter lim="800000"/>
              <a:headEnd/>
              <a:tailEnd/>
            </a:ln>
          </p:spPr>
          <p:txBody>
            <a:bodyPr wrap="none" lIns="0" tIns="0" rIns="0" bIns="0">
              <a:spAutoFit/>
            </a:bodyPr>
            <a:lstStyle/>
            <a:p>
              <a:r>
                <a:rPr kumimoji="0" lang="en-US" altLang="zh-CN">
                  <a:solidFill>
                    <a:srgbClr val="000000"/>
                  </a:solidFill>
                  <a:latin typeface="Symbol" pitchFamily="18" charset="2"/>
                  <a:ea typeface="宋体" pitchFamily="2" charset="-122"/>
                </a:rPr>
                <a:t>]</a:t>
              </a:r>
              <a:endParaRPr kumimoji="0" lang="en-US" altLang="zh-CN">
                <a:latin typeface="Arial" pitchFamily="34" charset="0"/>
                <a:ea typeface="宋体" pitchFamily="2" charset="-122"/>
              </a:endParaRPr>
            </a:p>
          </p:txBody>
        </p:sp>
        <p:sp>
          <p:nvSpPr>
            <p:cNvPr id="305240" name="Rectangle 88"/>
            <p:cNvSpPr>
              <a:spLocks noChangeArrowheads="1"/>
            </p:cNvSpPr>
            <p:nvPr/>
          </p:nvSpPr>
          <p:spPr bwMode="auto">
            <a:xfrm>
              <a:off x="3687" y="2464"/>
              <a:ext cx="85" cy="307"/>
            </a:xfrm>
            <a:prstGeom prst="rect">
              <a:avLst/>
            </a:prstGeom>
            <a:noFill/>
            <a:ln w="9525">
              <a:noFill/>
              <a:miter lim="800000"/>
              <a:headEnd/>
              <a:tailEnd/>
            </a:ln>
          </p:spPr>
          <p:txBody>
            <a:bodyPr wrap="none" lIns="0" tIns="0" rIns="0" bIns="0">
              <a:spAutoFit/>
            </a:bodyPr>
            <a:lstStyle/>
            <a:p>
              <a:r>
                <a:rPr kumimoji="0" lang="en-US" altLang="zh-CN">
                  <a:solidFill>
                    <a:srgbClr val="000000"/>
                  </a:solidFill>
                  <a:latin typeface="Symbol" pitchFamily="18" charset="2"/>
                  <a:ea typeface="宋体" pitchFamily="2" charset="-122"/>
                </a:rPr>
                <a:t>[</a:t>
              </a:r>
              <a:endParaRPr kumimoji="0" lang="en-US" altLang="zh-CN">
                <a:latin typeface="Arial" pitchFamily="34" charset="0"/>
                <a:ea typeface="宋体" pitchFamily="2" charset="-122"/>
              </a:endParaRPr>
            </a:p>
          </p:txBody>
        </p:sp>
        <p:sp>
          <p:nvSpPr>
            <p:cNvPr id="305241" name="Rectangle 89"/>
            <p:cNvSpPr>
              <a:spLocks noChangeArrowheads="1"/>
            </p:cNvSpPr>
            <p:nvPr/>
          </p:nvSpPr>
          <p:spPr bwMode="auto">
            <a:xfrm>
              <a:off x="5339" y="2464"/>
              <a:ext cx="85" cy="307"/>
            </a:xfrm>
            <a:prstGeom prst="rect">
              <a:avLst/>
            </a:prstGeom>
            <a:noFill/>
            <a:ln w="9525">
              <a:noFill/>
              <a:miter lim="800000"/>
              <a:headEnd/>
              <a:tailEnd/>
            </a:ln>
          </p:spPr>
          <p:txBody>
            <a:bodyPr wrap="none" lIns="0" tIns="0" rIns="0" bIns="0">
              <a:spAutoFit/>
            </a:bodyPr>
            <a:lstStyle/>
            <a:p>
              <a:r>
                <a:rPr kumimoji="0" lang="en-US" altLang="zh-CN">
                  <a:solidFill>
                    <a:srgbClr val="000000"/>
                  </a:solidFill>
                  <a:latin typeface="Symbol" pitchFamily="18" charset="2"/>
                  <a:ea typeface="宋体" pitchFamily="2" charset="-122"/>
                </a:rPr>
                <a:t>]</a:t>
              </a:r>
              <a:endParaRPr kumimoji="0" lang="en-US" altLang="zh-CN">
                <a:latin typeface="Arial" pitchFamily="34" charset="0"/>
                <a:ea typeface="宋体" pitchFamily="2" charset="-122"/>
              </a:endParaRPr>
            </a:p>
          </p:txBody>
        </p:sp>
      </p:grpSp>
      <p:grpSp>
        <p:nvGrpSpPr>
          <p:cNvPr id="305242" name="Group 90"/>
          <p:cNvGrpSpPr>
            <a:grpSpLocks/>
          </p:cNvGrpSpPr>
          <p:nvPr/>
        </p:nvGrpSpPr>
        <p:grpSpPr bwMode="auto">
          <a:xfrm>
            <a:off x="1016000" y="4508500"/>
            <a:ext cx="8128000" cy="603250"/>
            <a:chOff x="544" y="2816"/>
            <a:chExt cx="5120" cy="380"/>
          </a:xfrm>
        </p:grpSpPr>
        <p:sp>
          <p:nvSpPr>
            <p:cNvPr id="305243" name="Rectangle 91"/>
            <p:cNvSpPr>
              <a:spLocks noChangeArrowheads="1"/>
            </p:cNvSpPr>
            <p:nvPr/>
          </p:nvSpPr>
          <p:spPr bwMode="auto">
            <a:xfrm>
              <a:off x="5585" y="2816"/>
              <a:ext cx="79"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05244" name="Rectangle 92"/>
            <p:cNvSpPr>
              <a:spLocks noChangeArrowheads="1"/>
            </p:cNvSpPr>
            <p:nvPr/>
          </p:nvSpPr>
          <p:spPr bwMode="auto">
            <a:xfrm>
              <a:off x="3362" y="2834"/>
              <a:ext cx="79"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05245" name="Rectangle 93"/>
            <p:cNvSpPr>
              <a:spLocks noChangeArrowheads="1"/>
            </p:cNvSpPr>
            <p:nvPr/>
          </p:nvSpPr>
          <p:spPr bwMode="auto">
            <a:xfrm>
              <a:off x="2388" y="2816"/>
              <a:ext cx="79"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05246" name="Rectangle 94"/>
            <p:cNvSpPr>
              <a:spLocks noChangeArrowheads="1"/>
            </p:cNvSpPr>
            <p:nvPr/>
          </p:nvSpPr>
          <p:spPr bwMode="auto">
            <a:xfrm>
              <a:off x="3537" y="2842"/>
              <a:ext cx="136"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305247" name="Rectangle 95"/>
            <p:cNvSpPr>
              <a:spLocks noChangeArrowheads="1"/>
            </p:cNvSpPr>
            <p:nvPr/>
          </p:nvSpPr>
          <p:spPr bwMode="auto">
            <a:xfrm>
              <a:off x="5423" y="3023"/>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4</a:t>
              </a:r>
              <a:endParaRPr kumimoji="0" lang="en-US" altLang="zh-CN" sz="1800">
                <a:latin typeface="Arial" pitchFamily="34" charset="0"/>
                <a:ea typeface="宋体" pitchFamily="2" charset="-122"/>
              </a:endParaRPr>
            </a:p>
          </p:txBody>
        </p:sp>
        <p:sp>
          <p:nvSpPr>
            <p:cNvPr id="305248" name="Rectangle 96"/>
            <p:cNvSpPr>
              <a:spLocks noChangeArrowheads="1"/>
            </p:cNvSpPr>
            <p:nvPr/>
          </p:nvSpPr>
          <p:spPr bwMode="auto">
            <a:xfrm>
              <a:off x="5035" y="3023"/>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305249" name="Rectangle 97"/>
            <p:cNvSpPr>
              <a:spLocks noChangeArrowheads="1"/>
            </p:cNvSpPr>
            <p:nvPr/>
          </p:nvSpPr>
          <p:spPr bwMode="auto">
            <a:xfrm>
              <a:off x="4622" y="3023"/>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305250" name="Rectangle 98"/>
            <p:cNvSpPr>
              <a:spLocks noChangeArrowheads="1"/>
            </p:cNvSpPr>
            <p:nvPr/>
          </p:nvSpPr>
          <p:spPr bwMode="auto">
            <a:xfrm>
              <a:off x="2305" y="2832"/>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305251" name="Rectangle 99"/>
            <p:cNvSpPr>
              <a:spLocks noChangeArrowheads="1"/>
            </p:cNvSpPr>
            <p:nvPr/>
          </p:nvSpPr>
          <p:spPr bwMode="auto">
            <a:xfrm>
              <a:off x="2113" y="3023"/>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5</a:t>
              </a:r>
              <a:endParaRPr kumimoji="0" lang="en-US" altLang="zh-CN" sz="1800">
                <a:latin typeface="Arial" pitchFamily="34" charset="0"/>
                <a:ea typeface="宋体" pitchFamily="2" charset="-122"/>
              </a:endParaRPr>
            </a:p>
          </p:txBody>
        </p:sp>
        <p:sp>
          <p:nvSpPr>
            <p:cNvPr id="305252" name="Rectangle 100"/>
            <p:cNvSpPr>
              <a:spLocks noChangeArrowheads="1"/>
            </p:cNvSpPr>
            <p:nvPr/>
          </p:nvSpPr>
          <p:spPr bwMode="auto">
            <a:xfrm>
              <a:off x="1730" y="3023"/>
              <a:ext cx="72" cy="173"/>
            </a:xfrm>
            <a:prstGeom prst="rect">
              <a:avLst/>
            </a:prstGeom>
            <a:noFill/>
            <a:ln w="9525">
              <a:noFill/>
              <a:miter lim="800000"/>
              <a:headEnd/>
              <a:tailEnd/>
            </a:ln>
          </p:spPr>
          <p:txBody>
            <a:bodyPr wrap="none" lIns="0" tIns="0" rIns="0" bIns="0">
              <a:spAutoFit/>
            </a:bodyPr>
            <a:lstStyle/>
            <a:p>
              <a:r>
                <a:rPr kumimoji="0" lang="en-US" altLang="zh-CN" sz="1800">
                  <a:solidFill>
                    <a:srgbClr val="000000"/>
                  </a:solidFill>
                  <a:ea typeface="宋体" pitchFamily="2" charset="-122"/>
                </a:rPr>
                <a:t>2</a:t>
              </a:r>
              <a:endParaRPr kumimoji="0" lang="en-US" altLang="zh-CN" sz="1800">
                <a:latin typeface="Arial" pitchFamily="34" charset="0"/>
                <a:ea typeface="宋体" pitchFamily="2" charset="-122"/>
              </a:endParaRPr>
            </a:p>
          </p:txBody>
        </p:sp>
        <p:sp>
          <p:nvSpPr>
            <p:cNvPr id="305253" name="Rectangle 101"/>
            <p:cNvSpPr>
              <a:spLocks noChangeArrowheads="1"/>
            </p:cNvSpPr>
            <p:nvPr/>
          </p:nvSpPr>
          <p:spPr bwMode="auto">
            <a:xfrm>
              <a:off x="5128" y="2870"/>
              <a:ext cx="262"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O)</a:t>
              </a:r>
              <a:endParaRPr kumimoji="0" lang="en-US" altLang="zh-CN" sz="1800">
                <a:latin typeface="Arial" pitchFamily="34" charset="0"/>
                <a:ea typeface="宋体" pitchFamily="2" charset="-122"/>
              </a:endParaRPr>
            </a:p>
          </p:txBody>
        </p:sp>
        <p:sp>
          <p:nvSpPr>
            <p:cNvPr id="305254" name="Rectangle 102"/>
            <p:cNvSpPr>
              <a:spLocks noChangeArrowheads="1"/>
            </p:cNvSpPr>
            <p:nvPr/>
          </p:nvSpPr>
          <p:spPr bwMode="auto">
            <a:xfrm>
              <a:off x="4736" y="2870"/>
              <a:ext cx="262"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(H</a:t>
              </a:r>
              <a:endParaRPr kumimoji="0" lang="en-US" altLang="zh-CN" sz="1800">
                <a:latin typeface="Arial" pitchFamily="34" charset="0"/>
                <a:ea typeface="宋体" pitchFamily="2" charset="-122"/>
              </a:endParaRPr>
            </a:p>
          </p:txBody>
        </p:sp>
        <p:sp>
          <p:nvSpPr>
            <p:cNvPr id="305255" name="Rectangle 103"/>
            <p:cNvSpPr>
              <a:spLocks noChangeArrowheads="1"/>
            </p:cNvSpPr>
            <p:nvPr/>
          </p:nvSpPr>
          <p:spPr bwMode="auto">
            <a:xfrm>
              <a:off x="3798" y="2870"/>
              <a:ext cx="772"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Fe(OH)</a:t>
              </a:r>
              <a:endParaRPr kumimoji="0" lang="en-US" altLang="zh-CN" sz="1800">
                <a:latin typeface="Arial" pitchFamily="34" charset="0"/>
                <a:ea typeface="宋体" pitchFamily="2" charset="-122"/>
              </a:endParaRPr>
            </a:p>
          </p:txBody>
        </p:sp>
        <p:sp>
          <p:nvSpPr>
            <p:cNvPr id="305256" name="Rectangle 104"/>
            <p:cNvSpPr>
              <a:spLocks noChangeArrowheads="1"/>
            </p:cNvSpPr>
            <p:nvPr/>
          </p:nvSpPr>
          <p:spPr bwMode="auto">
            <a:xfrm>
              <a:off x="3149" y="2870"/>
              <a:ext cx="179"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H</a:t>
              </a:r>
              <a:endParaRPr kumimoji="0" lang="en-US" altLang="zh-CN" sz="1800">
                <a:latin typeface="Arial" pitchFamily="34" charset="0"/>
                <a:ea typeface="宋体" pitchFamily="2" charset="-122"/>
              </a:endParaRPr>
            </a:p>
          </p:txBody>
        </p:sp>
        <p:sp>
          <p:nvSpPr>
            <p:cNvPr id="305257" name="Rectangle 105"/>
            <p:cNvSpPr>
              <a:spLocks noChangeArrowheads="1"/>
            </p:cNvSpPr>
            <p:nvPr/>
          </p:nvSpPr>
          <p:spPr bwMode="auto">
            <a:xfrm>
              <a:off x="1823" y="2870"/>
              <a:ext cx="262"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O)</a:t>
              </a:r>
              <a:endParaRPr kumimoji="0" lang="en-US" altLang="zh-CN" sz="1800">
                <a:latin typeface="Arial" pitchFamily="34" charset="0"/>
                <a:ea typeface="宋体" pitchFamily="2" charset="-122"/>
              </a:endParaRPr>
            </a:p>
          </p:txBody>
        </p:sp>
        <p:sp>
          <p:nvSpPr>
            <p:cNvPr id="305258" name="Rectangle 106"/>
            <p:cNvSpPr>
              <a:spLocks noChangeArrowheads="1"/>
            </p:cNvSpPr>
            <p:nvPr/>
          </p:nvSpPr>
          <p:spPr bwMode="auto">
            <a:xfrm>
              <a:off x="629" y="2870"/>
              <a:ext cx="1034" cy="298"/>
            </a:xfrm>
            <a:prstGeom prst="rect">
              <a:avLst/>
            </a:prstGeom>
            <a:noFill/>
            <a:ln w="9525">
              <a:noFill/>
              <a:miter lim="800000"/>
              <a:headEnd/>
              <a:tailEnd/>
            </a:ln>
          </p:spPr>
          <p:txBody>
            <a:bodyPr wrap="none" lIns="0" tIns="0" rIns="0" bIns="0">
              <a:spAutoFit/>
            </a:bodyPr>
            <a:lstStyle/>
            <a:p>
              <a:r>
                <a:rPr kumimoji="0" lang="en-US" altLang="zh-CN" sz="3100">
                  <a:solidFill>
                    <a:srgbClr val="000000"/>
                  </a:solidFill>
                  <a:ea typeface="宋体" pitchFamily="2" charset="-122"/>
                </a:rPr>
                <a:t>Fe(OH)(H</a:t>
              </a:r>
              <a:endParaRPr kumimoji="0" lang="en-US" altLang="zh-CN" sz="1800">
                <a:latin typeface="Arial" pitchFamily="34" charset="0"/>
                <a:ea typeface="宋体" pitchFamily="2" charset="-122"/>
              </a:endParaRPr>
            </a:p>
          </p:txBody>
        </p:sp>
        <p:sp>
          <p:nvSpPr>
            <p:cNvPr id="305259" name="Rectangle 107"/>
            <p:cNvSpPr>
              <a:spLocks noChangeArrowheads="1"/>
            </p:cNvSpPr>
            <p:nvPr/>
          </p:nvSpPr>
          <p:spPr bwMode="auto">
            <a:xfrm>
              <a:off x="3719" y="2840"/>
              <a:ext cx="85" cy="307"/>
            </a:xfrm>
            <a:prstGeom prst="rect">
              <a:avLst/>
            </a:prstGeom>
            <a:noFill/>
            <a:ln w="9525">
              <a:noFill/>
              <a:miter lim="800000"/>
              <a:headEnd/>
              <a:tailEnd/>
            </a:ln>
          </p:spPr>
          <p:txBody>
            <a:bodyPr wrap="none" lIns="0" tIns="0" rIns="0" bIns="0">
              <a:spAutoFit/>
            </a:bodyPr>
            <a:lstStyle/>
            <a:p>
              <a:r>
                <a:rPr kumimoji="0" lang="en-US" altLang="zh-CN">
                  <a:solidFill>
                    <a:srgbClr val="000000"/>
                  </a:solidFill>
                  <a:latin typeface="Symbol" pitchFamily="18" charset="2"/>
                  <a:ea typeface="宋体" pitchFamily="2" charset="-122"/>
                </a:rPr>
                <a:t>[</a:t>
              </a:r>
              <a:endParaRPr kumimoji="0" lang="en-US" altLang="zh-CN">
                <a:latin typeface="Arial" pitchFamily="34" charset="0"/>
                <a:ea typeface="宋体" pitchFamily="2" charset="-122"/>
              </a:endParaRPr>
            </a:p>
          </p:txBody>
        </p:sp>
        <p:sp>
          <p:nvSpPr>
            <p:cNvPr id="305260" name="Rectangle 108"/>
            <p:cNvSpPr>
              <a:spLocks noChangeArrowheads="1"/>
            </p:cNvSpPr>
            <p:nvPr/>
          </p:nvSpPr>
          <p:spPr bwMode="auto">
            <a:xfrm>
              <a:off x="5507" y="2840"/>
              <a:ext cx="85" cy="307"/>
            </a:xfrm>
            <a:prstGeom prst="rect">
              <a:avLst/>
            </a:prstGeom>
            <a:noFill/>
            <a:ln w="9525">
              <a:noFill/>
              <a:miter lim="800000"/>
              <a:headEnd/>
              <a:tailEnd/>
            </a:ln>
          </p:spPr>
          <p:txBody>
            <a:bodyPr wrap="none" lIns="0" tIns="0" rIns="0" bIns="0">
              <a:spAutoFit/>
            </a:bodyPr>
            <a:lstStyle/>
            <a:p>
              <a:r>
                <a:rPr kumimoji="0" lang="en-US" altLang="zh-CN">
                  <a:solidFill>
                    <a:srgbClr val="000000"/>
                  </a:solidFill>
                  <a:latin typeface="Symbol" pitchFamily="18" charset="2"/>
                  <a:ea typeface="宋体" pitchFamily="2" charset="-122"/>
                </a:rPr>
                <a:t>]</a:t>
              </a:r>
              <a:endParaRPr kumimoji="0" lang="en-US" altLang="zh-CN">
                <a:latin typeface="Arial" pitchFamily="34" charset="0"/>
                <a:ea typeface="宋体" pitchFamily="2" charset="-122"/>
              </a:endParaRPr>
            </a:p>
          </p:txBody>
        </p:sp>
        <p:graphicFrame>
          <p:nvGraphicFramePr>
            <p:cNvPr id="305261" name="Object 109"/>
            <p:cNvGraphicFramePr>
              <a:graphicFrameLocks noChangeAspect="1"/>
            </p:cNvGraphicFramePr>
            <p:nvPr/>
          </p:nvGraphicFramePr>
          <p:xfrm>
            <a:off x="2640" y="2976"/>
            <a:ext cx="410" cy="129"/>
          </p:xfrm>
          <a:graphic>
            <a:graphicData uri="http://schemas.openxmlformats.org/presentationml/2006/ole">
              <p:oleObj spid="_x0000_s305261" name="CS ChemDraw Drawing" r:id="rId12" imgW="650160" imgH="205560" progId="">
                <p:embed/>
              </p:oleObj>
            </a:graphicData>
          </a:graphic>
        </p:graphicFrame>
        <p:sp>
          <p:nvSpPr>
            <p:cNvPr id="305262" name="Rectangle 110"/>
            <p:cNvSpPr>
              <a:spLocks noChangeArrowheads="1"/>
            </p:cNvSpPr>
            <p:nvPr/>
          </p:nvSpPr>
          <p:spPr bwMode="auto">
            <a:xfrm>
              <a:off x="544" y="2848"/>
              <a:ext cx="85" cy="307"/>
            </a:xfrm>
            <a:prstGeom prst="rect">
              <a:avLst/>
            </a:prstGeom>
            <a:noFill/>
            <a:ln w="9525">
              <a:noFill/>
              <a:miter lim="800000"/>
              <a:headEnd/>
              <a:tailEnd/>
            </a:ln>
          </p:spPr>
          <p:txBody>
            <a:bodyPr wrap="none" lIns="0" tIns="0" rIns="0" bIns="0">
              <a:spAutoFit/>
            </a:bodyPr>
            <a:lstStyle/>
            <a:p>
              <a:r>
                <a:rPr kumimoji="0" lang="en-US" altLang="zh-CN">
                  <a:solidFill>
                    <a:srgbClr val="000000"/>
                  </a:solidFill>
                  <a:latin typeface="Symbol" pitchFamily="18" charset="2"/>
                  <a:ea typeface="宋体" pitchFamily="2" charset="-122"/>
                </a:rPr>
                <a:t>[</a:t>
              </a:r>
              <a:endParaRPr kumimoji="0" lang="en-US" altLang="zh-CN">
                <a:latin typeface="Arial" pitchFamily="34" charset="0"/>
                <a:ea typeface="宋体" pitchFamily="2" charset="-122"/>
              </a:endParaRPr>
            </a:p>
          </p:txBody>
        </p:sp>
        <p:sp>
          <p:nvSpPr>
            <p:cNvPr id="305263" name="Rectangle 111"/>
            <p:cNvSpPr>
              <a:spLocks noChangeArrowheads="1"/>
            </p:cNvSpPr>
            <p:nvPr/>
          </p:nvSpPr>
          <p:spPr bwMode="auto">
            <a:xfrm>
              <a:off x="2211" y="2848"/>
              <a:ext cx="85" cy="307"/>
            </a:xfrm>
            <a:prstGeom prst="rect">
              <a:avLst/>
            </a:prstGeom>
            <a:noFill/>
            <a:ln w="9525">
              <a:noFill/>
              <a:miter lim="800000"/>
              <a:headEnd/>
              <a:tailEnd/>
            </a:ln>
          </p:spPr>
          <p:txBody>
            <a:bodyPr wrap="none" lIns="0" tIns="0" rIns="0" bIns="0">
              <a:spAutoFit/>
            </a:bodyPr>
            <a:lstStyle/>
            <a:p>
              <a:r>
                <a:rPr kumimoji="0" lang="en-US" altLang="zh-CN">
                  <a:solidFill>
                    <a:srgbClr val="000000"/>
                  </a:solidFill>
                  <a:latin typeface="Symbol" pitchFamily="18" charset="2"/>
                  <a:ea typeface="宋体" pitchFamily="2" charset="-122"/>
                </a:rPr>
                <a:t>]</a:t>
              </a:r>
              <a:endParaRPr kumimoji="0" lang="en-US" altLang="zh-CN">
                <a:latin typeface="Arial" pitchFamily="34" charset="0"/>
                <a:ea typeface="宋体" pitchFamily="2" charset="-122"/>
              </a:endParaRPr>
            </a:p>
          </p:txBody>
        </p:sp>
      </p:grpSp>
      <p:sp>
        <p:nvSpPr>
          <p:cNvPr id="305264" name="Text Box 112"/>
          <p:cNvSpPr txBox="1">
            <a:spLocks noChangeArrowheads="1"/>
          </p:cNvSpPr>
          <p:nvPr/>
        </p:nvSpPr>
        <p:spPr bwMode="auto">
          <a:xfrm>
            <a:off x="1776413" y="1143000"/>
            <a:ext cx="549275" cy="528638"/>
          </a:xfrm>
          <a:prstGeom prst="rect">
            <a:avLst/>
          </a:prstGeom>
          <a:noFill/>
          <a:ln w="9525">
            <a:solidFill>
              <a:srgbClr val="339933"/>
            </a:solidFill>
            <a:miter lim="800000"/>
            <a:headEnd/>
            <a:tailEnd/>
          </a:ln>
          <a:effectLst/>
        </p:spPr>
        <p:txBody>
          <a:bodyPr wrap="none">
            <a:spAutoFit/>
          </a:bodyPr>
          <a:lstStyle/>
          <a:p>
            <a:r>
              <a:rPr kumimoji="0" lang="zh-CN" altLang="en-US" sz="2800">
                <a:solidFill>
                  <a:schemeClr val="folHlink"/>
                </a:solidFill>
                <a:latin typeface="Arial" pitchFamily="34" charset="0"/>
              </a:rPr>
              <a:t>酸</a:t>
            </a:r>
          </a:p>
        </p:txBody>
      </p:sp>
      <p:sp>
        <p:nvSpPr>
          <p:cNvPr id="305265" name="Text Box 113"/>
          <p:cNvSpPr txBox="1">
            <a:spLocks noChangeArrowheads="1"/>
          </p:cNvSpPr>
          <p:nvPr/>
        </p:nvSpPr>
        <p:spPr bwMode="auto">
          <a:xfrm>
            <a:off x="6816725" y="1146175"/>
            <a:ext cx="1260475" cy="528638"/>
          </a:xfrm>
          <a:prstGeom prst="rect">
            <a:avLst/>
          </a:prstGeom>
          <a:noFill/>
          <a:ln w="9525">
            <a:solidFill>
              <a:srgbClr val="339933"/>
            </a:solidFill>
            <a:miter lim="800000"/>
            <a:headEnd/>
            <a:tailEnd/>
          </a:ln>
          <a:effectLst/>
        </p:spPr>
        <p:txBody>
          <a:bodyPr wrap="none">
            <a:spAutoFit/>
          </a:bodyPr>
          <a:lstStyle/>
          <a:p>
            <a:r>
              <a:rPr kumimoji="0" lang="zh-CN" altLang="en-US" sz="2800">
                <a:solidFill>
                  <a:schemeClr val="folHlink"/>
                </a:solidFill>
                <a:latin typeface="Arial" pitchFamily="34" charset="0"/>
              </a:rPr>
              <a:t>共轭碱</a:t>
            </a:r>
          </a:p>
        </p:txBody>
      </p:sp>
      <p:sp>
        <p:nvSpPr>
          <p:cNvPr id="305266" name="Text Box 114"/>
          <p:cNvSpPr txBox="1">
            <a:spLocks noChangeArrowheads="1"/>
          </p:cNvSpPr>
          <p:nvPr/>
        </p:nvSpPr>
        <p:spPr bwMode="auto">
          <a:xfrm>
            <a:off x="838200" y="5216525"/>
            <a:ext cx="8077200" cy="1041400"/>
          </a:xfrm>
          <a:prstGeom prst="rect">
            <a:avLst/>
          </a:prstGeom>
          <a:solidFill>
            <a:srgbClr val="FEDEF1"/>
          </a:solidFill>
          <a:ln w="9525">
            <a:solidFill>
              <a:srgbClr val="FFFF00"/>
            </a:solidFill>
            <a:miter lim="800000"/>
            <a:headEnd/>
            <a:tailEnd/>
          </a:ln>
          <a:effectLst>
            <a:outerShdw dist="107763" dir="2700000" algn="ctr" rotWithShape="0">
              <a:schemeClr val="bg2">
                <a:alpha val="50000"/>
              </a:schemeClr>
            </a:outerShdw>
          </a:effectLst>
        </p:spPr>
        <p:txBody>
          <a:bodyPr>
            <a:spAutoFit/>
          </a:bodyPr>
          <a:lstStyle/>
          <a:p>
            <a:pPr>
              <a:lnSpc>
                <a:spcPct val="110000"/>
              </a:lnSpc>
            </a:pPr>
            <a:r>
              <a:rPr kumimoji="0" lang="zh-CN" altLang="en-US" sz="2800">
                <a:solidFill>
                  <a:schemeClr val="hlink"/>
                </a:solidFill>
                <a:latin typeface="Arial" pitchFamily="34" charset="0"/>
              </a:rPr>
              <a:t>酸中包含碱，碱可变为酸，酸与碱之间相互依存、对立统一的辩证关系，称为</a:t>
            </a:r>
            <a:r>
              <a:rPr kumimoji="0" lang="zh-CN" altLang="en-US" sz="2800">
                <a:solidFill>
                  <a:srgbClr val="FF3300"/>
                </a:solidFill>
                <a:latin typeface="Arial" pitchFamily="34" charset="0"/>
              </a:rPr>
              <a:t>共轭关系。</a:t>
            </a:r>
          </a:p>
        </p:txBody>
      </p:sp>
      <p:sp>
        <p:nvSpPr>
          <p:cNvPr id="305267" name="AutoShape 115"/>
          <p:cNvSpPr>
            <a:spLocks noChangeArrowheads="1"/>
          </p:cNvSpPr>
          <p:nvPr/>
        </p:nvSpPr>
        <p:spPr bwMode="auto">
          <a:xfrm>
            <a:off x="685800" y="1905000"/>
            <a:ext cx="2057400" cy="1447800"/>
          </a:xfrm>
          <a:prstGeom prst="wedgeRoundRectCallout">
            <a:avLst>
              <a:gd name="adj1" fmla="val 65125"/>
              <a:gd name="adj2" fmla="val -83222"/>
              <a:gd name="adj3" fmla="val 16667"/>
            </a:avLst>
          </a:prstGeom>
          <a:solidFill>
            <a:srgbClr val="CCFFFF"/>
          </a:solidFill>
          <a:ln w="9525">
            <a:solidFill>
              <a:schemeClr val="tx1"/>
            </a:solidFill>
            <a:miter lim="800000"/>
            <a:headEnd/>
            <a:tailEnd/>
          </a:ln>
          <a:effectLst/>
        </p:spPr>
        <p:txBody>
          <a:bodyPr/>
          <a:lstStyle/>
          <a:p>
            <a:r>
              <a:rPr kumimoji="0" lang="zh-CN" altLang="en-US" sz="2400">
                <a:solidFill>
                  <a:schemeClr val="folHlink"/>
                </a:solidFill>
              </a:rPr>
              <a:t>共轭酸碱对</a:t>
            </a:r>
            <a:r>
              <a:rPr lang="en-US" altLang="zh-CN" sz="2400">
                <a:solidFill>
                  <a:schemeClr val="hlink"/>
                </a:solidFill>
              </a:rPr>
              <a:t>(conjugate acid-base pair)</a:t>
            </a:r>
          </a:p>
        </p:txBody>
      </p:sp>
      <p:sp>
        <p:nvSpPr>
          <p:cNvPr id="305268" name="AutoShape 116"/>
          <p:cNvSpPr>
            <a:spLocks noChangeArrowheads="1"/>
          </p:cNvSpPr>
          <p:nvPr/>
        </p:nvSpPr>
        <p:spPr bwMode="auto">
          <a:xfrm>
            <a:off x="7239000" y="2057400"/>
            <a:ext cx="1524000" cy="457200"/>
          </a:xfrm>
          <a:prstGeom prst="wedgeRoundRectCallout">
            <a:avLst>
              <a:gd name="adj1" fmla="val -73958"/>
              <a:gd name="adj2" fmla="val -71875"/>
              <a:gd name="adj3" fmla="val 16667"/>
            </a:avLst>
          </a:prstGeom>
          <a:solidFill>
            <a:srgbClr val="F9F3D7"/>
          </a:solidFill>
          <a:ln w="9525">
            <a:solidFill>
              <a:schemeClr val="tx1"/>
            </a:solidFill>
            <a:miter lim="800000"/>
            <a:headEnd/>
            <a:tailEnd/>
          </a:ln>
          <a:effectLst/>
        </p:spPr>
        <p:txBody>
          <a:bodyPr/>
          <a:lstStyle/>
          <a:p>
            <a:pPr algn="ctr"/>
            <a:r>
              <a:rPr lang="zh-CN" altLang="th-TH" sz="2400">
                <a:solidFill>
                  <a:schemeClr val="folHlink"/>
                </a:solidFill>
              </a:rPr>
              <a:t>两性物质</a:t>
            </a:r>
            <a:endParaRPr lang="zh-CN" altLang="en-US" sz="2400">
              <a:solidFill>
                <a:schemeClr val="folHlink"/>
              </a:solidFill>
            </a:endParaRPr>
          </a:p>
        </p:txBody>
      </p:sp>
      <p:pic>
        <p:nvPicPr>
          <p:cNvPr id="305269" name="Picture 117" descr="返回">
            <a:hlinkClick r:id="rId13" action="ppaction://hlinksldjump"/>
          </p:cNvPr>
          <p:cNvPicPr>
            <a:picLocks noChangeAspect="1" noChangeArrowheads="1"/>
          </p:cNvPicPr>
          <p:nvPr/>
        </p:nvPicPr>
        <p:blipFill>
          <a:blip r:embed="rId14"/>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02" name="Text Box 2"/>
          <p:cNvSpPr txBox="1">
            <a:spLocks noChangeArrowheads="1"/>
          </p:cNvSpPr>
          <p:nvPr/>
        </p:nvSpPr>
        <p:spPr bwMode="auto">
          <a:xfrm>
            <a:off x="757238" y="1844675"/>
            <a:ext cx="8062912" cy="3259138"/>
          </a:xfrm>
          <a:prstGeom prst="rect">
            <a:avLst/>
          </a:prstGeom>
          <a:noFill/>
          <a:ln w="9525">
            <a:noFill/>
            <a:miter lim="800000"/>
            <a:headEnd/>
            <a:tailEnd/>
          </a:ln>
          <a:effectLst/>
        </p:spPr>
        <p:txBody>
          <a:bodyPr>
            <a:spAutoFit/>
          </a:bodyPr>
          <a:lstStyle/>
          <a:p>
            <a:pPr algn="just" eaLnBrk="0" hangingPunct="0">
              <a:lnSpc>
                <a:spcPct val="130000"/>
              </a:lnSpc>
              <a:buClr>
                <a:srgbClr val="FF00FF"/>
              </a:buClr>
              <a:buFont typeface="Wingdings" pitchFamily="2" charset="2"/>
              <a:buChar char="v"/>
            </a:pPr>
            <a:r>
              <a:rPr lang="zh-CN" altLang="en-US">
                <a:solidFill>
                  <a:schemeClr val="hlink"/>
                </a:solidFill>
              </a:rPr>
              <a:t>酸和碱可以是分子，也可以是阳离子或阴离子；</a:t>
            </a:r>
          </a:p>
          <a:p>
            <a:pPr algn="just" eaLnBrk="0" hangingPunct="0">
              <a:lnSpc>
                <a:spcPct val="130000"/>
              </a:lnSpc>
              <a:buClr>
                <a:srgbClr val="FF00FF"/>
              </a:buClr>
              <a:buFont typeface="Wingdings" pitchFamily="2" charset="2"/>
              <a:buNone/>
            </a:pPr>
            <a:endParaRPr lang="zh-CN" altLang="en-US">
              <a:solidFill>
                <a:schemeClr val="hlink"/>
              </a:solidFill>
            </a:endParaRPr>
          </a:p>
          <a:p>
            <a:pPr algn="just" eaLnBrk="0" hangingPunct="0">
              <a:lnSpc>
                <a:spcPct val="130000"/>
              </a:lnSpc>
              <a:buClr>
                <a:srgbClr val="FF00FF"/>
              </a:buClr>
              <a:buFont typeface="Wingdings" pitchFamily="2" charset="2"/>
              <a:buChar char="v"/>
            </a:pPr>
            <a:r>
              <a:rPr lang="zh-CN" altLang="en-US">
                <a:solidFill>
                  <a:schemeClr val="hlink"/>
                </a:solidFill>
              </a:rPr>
              <a:t>质子论中不存在盐的概念，它们分别是离子酸或离子碱 。</a:t>
            </a:r>
          </a:p>
        </p:txBody>
      </p:sp>
      <p:sp>
        <p:nvSpPr>
          <p:cNvPr id="307204" name="WordArt 4"/>
          <p:cNvSpPr>
            <a:spLocks noChangeArrowheads="1" noChangeShapeType="1" noTextEdit="1"/>
          </p:cNvSpPr>
          <p:nvPr/>
        </p:nvSpPr>
        <p:spPr bwMode="auto">
          <a:xfrm>
            <a:off x="1187450" y="1484313"/>
            <a:ext cx="2665413" cy="287337"/>
          </a:xfrm>
          <a:prstGeom prst="rect">
            <a:avLst/>
          </a:prstGeom>
        </p:spPr>
        <p:txBody>
          <a:bodyPr wrap="none" fromWordArt="1">
            <a:prstTxWarp prst="textPlain">
              <a:avLst>
                <a:gd name="adj" fmla="val 50000"/>
              </a:avLst>
            </a:prstTxWarp>
          </a:bodyPr>
          <a:lstStyle/>
          <a:p>
            <a:pPr algn="ctr"/>
            <a:r>
              <a:rPr lang="en-US" altLang="zh-CN" sz="3600" b="1" i="1" kern="10" normalizeH="1">
                <a:ln w="12700" cap="sq">
                  <a:solidFill>
                    <a:srgbClr val="EAEAEA"/>
                  </a:solidFill>
                  <a:round/>
                  <a:headEnd type="none" w="sm" len="sm"/>
                  <a:tailEnd type="none" w="sm" len="sm"/>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Pay attention!</a:t>
            </a:r>
            <a:endParaRPr lang="zh-CN" altLang="en-US" sz="3600" b="1" i="1" kern="10" normalizeH="1">
              <a:ln w="12700" cap="sq">
                <a:solidFill>
                  <a:srgbClr val="EAEAEA"/>
                </a:solidFill>
                <a:round/>
                <a:headEnd type="none" w="sm" len="sm"/>
                <a:tailEnd type="none" w="sm" len="sm"/>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endParaRPr>
          </a:p>
        </p:txBody>
      </p:sp>
      <p:pic>
        <p:nvPicPr>
          <p:cNvPr id="307205" name="Picture 5" descr="返回">
            <a:hlinkClick r:id="rId3" action="ppaction://hlinksldjump"/>
          </p:cNvPr>
          <p:cNvPicPr>
            <a:picLocks noChangeAspect="1" noChangeArrowheads="1"/>
          </p:cNvPicPr>
          <p:nvPr/>
        </p:nvPicPr>
        <p:blipFill>
          <a:blip r:embed="rId4"/>
          <a:srcRect/>
          <a:stretch>
            <a:fillRect/>
          </a:stretch>
        </p:blipFill>
        <p:spPr bwMode="auto">
          <a:xfrm>
            <a:off x="7494588" y="6383338"/>
            <a:ext cx="792162" cy="468312"/>
          </a:xfrm>
          <a:prstGeom prst="rect">
            <a:avLst/>
          </a:prstGeom>
          <a:noFill/>
        </p:spPr>
      </p:pic>
      <p:sp>
        <p:nvSpPr>
          <p:cNvPr id="307206" name="Rectangle 6"/>
          <p:cNvSpPr>
            <a:spLocks noGrp="1" noChangeArrowheads="1"/>
          </p:cNvSpPr>
          <p:nvPr>
            <p:ph type="title" idx="4294967295"/>
          </p:nvPr>
        </p:nvSpPr>
        <p:spPr/>
        <p:txBody>
          <a:bodyPr/>
          <a:lstStyle/>
          <a:p>
            <a:r>
              <a:rPr lang="en-US" altLang="zh-CN" b="1">
                <a:solidFill>
                  <a:srgbClr val="F65E4E"/>
                </a:solidFill>
                <a:effectLst/>
              </a:rPr>
              <a:t>Br</a:t>
            </a:r>
            <a:r>
              <a:rPr lang="en-US" altLang="zh-CN" b="1">
                <a:solidFill>
                  <a:srgbClr val="F65E4E"/>
                </a:solidFill>
                <a:effectLst/>
                <a:sym typeface="Symbol" pitchFamily="18" charset="2"/>
              </a:rPr>
              <a:t></a:t>
            </a:r>
            <a:r>
              <a:rPr lang="en-US" altLang="zh-CN" b="1">
                <a:solidFill>
                  <a:srgbClr val="F65E4E"/>
                </a:solidFill>
                <a:effectLst/>
              </a:rPr>
              <a:t>nsred </a:t>
            </a:r>
            <a:r>
              <a:rPr lang="en-US" altLang="zh-CN" b="1">
                <a:solidFill>
                  <a:srgbClr val="F65E4E"/>
                </a:solidFill>
                <a:effectLst/>
                <a:sym typeface="Symbol" pitchFamily="18" charset="2"/>
              </a:rPr>
              <a:t></a:t>
            </a:r>
            <a:r>
              <a:rPr lang="en-US" altLang="zh-CN" b="1">
                <a:solidFill>
                  <a:srgbClr val="F65E4E"/>
                </a:solidFill>
                <a:effectLst/>
              </a:rPr>
              <a:t> Lowry</a:t>
            </a:r>
            <a:r>
              <a:rPr lang="zh-CN" altLang="en-US" b="1">
                <a:solidFill>
                  <a:srgbClr val="F65E4E"/>
                </a:solidFill>
                <a:effectLst/>
              </a:rPr>
              <a:t>质子理论</a:t>
            </a: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250" name="Group 2"/>
          <p:cNvGrpSpPr>
            <a:grpSpLocks/>
          </p:cNvGrpSpPr>
          <p:nvPr/>
        </p:nvGrpSpPr>
        <p:grpSpPr bwMode="auto">
          <a:xfrm>
            <a:off x="900113" y="1844675"/>
            <a:ext cx="7924800" cy="2246313"/>
            <a:chOff x="624" y="2390"/>
            <a:chExt cx="4992" cy="1415"/>
          </a:xfrm>
        </p:grpSpPr>
        <p:sp>
          <p:nvSpPr>
            <p:cNvPr id="309251" name="Text Box 3"/>
            <p:cNvSpPr txBox="1">
              <a:spLocks noChangeArrowheads="1"/>
            </p:cNvSpPr>
            <p:nvPr/>
          </p:nvSpPr>
          <p:spPr bwMode="auto">
            <a:xfrm>
              <a:off x="624" y="2390"/>
              <a:ext cx="4992" cy="1415"/>
            </a:xfrm>
            <a:prstGeom prst="rect">
              <a:avLst/>
            </a:prstGeom>
            <a:solidFill>
              <a:srgbClr val="BEF2F8"/>
            </a:solidFill>
            <a:ln w="19050" algn="ctr">
              <a:solidFill>
                <a:schemeClr val="tx1"/>
              </a:solidFill>
              <a:miter lim="800000"/>
              <a:headEnd/>
              <a:tailEnd/>
            </a:ln>
            <a:effectLst>
              <a:outerShdw dist="107763" dir="18900000" algn="ctr" rotWithShape="0">
                <a:schemeClr val="bg2">
                  <a:alpha val="50000"/>
                </a:schemeClr>
              </a:outerShdw>
            </a:effectLst>
          </p:spPr>
          <p:txBody>
            <a:bodyPr>
              <a:spAutoFit/>
            </a:bodyPr>
            <a:lstStyle/>
            <a:p>
              <a:r>
                <a:rPr lang="en-US" altLang="zh-CN" sz="2800">
                  <a:solidFill>
                    <a:srgbClr val="0000FF"/>
                  </a:solidFill>
                </a:rPr>
                <a:t>     HA       +        B                      BH</a:t>
              </a:r>
              <a:r>
                <a:rPr lang="en-US" altLang="zh-CN" sz="2800" baseline="30000">
                  <a:solidFill>
                    <a:srgbClr val="0000FF"/>
                  </a:solidFill>
                </a:rPr>
                <a:t>+</a:t>
              </a:r>
              <a:r>
                <a:rPr lang="en-US" altLang="zh-CN" sz="2800">
                  <a:solidFill>
                    <a:srgbClr val="0000FF"/>
                  </a:solidFill>
                </a:rPr>
                <a:t>       +    A</a:t>
              </a:r>
              <a:r>
                <a:rPr lang="en-US" altLang="zh-CN" sz="2800" baseline="30000">
                  <a:solidFill>
                    <a:srgbClr val="0000FF"/>
                  </a:solidFill>
                </a:rPr>
                <a:t>-  </a:t>
              </a:r>
            </a:p>
            <a:p>
              <a:r>
                <a:rPr lang="en-US" altLang="zh-CN" sz="2800">
                  <a:solidFill>
                    <a:srgbClr val="0000FF"/>
                  </a:solidFill>
                </a:rPr>
                <a:t>H</a:t>
              </a:r>
              <a:r>
                <a:rPr lang="en-US" altLang="zh-CN" sz="2800" baseline="30000">
                  <a:solidFill>
                    <a:srgbClr val="0000FF"/>
                  </a:solidFill>
                </a:rPr>
                <a:t>+</a:t>
              </a:r>
              <a:r>
                <a:rPr lang="zh-CN" altLang="en-US" sz="2800">
                  <a:solidFill>
                    <a:srgbClr val="0000FF"/>
                  </a:solidFill>
                </a:rPr>
                <a:t>给予体   </a:t>
              </a:r>
              <a:r>
                <a:rPr lang="en-US" altLang="zh-CN" sz="2800">
                  <a:solidFill>
                    <a:srgbClr val="0000FF"/>
                  </a:solidFill>
                </a:rPr>
                <a:t>H</a:t>
              </a:r>
              <a:r>
                <a:rPr lang="en-US" altLang="zh-CN" sz="2800" baseline="30000">
                  <a:solidFill>
                    <a:srgbClr val="0000FF"/>
                  </a:solidFill>
                </a:rPr>
                <a:t>+</a:t>
              </a:r>
              <a:r>
                <a:rPr lang="zh-CN" altLang="en-US" sz="2800">
                  <a:solidFill>
                    <a:srgbClr val="0000FF"/>
                  </a:solidFill>
                </a:rPr>
                <a:t>接受体　      </a:t>
              </a:r>
              <a:r>
                <a:rPr lang="en-US" altLang="zh-CN" sz="2800">
                  <a:solidFill>
                    <a:srgbClr val="0000FF"/>
                  </a:solidFill>
                </a:rPr>
                <a:t>H</a:t>
              </a:r>
              <a:r>
                <a:rPr lang="en-US" altLang="zh-CN" sz="2800" baseline="30000">
                  <a:solidFill>
                    <a:srgbClr val="0000FF"/>
                  </a:solidFill>
                </a:rPr>
                <a:t>+</a:t>
              </a:r>
              <a:r>
                <a:rPr lang="zh-CN" altLang="en-US" sz="2800">
                  <a:solidFill>
                    <a:srgbClr val="0000FF"/>
                  </a:solidFill>
                </a:rPr>
                <a:t>给予体        </a:t>
              </a:r>
              <a:r>
                <a:rPr lang="en-US" altLang="zh-CN" sz="2800">
                  <a:solidFill>
                    <a:srgbClr val="0000FF"/>
                  </a:solidFill>
                </a:rPr>
                <a:t>H</a:t>
              </a:r>
              <a:r>
                <a:rPr lang="en-US" altLang="zh-CN" sz="2800" baseline="30000">
                  <a:solidFill>
                    <a:srgbClr val="0000FF"/>
                  </a:solidFill>
                </a:rPr>
                <a:t>+</a:t>
              </a:r>
              <a:r>
                <a:rPr lang="zh-CN" altLang="en-US" sz="2800">
                  <a:solidFill>
                    <a:srgbClr val="0000FF"/>
                  </a:solidFill>
                </a:rPr>
                <a:t>接受体</a:t>
              </a:r>
            </a:p>
            <a:p>
              <a:r>
                <a:rPr lang="zh-CN" altLang="en-US" sz="2800">
                  <a:solidFill>
                    <a:srgbClr val="0000FF"/>
                  </a:solidFill>
                </a:rPr>
                <a:t>     </a:t>
              </a:r>
              <a:r>
                <a:rPr lang="en-US" altLang="zh-CN" sz="2800">
                  <a:solidFill>
                    <a:srgbClr val="0000FF"/>
                  </a:solidFill>
                </a:rPr>
                <a:t>(</a:t>
              </a:r>
              <a:r>
                <a:rPr lang="zh-CN" altLang="en-US" sz="2800">
                  <a:solidFill>
                    <a:srgbClr val="0000FF"/>
                  </a:solidFill>
                </a:rPr>
                <a:t>酸</a:t>
              </a:r>
              <a:r>
                <a:rPr lang="en-US" altLang="zh-CN" sz="2800">
                  <a:solidFill>
                    <a:srgbClr val="0000FF"/>
                  </a:solidFill>
                </a:rPr>
                <a:t>)                (</a:t>
              </a:r>
              <a:r>
                <a:rPr lang="zh-CN" altLang="en-US" sz="2800">
                  <a:solidFill>
                    <a:srgbClr val="0000FF"/>
                  </a:solidFill>
                </a:rPr>
                <a:t>碱</a:t>
              </a:r>
              <a:r>
                <a:rPr lang="en-US" altLang="zh-CN" sz="2800">
                  <a:solidFill>
                    <a:srgbClr val="0000FF"/>
                  </a:solidFill>
                </a:rPr>
                <a:t>)                 (</a:t>
              </a:r>
              <a:r>
                <a:rPr lang="zh-CN" altLang="en-US" sz="2800">
                  <a:solidFill>
                    <a:srgbClr val="0000FF"/>
                  </a:solidFill>
                </a:rPr>
                <a:t>酸</a:t>
              </a:r>
              <a:r>
                <a:rPr lang="en-US" altLang="zh-CN" sz="2800">
                  <a:solidFill>
                    <a:srgbClr val="0000FF"/>
                  </a:solidFill>
                </a:rPr>
                <a:t>)             (</a:t>
              </a:r>
              <a:r>
                <a:rPr lang="zh-CN" altLang="en-US" sz="2800">
                  <a:solidFill>
                    <a:srgbClr val="0000FF"/>
                  </a:solidFill>
                </a:rPr>
                <a:t>碱</a:t>
              </a:r>
              <a:r>
                <a:rPr lang="en-US" altLang="zh-CN" sz="2800">
                  <a:solidFill>
                    <a:srgbClr val="0000FF"/>
                  </a:solidFill>
                </a:rPr>
                <a:t>)</a:t>
              </a:r>
            </a:p>
            <a:p>
              <a:endParaRPr lang="en-US" altLang="zh-CN" sz="2800">
                <a:solidFill>
                  <a:srgbClr val="0000FF"/>
                </a:solidFill>
              </a:endParaRPr>
            </a:p>
            <a:p>
              <a:endParaRPr lang="en-US" altLang="zh-CN" sz="2800">
                <a:solidFill>
                  <a:srgbClr val="0000FF"/>
                </a:solidFill>
              </a:endParaRPr>
            </a:p>
          </p:txBody>
        </p:sp>
        <p:sp>
          <p:nvSpPr>
            <p:cNvPr id="309252" name="Line 4"/>
            <p:cNvSpPr>
              <a:spLocks noChangeShapeType="1"/>
            </p:cNvSpPr>
            <p:nvPr/>
          </p:nvSpPr>
          <p:spPr bwMode="auto">
            <a:xfrm>
              <a:off x="2388" y="3618"/>
              <a:ext cx="1412" cy="0"/>
            </a:xfrm>
            <a:prstGeom prst="line">
              <a:avLst/>
            </a:prstGeom>
            <a:noFill/>
            <a:ln w="28575">
              <a:solidFill>
                <a:srgbClr val="FF3300"/>
              </a:solidFill>
              <a:miter lim="800000"/>
              <a:headEnd/>
              <a:tailEnd/>
            </a:ln>
            <a:effectLst/>
          </p:spPr>
          <p:txBody>
            <a:bodyPr wrap="none"/>
            <a:lstStyle/>
            <a:p>
              <a:endParaRPr lang="zh-CN" altLang="en-US"/>
            </a:p>
          </p:txBody>
        </p:sp>
        <p:sp>
          <p:nvSpPr>
            <p:cNvPr id="309253" name="Line 5"/>
            <p:cNvSpPr>
              <a:spLocks noChangeShapeType="1"/>
            </p:cNvSpPr>
            <p:nvPr/>
          </p:nvSpPr>
          <p:spPr bwMode="auto">
            <a:xfrm flipV="1">
              <a:off x="2388" y="3320"/>
              <a:ext cx="0" cy="298"/>
            </a:xfrm>
            <a:prstGeom prst="line">
              <a:avLst/>
            </a:prstGeom>
            <a:noFill/>
            <a:ln w="28575">
              <a:solidFill>
                <a:srgbClr val="FF3300"/>
              </a:solidFill>
              <a:miter lim="800000"/>
              <a:headEnd/>
              <a:tailEnd type="triangle" w="med" len="med"/>
            </a:ln>
            <a:effectLst/>
          </p:spPr>
          <p:txBody>
            <a:bodyPr wrap="none"/>
            <a:lstStyle/>
            <a:p>
              <a:endParaRPr lang="zh-CN" altLang="en-US"/>
            </a:p>
          </p:txBody>
        </p:sp>
        <p:sp>
          <p:nvSpPr>
            <p:cNvPr id="309254" name="Line 6"/>
            <p:cNvSpPr>
              <a:spLocks noChangeShapeType="1"/>
            </p:cNvSpPr>
            <p:nvPr/>
          </p:nvSpPr>
          <p:spPr bwMode="auto">
            <a:xfrm flipV="1">
              <a:off x="1128" y="3249"/>
              <a:ext cx="0" cy="499"/>
            </a:xfrm>
            <a:prstGeom prst="line">
              <a:avLst/>
            </a:prstGeom>
            <a:noFill/>
            <a:ln w="28575">
              <a:solidFill>
                <a:srgbClr val="FF3300"/>
              </a:solidFill>
              <a:miter lim="800000"/>
              <a:headEnd/>
              <a:tailEnd type="triangle" w="med" len="med"/>
            </a:ln>
            <a:effectLst/>
          </p:spPr>
          <p:txBody>
            <a:bodyPr wrap="none"/>
            <a:lstStyle/>
            <a:p>
              <a:endParaRPr lang="zh-CN" altLang="en-US"/>
            </a:p>
          </p:txBody>
        </p:sp>
        <p:sp>
          <p:nvSpPr>
            <p:cNvPr id="309255" name="Line 7"/>
            <p:cNvSpPr>
              <a:spLocks noChangeShapeType="1"/>
            </p:cNvSpPr>
            <p:nvPr/>
          </p:nvSpPr>
          <p:spPr bwMode="auto">
            <a:xfrm flipV="1">
              <a:off x="4921" y="3295"/>
              <a:ext cx="0" cy="453"/>
            </a:xfrm>
            <a:prstGeom prst="line">
              <a:avLst/>
            </a:prstGeom>
            <a:noFill/>
            <a:ln w="28575">
              <a:solidFill>
                <a:srgbClr val="FF3300"/>
              </a:solidFill>
              <a:miter lim="800000"/>
              <a:headEnd/>
              <a:tailEnd type="triangle" w="med" len="med"/>
            </a:ln>
            <a:effectLst/>
          </p:spPr>
          <p:txBody>
            <a:bodyPr wrap="none"/>
            <a:lstStyle/>
            <a:p>
              <a:endParaRPr lang="zh-CN" altLang="en-US"/>
            </a:p>
          </p:txBody>
        </p:sp>
        <p:sp>
          <p:nvSpPr>
            <p:cNvPr id="309256" name="Line 8"/>
            <p:cNvSpPr>
              <a:spLocks noChangeShapeType="1"/>
            </p:cNvSpPr>
            <p:nvPr/>
          </p:nvSpPr>
          <p:spPr bwMode="auto">
            <a:xfrm flipV="1">
              <a:off x="3800" y="3320"/>
              <a:ext cx="0" cy="298"/>
            </a:xfrm>
            <a:prstGeom prst="line">
              <a:avLst/>
            </a:prstGeom>
            <a:noFill/>
            <a:ln w="28575">
              <a:solidFill>
                <a:srgbClr val="FF3300"/>
              </a:solidFill>
              <a:miter lim="800000"/>
              <a:headEnd/>
              <a:tailEnd type="triangle" w="med" len="med"/>
            </a:ln>
            <a:effectLst/>
          </p:spPr>
          <p:txBody>
            <a:bodyPr wrap="none"/>
            <a:lstStyle/>
            <a:p>
              <a:endParaRPr lang="zh-CN" altLang="en-US"/>
            </a:p>
          </p:txBody>
        </p:sp>
        <p:sp>
          <p:nvSpPr>
            <p:cNvPr id="309257" name="Line 9"/>
            <p:cNvSpPr>
              <a:spLocks noChangeShapeType="1"/>
            </p:cNvSpPr>
            <p:nvPr/>
          </p:nvSpPr>
          <p:spPr bwMode="auto">
            <a:xfrm>
              <a:off x="1128" y="3748"/>
              <a:ext cx="3839" cy="0"/>
            </a:xfrm>
            <a:prstGeom prst="line">
              <a:avLst/>
            </a:prstGeom>
            <a:noFill/>
            <a:ln w="28575">
              <a:solidFill>
                <a:srgbClr val="FF3300"/>
              </a:solidFill>
              <a:miter lim="800000"/>
              <a:headEnd/>
              <a:tailEnd/>
            </a:ln>
            <a:effectLst/>
          </p:spPr>
          <p:txBody>
            <a:bodyPr wrap="none"/>
            <a:lstStyle/>
            <a:p>
              <a:endParaRPr lang="zh-CN" altLang="en-US"/>
            </a:p>
          </p:txBody>
        </p:sp>
        <p:sp>
          <p:nvSpPr>
            <p:cNvPr id="309258" name="Text Box 10"/>
            <p:cNvSpPr txBox="1">
              <a:spLocks noChangeArrowheads="1"/>
            </p:cNvSpPr>
            <p:nvPr/>
          </p:nvSpPr>
          <p:spPr bwMode="auto">
            <a:xfrm>
              <a:off x="2472" y="3294"/>
              <a:ext cx="1236" cy="326"/>
            </a:xfrm>
            <a:prstGeom prst="rect">
              <a:avLst/>
            </a:prstGeom>
            <a:noFill/>
            <a:ln w="9525" algn="ctr">
              <a:noFill/>
              <a:miter lim="800000"/>
              <a:headEnd/>
              <a:tailEnd/>
            </a:ln>
            <a:effectLst/>
          </p:spPr>
          <p:txBody>
            <a:bodyPr wrap="none">
              <a:spAutoFit/>
            </a:bodyPr>
            <a:lstStyle/>
            <a:p>
              <a:r>
                <a:rPr lang="zh-CN" altLang="en-US" sz="2800">
                  <a:solidFill>
                    <a:srgbClr val="0000FF"/>
                  </a:solidFill>
                </a:rPr>
                <a:t>共轭酸碱对</a:t>
              </a:r>
            </a:p>
          </p:txBody>
        </p:sp>
        <p:grpSp>
          <p:nvGrpSpPr>
            <p:cNvPr id="309259" name="Group 11"/>
            <p:cNvGrpSpPr>
              <a:grpSpLocks/>
            </p:cNvGrpSpPr>
            <p:nvPr/>
          </p:nvGrpSpPr>
          <p:grpSpPr bwMode="auto">
            <a:xfrm>
              <a:off x="2641" y="2519"/>
              <a:ext cx="655" cy="178"/>
              <a:chOff x="2517" y="2523"/>
              <a:chExt cx="590" cy="136"/>
            </a:xfrm>
          </p:grpSpPr>
          <p:sp>
            <p:nvSpPr>
              <p:cNvPr id="309260" name="Line 12"/>
              <p:cNvSpPr>
                <a:spLocks noChangeShapeType="1"/>
              </p:cNvSpPr>
              <p:nvPr/>
            </p:nvSpPr>
            <p:spPr bwMode="auto">
              <a:xfrm>
                <a:off x="2517" y="2568"/>
                <a:ext cx="590" cy="0"/>
              </a:xfrm>
              <a:prstGeom prst="line">
                <a:avLst/>
              </a:prstGeom>
              <a:noFill/>
              <a:ln w="19050">
                <a:solidFill>
                  <a:srgbClr val="FF3300"/>
                </a:solidFill>
                <a:miter lim="800000"/>
                <a:headEnd/>
                <a:tailEnd/>
              </a:ln>
              <a:effectLst/>
            </p:spPr>
            <p:txBody>
              <a:bodyPr wrap="none"/>
              <a:lstStyle/>
              <a:p>
                <a:endParaRPr lang="zh-CN" altLang="en-US"/>
              </a:p>
            </p:txBody>
          </p:sp>
          <p:sp>
            <p:nvSpPr>
              <p:cNvPr id="309261" name="Line 13"/>
              <p:cNvSpPr>
                <a:spLocks noChangeShapeType="1"/>
              </p:cNvSpPr>
              <p:nvPr/>
            </p:nvSpPr>
            <p:spPr bwMode="auto">
              <a:xfrm flipH="1" flipV="1">
                <a:off x="3016" y="2523"/>
                <a:ext cx="91" cy="45"/>
              </a:xfrm>
              <a:prstGeom prst="line">
                <a:avLst/>
              </a:prstGeom>
              <a:noFill/>
              <a:ln w="19050">
                <a:solidFill>
                  <a:srgbClr val="FF3300"/>
                </a:solidFill>
                <a:miter lim="800000"/>
                <a:headEnd/>
                <a:tailEnd/>
              </a:ln>
              <a:effectLst/>
            </p:spPr>
            <p:txBody>
              <a:bodyPr wrap="none"/>
              <a:lstStyle/>
              <a:p>
                <a:endParaRPr lang="zh-CN" altLang="en-US"/>
              </a:p>
            </p:txBody>
          </p:sp>
          <p:sp>
            <p:nvSpPr>
              <p:cNvPr id="309262" name="Line 14"/>
              <p:cNvSpPr>
                <a:spLocks noChangeShapeType="1"/>
              </p:cNvSpPr>
              <p:nvPr/>
            </p:nvSpPr>
            <p:spPr bwMode="auto">
              <a:xfrm>
                <a:off x="2517" y="2614"/>
                <a:ext cx="590" cy="0"/>
              </a:xfrm>
              <a:prstGeom prst="line">
                <a:avLst/>
              </a:prstGeom>
              <a:noFill/>
              <a:ln w="19050">
                <a:solidFill>
                  <a:srgbClr val="FF3300"/>
                </a:solidFill>
                <a:miter lim="800000"/>
                <a:headEnd/>
                <a:tailEnd/>
              </a:ln>
              <a:effectLst/>
            </p:spPr>
            <p:txBody>
              <a:bodyPr wrap="none"/>
              <a:lstStyle/>
              <a:p>
                <a:endParaRPr lang="zh-CN" altLang="en-US"/>
              </a:p>
            </p:txBody>
          </p:sp>
          <p:sp>
            <p:nvSpPr>
              <p:cNvPr id="309263" name="Line 15"/>
              <p:cNvSpPr>
                <a:spLocks noChangeShapeType="1"/>
              </p:cNvSpPr>
              <p:nvPr/>
            </p:nvSpPr>
            <p:spPr bwMode="auto">
              <a:xfrm>
                <a:off x="2517" y="2614"/>
                <a:ext cx="91" cy="45"/>
              </a:xfrm>
              <a:prstGeom prst="line">
                <a:avLst/>
              </a:prstGeom>
              <a:noFill/>
              <a:ln w="19050">
                <a:solidFill>
                  <a:srgbClr val="FF3300"/>
                </a:solidFill>
                <a:miter lim="800000"/>
                <a:headEnd/>
                <a:tailEnd/>
              </a:ln>
              <a:effectLst/>
            </p:spPr>
            <p:txBody>
              <a:bodyPr wrap="none"/>
              <a:lstStyle/>
              <a:p>
                <a:endParaRPr lang="zh-CN" altLang="en-US"/>
              </a:p>
            </p:txBody>
          </p:sp>
        </p:grpSp>
      </p:grpSp>
      <p:sp>
        <p:nvSpPr>
          <p:cNvPr id="309266" name="Text Box 18"/>
          <p:cNvSpPr txBox="1">
            <a:spLocks noChangeArrowheads="1"/>
          </p:cNvSpPr>
          <p:nvPr/>
        </p:nvSpPr>
        <p:spPr bwMode="auto">
          <a:xfrm>
            <a:off x="611188" y="1258888"/>
            <a:ext cx="8459787" cy="946150"/>
          </a:xfrm>
          <a:prstGeom prst="rect">
            <a:avLst/>
          </a:prstGeom>
          <a:noFill/>
          <a:ln w="9525" algn="ctr">
            <a:noFill/>
            <a:miter lim="800000"/>
            <a:headEnd/>
            <a:tailEnd/>
          </a:ln>
          <a:effectLst/>
        </p:spPr>
        <p:txBody>
          <a:bodyPr>
            <a:spAutoFit/>
          </a:bodyPr>
          <a:lstStyle/>
          <a:p>
            <a:pPr algn="just">
              <a:spcBef>
                <a:spcPct val="20000"/>
              </a:spcBef>
              <a:buClr>
                <a:srgbClr val="FF00FF"/>
              </a:buClr>
              <a:buFont typeface="Wingdings" pitchFamily="2" charset="2"/>
              <a:buChar char="v"/>
            </a:pPr>
            <a:r>
              <a:rPr kumimoji="0" lang="en-US" altLang="zh-CN" sz="2800">
                <a:solidFill>
                  <a:schemeClr val="folHlink"/>
                </a:solidFill>
              </a:rPr>
              <a:t> </a:t>
            </a:r>
            <a:r>
              <a:rPr kumimoji="0" lang="zh-CN" altLang="en-US" sz="2800">
                <a:solidFill>
                  <a:schemeClr val="folHlink"/>
                </a:solidFill>
              </a:rPr>
              <a:t>酸碱反应的实质</a:t>
            </a:r>
            <a:r>
              <a:rPr kumimoji="0" lang="zh-CN" altLang="en-US" sz="2800">
                <a:solidFill>
                  <a:schemeClr val="hlink"/>
                </a:solidFill>
              </a:rPr>
              <a:t>是两对共轭酸碱对之间的质子传递：</a:t>
            </a:r>
          </a:p>
          <a:p>
            <a:pPr algn="just"/>
            <a:endParaRPr kumimoji="0" lang="en-US" altLang="zh-CN" sz="2800">
              <a:solidFill>
                <a:schemeClr val="hlink"/>
              </a:solidFill>
            </a:endParaRPr>
          </a:p>
        </p:txBody>
      </p:sp>
      <p:pic>
        <p:nvPicPr>
          <p:cNvPr id="309267" name="Picture 19" descr="返回">
            <a:hlinkClick r:id="rId3" action="ppaction://hlinksldjump"/>
          </p:cNvPr>
          <p:cNvPicPr>
            <a:picLocks noChangeAspect="1" noChangeArrowheads="1"/>
          </p:cNvPicPr>
          <p:nvPr/>
        </p:nvPicPr>
        <p:blipFill>
          <a:blip r:embed="rId4"/>
          <a:srcRect/>
          <a:stretch>
            <a:fillRect/>
          </a:stretch>
        </p:blipFill>
        <p:spPr bwMode="auto">
          <a:xfrm>
            <a:off x="7494588" y="6383338"/>
            <a:ext cx="792162" cy="468312"/>
          </a:xfrm>
          <a:prstGeom prst="rect">
            <a:avLst/>
          </a:prstGeom>
          <a:noFill/>
        </p:spPr>
      </p:pic>
      <p:sp>
        <p:nvSpPr>
          <p:cNvPr id="309268" name="Rectangle 20"/>
          <p:cNvSpPr>
            <a:spLocks noGrp="1" noChangeArrowheads="1"/>
          </p:cNvSpPr>
          <p:nvPr>
            <p:ph type="title"/>
          </p:nvPr>
        </p:nvSpPr>
        <p:spPr/>
        <p:txBody>
          <a:bodyPr/>
          <a:lstStyle/>
          <a:p>
            <a:r>
              <a:rPr lang="en-US" altLang="zh-CN">
                <a:latin typeface="Times New Roman" pitchFamily="18" charset="0"/>
              </a:rPr>
              <a:t>2.2.4.2 </a:t>
            </a:r>
            <a:r>
              <a:rPr lang="zh-CN" altLang="en-US">
                <a:latin typeface="Times New Roman" pitchFamily="18" charset="0"/>
              </a:rPr>
              <a:t>酸碱反应</a:t>
            </a:r>
          </a:p>
        </p:txBody>
      </p:sp>
    </p:spTree>
  </p:cSld>
  <p:clrMapOvr>
    <a:masterClrMapping/>
  </p:clrMapOvr>
  <p:transition>
    <p:blinds/>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9" name="Rectangle 5"/>
          <p:cNvSpPr>
            <a:spLocks noChangeArrowheads="1"/>
          </p:cNvSpPr>
          <p:nvPr/>
        </p:nvSpPr>
        <p:spPr bwMode="auto">
          <a:xfrm>
            <a:off x="755650" y="260350"/>
            <a:ext cx="8113713" cy="876300"/>
          </a:xfrm>
          <a:prstGeom prst="rect">
            <a:avLst/>
          </a:prstGeom>
          <a:noFill/>
          <a:ln w="9525">
            <a:noFill/>
            <a:miter lim="800000"/>
            <a:headEnd/>
            <a:tailEnd/>
          </a:ln>
        </p:spPr>
        <p:txBody>
          <a:bodyPr anchor="b"/>
          <a:lstStyle/>
          <a:p>
            <a:pPr algn="ctr"/>
            <a:r>
              <a:rPr lang="en-US" altLang="zh-CN" sz="4000">
                <a:solidFill>
                  <a:srgbClr val="FF3300"/>
                </a:solidFill>
                <a:effectLst>
                  <a:outerShdw blurRad="38100" dist="38100" dir="2700000" algn="tl">
                    <a:srgbClr val="C0C0C0"/>
                  </a:outerShdw>
                </a:effectLst>
              </a:rPr>
              <a:t>2.2.4.2 </a:t>
            </a:r>
            <a:r>
              <a:rPr lang="zh-CN" altLang="en-US" sz="4000">
                <a:solidFill>
                  <a:srgbClr val="FF3300"/>
                </a:solidFill>
                <a:effectLst>
                  <a:outerShdw blurRad="38100" dist="38100" dir="2700000" algn="tl">
                    <a:srgbClr val="C0C0C0"/>
                  </a:outerShdw>
                </a:effectLst>
              </a:rPr>
              <a:t>酸碱反应</a:t>
            </a:r>
          </a:p>
        </p:txBody>
      </p:sp>
      <p:sp>
        <p:nvSpPr>
          <p:cNvPr id="456717" name="Text Box 13"/>
          <p:cNvSpPr txBox="1">
            <a:spLocks noChangeArrowheads="1"/>
          </p:cNvSpPr>
          <p:nvPr/>
        </p:nvSpPr>
        <p:spPr bwMode="auto">
          <a:xfrm>
            <a:off x="2051050" y="5157788"/>
            <a:ext cx="1152525" cy="579437"/>
          </a:xfrm>
          <a:prstGeom prst="rect">
            <a:avLst/>
          </a:prstGeom>
          <a:noFill/>
          <a:ln w="12700" cap="sq">
            <a:noFill/>
            <a:miter lim="800000"/>
            <a:headEnd type="none" w="sm" len="sm"/>
            <a:tailEnd type="none" w="sm" len="sm"/>
          </a:ln>
          <a:effectLst/>
        </p:spPr>
        <p:txBody>
          <a:bodyPr>
            <a:spAutoFit/>
          </a:bodyPr>
          <a:lstStyle/>
          <a:p>
            <a:pPr>
              <a:spcBef>
                <a:spcPct val="50000"/>
              </a:spcBef>
            </a:pPr>
            <a:r>
              <a:rPr lang="zh-CN" altLang="en-US">
                <a:ea typeface="宋体" pitchFamily="2" charset="-122"/>
              </a:rPr>
              <a:t>酸</a:t>
            </a:r>
            <a:r>
              <a:rPr lang="en-US" altLang="zh-CN">
                <a:ea typeface="宋体" pitchFamily="2" charset="-122"/>
              </a:rPr>
              <a:t>(1)</a:t>
            </a:r>
          </a:p>
        </p:txBody>
      </p:sp>
      <p:sp>
        <p:nvSpPr>
          <p:cNvPr id="456718" name="Text Box 14"/>
          <p:cNvSpPr txBox="1">
            <a:spLocks noChangeArrowheads="1"/>
          </p:cNvSpPr>
          <p:nvPr/>
        </p:nvSpPr>
        <p:spPr bwMode="auto">
          <a:xfrm>
            <a:off x="611188" y="5157788"/>
            <a:ext cx="1511300" cy="579437"/>
          </a:xfrm>
          <a:prstGeom prst="rect">
            <a:avLst/>
          </a:prstGeom>
          <a:noFill/>
          <a:ln w="12700" cap="sq">
            <a:noFill/>
            <a:miter lim="800000"/>
            <a:headEnd type="none" w="sm" len="sm"/>
            <a:tailEnd type="none" w="sm" len="sm"/>
          </a:ln>
          <a:effectLst/>
        </p:spPr>
        <p:txBody>
          <a:bodyPr>
            <a:spAutoFit/>
          </a:bodyPr>
          <a:lstStyle/>
          <a:p>
            <a:pPr>
              <a:spcBef>
                <a:spcPct val="50000"/>
              </a:spcBef>
            </a:pPr>
            <a:r>
              <a:rPr lang="zh-CN" altLang="en-US">
                <a:ea typeface="宋体" pitchFamily="2" charset="-122"/>
              </a:rPr>
              <a:t>碱</a:t>
            </a:r>
            <a:r>
              <a:rPr lang="en-US" altLang="zh-CN">
                <a:ea typeface="宋体" pitchFamily="2" charset="-122"/>
              </a:rPr>
              <a:t>(2)</a:t>
            </a:r>
          </a:p>
        </p:txBody>
      </p:sp>
      <p:sp>
        <p:nvSpPr>
          <p:cNvPr id="456719" name="Text Box 15"/>
          <p:cNvSpPr txBox="1">
            <a:spLocks noChangeArrowheads="1"/>
          </p:cNvSpPr>
          <p:nvPr/>
        </p:nvSpPr>
        <p:spPr bwMode="auto">
          <a:xfrm>
            <a:off x="4716463" y="5157788"/>
            <a:ext cx="1066800" cy="579437"/>
          </a:xfrm>
          <a:prstGeom prst="rect">
            <a:avLst/>
          </a:prstGeom>
          <a:noFill/>
          <a:ln w="12700" cap="sq">
            <a:noFill/>
            <a:miter lim="800000"/>
            <a:headEnd type="none" w="sm" len="sm"/>
            <a:tailEnd type="none" w="sm" len="sm"/>
          </a:ln>
          <a:effectLst/>
        </p:spPr>
        <p:txBody>
          <a:bodyPr>
            <a:spAutoFit/>
          </a:bodyPr>
          <a:lstStyle/>
          <a:p>
            <a:pPr>
              <a:spcBef>
                <a:spcPct val="50000"/>
              </a:spcBef>
            </a:pPr>
            <a:r>
              <a:rPr lang="zh-CN" altLang="en-US">
                <a:ea typeface="宋体" pitchFamily="2" charset="-122"/>
              </a:rPr>
              <a:t>酸</a:t>
            </a:r>
            <a:r>
              <a:rPr lang="en-US" altLang="zh-CN">
                <a:ea typeface="宋体" pitchFamily="2" charset="-122"/>
              </a:rPr>
              <a:t>(2)</a:t>
            </a:r>
            <a:endParaRPr lang="en-US" altLang="zh-CN" sz="2400">
              <a:ea typeface="宋体" pitchFamily="2" charset="-122"/>
            </a:endParaRPr>
          </a:p>
        </p:txBody>
      </p:sp>
      <p:sp>
        <p:nvSpPr>
          <p:cNvPr id="456720" name="Text Box 16"/>
          <p:cNvSpPr txBox="1">
            <a:spLocks noChangeArrowheads="1"/>
          </p:cNvSpPr>
          <p:nvPr/>
        </p:nvSpPr>
        <p:spPr bwMode="auto">
          <a:xfrm>
            <a:off x="6227763" y="5084763"/>
            <a:ext cx="1219200" cy="579437"/>
          </a:xfrm>
          <a:prstGeom prst="rect">
            <a:avLst/>
          </a:prstGeom>
          <a:noFill/>
          <a:ln w="12700" cap="sq">
            <a:noFill/>
            <a:miter lim="800000"/>
            <a:headEnd type="none" w="sm" len="sm"/>
            <a:tailEnd type="none" w="sm" len="sm"/>
          </a:ln>
          <a:effectLst/>
        </p:spPr>
        <p:txBody>
          <a:bodyPr>
            <a:spAutoFit/>
          </a:bodyPr>
          <a:lstStyle/>
          <a:p>
            <a:pPr>
              <a:spcBef>
                <a:spcPct val="50000"/>
              </a:spcBef>
            </a:pPr>
            <a:r>
              <a:rPr lang="zh-CN" altLang="en-US">
                <a:ea typeface="宋体" pitchFamily="2" charset="-122"/>
              </a:rPr>
              <a:t>碱</a:t>
            </a:r>
            <a:r>
              <a:rPr lang="en-US" altLang="zh-CN">
                <a:ea typeface="宋体" pitchFamily="2" charset="-122"/>
              </a:rPr>
              <a:t>(1)</a:t>
            </a:r>
            <a:endParaRPr lang="en-US" altLang="zh-CN" sz="2400">
              <a:ea typeface="宋体" pitchFamily="2" charset="-122"/>
            </a:endParaRPr>
          </a:p>
        </p:txBody>
      </p:sp>
      <p:grpSp>
        <p:nvGrpSpPr>
          <p:cNvPr id="456721" name="Group 17"/>
          <p:cNvGrpSpPr>
            <a:grpSpLocks/>
          </p:cNvGrpSpPr>
          <p:nvPr/>
        </p:nvGrpSpPr>
        <p:grpSpPr bwMode="auto">
          <a:xfrm>
            <a:off x="900113" y="4508500"/>
            <a:ext cx="6934200" cy="579438"/>
            <a:chOff x="720" y="3408"/>
            <a:chExt cx="4368" cy="365"/>
          </a:xfrm>
        </p:grpSpPr>
        <p:sp>
          <p:nvSpPr>
            <p:cNvPr id="456722" name="Text Box 18"/>
            <p:cNvSpPr txBox="1">
              <a:spLocks noChangeArrowheads="1"/>
            </p:cNvSpPr>
            <p:nvPr/>
          </p:nvSpPr>
          <p:spPr bwMode="auto">
            <a:xfrm>
              <a:off x="720" y="3408"/>
              <a:ext cx="4368" cy="365"/>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a:ea typeface="宋体" pitchFamily="2" charset="-122"/>
                </a:rPr>
                <a:t>NH</a:t>
              </a:r>
              <a:r>
                <a:rPr lang="en-US" altLang="zh-CN" baseline="-25000">
                  <a:ea typeface="宋体" pitchFamily="2" charset="-122"/>
                </a:rPr>
                <a:t>3   </a:t>
              </a:r>
              <a:r>
                <a:rPr lang="en-US" altLang="zh-CN"/>
                <a:t>· H</a:t>
              </a:r>
              <a:r>
                <a:rPr lang="en-US" altLang="zh-CN" baseline="-25000"/>
                <a:t>2</a:t>
              </a:r>
              <a:r>
                <a:rPr lang="en-US" altLang="zh-CN">
                  <a:ea typeface="宋体" pitchFamily="2" charset="-122"/>
                </a:rPr>
                <a:t>O(aq)         NH</a:t>
              </a:r>
              <a:r>
                <a:rPr lang="en-US" altLang="zh-CN" baseline="-25000">
                  <a:ea typeface="宋体" pitchFamily="2" charset="-122"/>
                </a:rPr>
                <a:t>4</a:t>
              </a:r>
              <a:r>
                <a:rPr lang="en-US" altLang="zh-CN" baseline="30000">
                  <a:ea typeface="宋体" pitchFamily="2" charset="-122"/>
                </a:rPr>
                <a:t>+</a:t>
              </a:r>
              <a:r>
                <a:rPr lang="en-US" altLang="zh-CN">
                  <a:ea typeface="宋体" pitchFamily="2" charset="-122"/>
                </a:rPr>
                <a:t>(aq) +OH</a:t>
              </a:r>
              <a:r>
                <a:rPr lang="zh-CN" altLang="en-US" baseline="30000">
                  <a:ea typeface="宋体" pitchFamily="2" charset="-122"/>
                </a:rPr>
                <a:t>－</a:t>
              </a:r>
              <a:r>
                <a:rPr lang="en-US" altLang="zh-CN">
                  <a:ea typeface="宋体" pitchFamily="2" charset="-122"/>
                </a:rPr>
                <a:t>(aq)</a:t>
              </a:r>
            </a:p>
          </p:txBody>
        </p:sp>
        <p:graphicFrame>
          <p:nvGraphicFramePr>
            <p:cNvPr id="456723" name="Object 19"/>
            <p:cNvGraphicFramePr>
              <a:graphicFrameLocks noChangeAspect="1"/>
            </p:cNvGraphicFramePr>
            <p:nvPr/>
          </p:nvGraphicFramePr>
          <p:xfrm>
            <a:off x="2320" y="3552"/>
            <a:ext cx="410" cy="129"/>
          </p:xfrm>
          <a:graphic>
            <a:graphicData uri="http://schemas.openxmlformats.org/presentationml/2006/ole">
              <p:oleObj spid="_x0000_s456723" name="CS ChemDraw Drawing" r:id="rId3" imgW="650160" imgH="205560" progId="">
                <p:embed/>
              </p:oleObj>
            </a:graphicData>
          </a:graphic>
        </p:graphicFrame>
      </p:grpSp>
      <p:sp>
        <p:nvSpPr>
          <p:cNvPr id="456737" name="Text Box 33"/>
          <p:cNvSpPr txBox="1">
            <a:spLocks noChangeArrowheads="1"/>
          </p:cNvSpPr>
          <p:nvPr/>
        </p:nvSpPr>
        <p:spPr bwMode="auto">
          <a:xfrm>
            <a:off x="684213" y="1341438"/>
            <a:ext cx="7696200" cy="579437"/>
          </a:xfrm>
          <a:prstGeom prst="rect">
            <a:avLst/>
          </a:prstGeom>
          <a:noFill/>
          <a:ln w="12700" cap="sq" algn="ctr">
            <a:noFill/>
            <a:miter lim="800000"/>
            <a:headEnd type="none" w="sm" len="sm"/>
            <a:tailEnd type="none" w="sm" len="sm"/>
          </a:ln>
          <a:effectLst/>
        </p:spPr>
        <p:txBody>
          <a:bodyPr>
            <a:spAutoFit/>
          </a:bodyPr>
          <a:lstStyle/>
          <a:p>
            <a:pPr>
              <a:spcBef>
                <a:spcPct val="50000"/>
              </a:spcBef>
              <a:buClr>
                <a:srgbClr val="FF00FF"/>
              </a:buClr>
              <a:buFont typeface="Wingdings" pitchFamily="2" charset="2"/>
              <a:buChar char="v"/>
            </a:pPr>
            <a:r>
              <a:rPr lang="zh-CN" altLang="en-US">
                <a:solidFill>
                  <a:schemeClr val="folHlink"/>
                </a:solidFill>
              </a:rPr>
              <a:t>酸碱解离反应是质子转移反应。</a:t>
            </a:r>
          </a:p>
        </p:txBody>
      </p:sp>
      <p:sp>
        <p:nvSpPr>
          <p:cNvPr id="456738" name="Line 34"/>
          <p:cNvSpPr>
            <a:spLocks noChangeShapeType="1"/>
          </p:cNvSpPr>
          <p:nvPr/>
        </p:nvSpPr>
        <p:spPr bwMode="auto">
          <a:xfrm>
            <a:off x="1187450" y="3284538"/>
            <a:ext cx="6477000" cy="0"/>
          </a:xfrm>
          <a:prstGeom prst="line">
            <a:avLst/>
          </a:prstGeom>
          <a:noFill/>
          <a:ln w="19050" cap="sq">
            <a:solidFill>
              <a:schemeClr val="tx1"/>
            </a:solidFill>
            <a:round/>
            <a:headEnd type="none" w="sm" len="sm"/>
            <a:tailEnd type="none" w="sm" len="sm"/>
          </a:ln>
          <a:effectLst/>
        </p:spPr>
        <p:txBody>
          <a:bodyPr wrap="none" anchor="ctr">
            <a:spAutoFit/>
          </a:bodyPr>
          <a:lstStyle/>
          <a:p>
            <a:endParaRPr lang="zh-CN" altLang="en-US"/>
          </a:p>
        </p:txBody>
      </p:sp>
      <p:grpSp>
        <p:nvGrpSpPr>
          <p:cNvPr id="456739" name="Group 35"/>
          <p:cNvGrpSpPr>
            <a:grpSpLocks/>
          </p:cNvGrpSpPr>
          <p:nvPr/>
        </p:nvGrpSpPr>
        <p:grpSpPr bwMode="auto">
          <a:xfrm>
            <a:off x="1763713" y="1989138"/>
            <a:ext cx="4343400" cy="579437"/>
            <a:chOff x="1680" y="1248"/>
            <a:chExt cx="2736" cy="365"/>
          </a:xfrm>
        </p:grpSpPr>
        <p:sp>
          <p:nvSpPr>
            <p:cNvPr id="456740" name="Text Box 36"/>
            <p:cNvSpPr txBox="1">
              <a:spLocks noChangeArrowheads="1"/>
            </p:cNvSpPr>
            <p:nvPr/>
          </p:nvSpPr>
          <p:spPr bwMode="auto">
            <a:xfrm>
              <a:off x="1680" y="1248"/>
              <a:ext cx="2736" cy="365"/>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a:ea typeface="宋体" pitchFamily="2" charset="-122"/>
                </a:rPr>
                <a:t>HF(aq)        H</a:t>
              </a:r>
              <a:r>
                <a:rPr lang="en-US" altLang="zh-CN" baseline="30000">
                  <a:ea typeface="宋体" pitchFamily="2" charset="-122"/>
                </a:rPr>
                <a:t>+ </a:t>
              </a:r>
              <a:r>
                <a:rPr lang="en-US" altLang="zh-CN">
                  <a:ea typeface="宋体" pitchFamily="2" charset="-122"/>
                </a:rPr>
                <a:t>+ F</a:t>
              </a:r>
              <a:r>
                <a:rPr lang="zh-CN" altLang="en-US" baseline="30000">
                  <a:ea typeface="宋体" pitchFamily="2" charset="-122"/>
                </a:rPr>
                <a:t>－</a:t>
              </a:r>
              <a:r>
                <a:rPr lang="en-US" altLang="zh-CN">
                  <a:ea typeface="宋体" pitchFamily="2" charset="-122"/>
                </a:rPr>
                <a:t>(aq)</a:t>
              </a:r>
              <a:endParaRPr lang="en-US" altLang="zh-CN" sz="5400">
                <a:ea typeface="宋体" pitchFamily="2" charset="-122"/>
              </a:endParaRPr>
            </a:p>
          </p:txBody>
        </p:sp>
        <p:graphicFrame>
          <p:nvGraphicFramePr>
            <p:cNvPr id="456741" name="Object 37"/>
            <p:cNvGraphicFramePr>
              <a:graphicFrameLocks noChangeAspect="1"/>
            </p:cNvGraphicFramePr>
            <p:nvPr/>
          </p:nvGraphicFramePr>
          <p:xfrm>
            <a:off x="2544" y="1392"/>
            <a:ext cx="410" cy="129"/>
          </p:xfrm>
          <a:graphic>
            <a:graphicData uri="http://schemas.openxmlformats.org/presentationml/2006/ole">
              <p:oleObj spid="_x0000_s456741" name="CS ChemDraw Drawing" r:id="rId4" imgW="650160" imgH="205560" progId="">
                <p:embed/>
              </p:oleObj>
            </a:graphicData>
          </a:graphic>
        </p:graphicFrame>
      </p:grpSp>
      <p:grpSp>
        <p:nvGrpSpPr>
          <p:cNvPr id="456742" name="Group 38"/>
          <p:cNvGrpSpPr>
            <a:grpSpLocks/>
          </p:cNvGrpSpPr>
          <p:nvPr/>
        </p:nvGrpSpPr>
        <p:grpSpPr bwMode="auto">
          <a:xfrm>
            <a:off x="1763713" y="2636838"/>
            <a:ext cx="4953000" cy="579437"/>
            <a:chOff x="1200" y="1584"/>
            <a:chExt cx="3120" cy="365"/>
          </a:xfrm>
        </p:grpSpPr>
        <p:sp>
          <p:nvSpPr>
            <p:cNvPr id="456743" name="Text Box 39"/>
            <p:cNvSpPr txBox="1">
              <a:spLocks noChangeArrowheads="1"/>
            </p:cNvSpPr>
            <p:nvPr/>
          </p:nvSpPr>
          <p:spPr bwMode="auto">
            <a:xfrm>
              <a:off x="1200" y="1584"/>
              <a:ext cx="3120" cy="365"/>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a:ea typeface="宋体" pitchFamily="2" charset="-122"/>
                </a:rPr>
                <a:t>H</a:t>
              </a:r>
              <a:r>
                <a:rPr lang="en-US" altLang="zh-CN" baseline="30000">
                  <a:ea typeface="宋体" pitchFamily="2" charset="-122"/>
                </a:rPr>
                <a:t>+ </a:t>
              </a:r>
              <a:r>
                <a:rPr lang="en-US" altLang="zh-CN">
                  <a:ea typeface="宋体" pitchFamily="2" charset="-122"/>
                </a:rPr>
                <a:t>+ H</a:t>
              </a:r>
              <a:r>
                <a:rPr lang="en-US" altLang="zh-CN" baseline="-25000">
                  <a:ea typeface="宋体" pitchFamily="2" charset="-122"/>
                </a:rPr>
                <a:t>2</a:t>
              </a:r>
              <a:r>
                <a:rPr lang="en-US" altLang="zh-CN">
                  <a:ea typeface="宋体" pitchFamily="2" charset="-122"/>
                </a:rPr>
                <a:t>O(l)        H</a:t>
              </a:r>
              <a:r>
                <a:rPr lang="en-US" altLang="zh-CN" baseline="-25000">
                  <a:ea typeface="宋体" pitchFamily="2" charset="-122"/>
                </a:rPr>
                <a:t>3</a:t>
              </a:r>
              <a:r>
                <a:rPr lang="en-US" altLang="zh-CN">
                  <a:ea typeface="宋体" pitchFamily="2" charset="-122"/>
                </a:rPr>
                <a:t>O</a:t>
              </a:r>
              <a:r>
                <a:rPr lang="en-US" altLang="zh-CN" baseline="30000">
                  <a:ea typeface="宋体" pitchFamily="2" charset="-122"/>
                </a:rPr>
                <a:t>+</a:t>
              </a:r>
              <a:r>
                <a:rPr lang="en-US" altLang="zh-CN">
                  <a:ea typeface="宋体" pitchFamily="2" charset="-122"/>
                </a:rPr>
                <a:t>(aq)</a:t>
              </a:r>
            </a:p>
          </p:txBody>
        </p:sp>
        <p:graphicFrame>
          <p:nvGraphicFramePr>
            <p:cNvPr id="456744" name="Object 40"/>
            <p:cNvGraphicFramePr>
              <a:graphicFrameLocks noChangeAspect="1"/>
            </p:cNvGraphicFramePr>
            <p:nvPr/>
          </p:nvGraphicFramePr>
          <p:xfrm>
            <a:off x="2544" y="1728"/>
            <a:ext cx="410" cy="129"/>
          </p:xfrm>
          <a:graphic>
            <a:graphicData uri="http://schemas.openxmlformats.org/presentationml/2006/ole">
              <p:oleObj spid="_x0000_s456744" name="CS ChemDraw Drawing" r:id="rId5" imgW="650160" imgH="205560" progId="">
                <p:embed/>
              </p:oleObj>
            </a:graphicData>
          </a:graphic>
        </p:graphicFrame>
      </p:grpSp>
      <p:grpSp>
        <p:nvGrpSpPr>
          <p:cNvPr id="456745" name="Group 41"/>
          <p:cNvGrpSpPr>
            <a:grpSpLocks/>
          </p:cNvGrpSpPr>
          <p:nvPr/>
        </p:nvGrpSpPr>
        <p:grpSpPr bwMode="auto">
          <a:xfrm>
            <a:off x="900113" y="3284538"/>
            <a:ext cx="6705600" cy="579437"/>
            <a:chOff x="720" y="1939"/>
            <a:chExt cx="4224" cy="365"/>
          </a:xfrm>
        </p:grpSpPr>
        <p:sp>
          <p:nvSpPr>
            <p:cNvPr id="456746" name="Text Box 42"/>
            <p:cNvSpPr txBox="1">
              <a:spLocks noChangeArrowheads="1"/>
            </p:cNvSpPr>
            <p:nvPr/>
          </p:nvSpPr>
          <p:spPr bwMode="auto">
            <a:xfrm>
              <a:off x="720" y="1939"/>
              <a:ext cx="4224" cy="365"/>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a:ea typeface="宋体" pitchFamily="2" charset="-122"/>
                </a:rPr>
                <a:t>HF(aq) + H</a:t>
              </a:r>
              <a:r>
                <a:rPr lang="en-US" altLang="zh-CN" baseline="-25000">
                  <a:ea typeface="宋体" pitchFamily="2" charset="-122"/>
                </a:rPr>
                <a:t>2</a:t>
              </a:r>
              <a:r>
                <a:rPr lang="en-US" altLang="zh-CN">
                  <a:ea typeface="宋体" pitchFamily="2" charset="-122"/>
                </a:rPr>
                <a:t>O(l)        H</a:t>
              </a:r>
              <a:r>
                <a:rPr lang="en-US" altLang="zh-CN" baseline="-25000">
                  <a:ea typeface="宋体" pitchFamily="2" charset="-122"/>
                </a:rPr>
                <a:t>3</a:t>
              </a:r>
              <a:r>
                <a:rPr lang="en-US" altLang="zh-CN">
                  <a:ea typeface="宋体" pitchFamily="2" charset="-122"/>
                </a:rPr>
                <a:t>O</a:t>
              </a:r>
              <a:r>
                <a:rPr lang="en-US" altLang="zh-CN" baseline="30000">
                  <a:ea typeface="宋体" pitchFamily="2" charset="-122"/>
                </a:rPr>
                <a:t>+</a:t>
              </a:r>
              <a:r>
                <a:rPr lang="en-US" altLang="zh-CN">
                  <a:ea typeface="宋体" pitchFamily="2" charset="-122"/>
                </a:rPr>
                <a:t>(aq) + F</a:t>
              </a:r>
              <a:r>
                <a:rPr lang="zh-CN" altLang="en-US" baseline="30000">
                  <a:ea typeface="宋体" pitchFamily="2" charset="-122"/>
                </a:rPr>
                <a:t>－</a:t>
              </a:r>
              <a:r>
                <a:rPr lang="en-US" altLang="zh-CN">
                  <a:ea typeface="宋体" pitchFamily="2" charset="-122"/>
                </a:rPr>
                <a:t>(aq) </a:t>
              </a:r>
            </a:p>
          </p:txBody>
        </p:sp>
        <p:graphicFrame>
          <p:nvGraphicFramePr>
            <p:cNvPr id="456747" name="Object 43"/>
            <p:cNvGraphicFramePr>
              <a:graphicFrameLocks noChangeAspect="1"/>
            </p:cNvGraphicFramePr>
            <p:nvPr/>
          </p:nvGraphicFramePr>
          <p:xfrm>
            <a:off x="2544" y="2064"/>
            <a:ext cx="410" cy="129"/>
          </p:xfrm>
          <a:graphic>
            <a:graphicData uri="http://schemas.openxmlformats.org/presentationml/2006/ole">
              <p:oleObj spid="_x0000_s456747" name="CS ChemDraw Drawing" r:id="rId6" imgW="650160" imgH="205560" progId="">
                <p:embed/>
              </p:oleObj>
            </a:graphicData>
          </a:graphic>
        </p:graphicFrame>
      </p:grpSp>
      <p:grpSp>
        <p:nvGrpSpPr>
          <p:cNvPr id="456750" name="Group 46"/>
          <p:cNvGrpSpPr>
            <a:grpSpLocks/>
          </p:cNvGrpSpPr>
          <p:nvPr/>
        </p:nvGrpSpPr>
        <p:grpSpPr bwMode="auto">
          <a:xfrm>
            <a:off x="1331913" y="3860800"/>
            <a:ext cx="1079500" cy="762000"/>
            <a:chOff x="864" y="1008"/>
            <a:chExt cx="672" cy="480"/>
          </a:xfrm>
        </p:grpSpPr>
        <p:sp>
          <p:nvSpPr>
            <p:cNvPr id="456751" name="Text Box 47"/>
            <p:cNvSpPr txBox="1">
              <a:spLocks noChangeArrowheads="1"/>
            </p:cNvSpPr>
            <p:nvPr/>
          </p:nvSpPr>
          <p:spPr bwMode="auto">
            <a:xfrm>
              <a:off x="1104" y="1008"/>
              <a:ext cx="336" cy="288"/>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sz="2400">
                  <a:ea typeface="宋体" pitchFamily="2" charset="-122"/>
                </a:rPr>
                <a:t>H</a:t>
              </a:r>
              <a:r>
                <a:rPr lang="en-US" altLang="zh-CN" sz="2400" baseline="30000">
                  <a:ea typeface="宋体" pitchFamily="2" charset="-122"/>
                </a:rPr>
                <a:t>+</a:t>
              </a:r>
              <a:endParaRPr lang="en-US" altLang="zh-CN">
                <a:ea typeface="宋体" pitchFamily="2" charset="-122"/>
              </a:endParaRPr>
            </a:p>
          </p:txBody>
        </p:sp>
        <p:sp>
          <p:nvSpPr>
            <p:cNvPr id="456752" name="Line 48"/>
            <p:cNvSpPr>
              <a:spLocks noChangeShapeType="1"/>
            </p:cNvSpPr>
            <p:nvPr/>
          </p:nvSpPr>
          <p:spPr bwMode="auto">
            <a:xfrm>
              <a:off x="864" y="1296"/>
              <a:ext cx="672" cy="0"/>
            </a:xfrm>
            <a:prstGeom prst="line">
              <a:avLst/>
            </a:prstGeom>
            <a:noFill/>
            <a:ln w="19050" cap="sq">
              <a:solidFill>
                <a:schemeClr val="tx1"/>
              </a:solidFill>
              <a:round/>
              <a:headEnd type="none" w="sm" len="sm"/>
              <a:tailEnd type="none" w="sm" len="sm"/>
            </a:ln>
            <a:effectLst/>
          </p:spPr>
          <p:txBody>
            <a:bodyPr wrap="none" anchor="ctr">
              <a:spAutoFit/>
            </a:bodyPr>
            <a:lstStyle/>
            <a:p>
              <a:endParaRPr lang="zh-CN" altLang="en-US"/>
            </a:p>
          </p:txBody>
        </p:sp>
        <p:sp>
          <p:nvSpPr>
            <p:cNvPr id="456753" name="Line 49"/>
            <p:cNvSpPr>
              <a:spLocks noChangeShapeType="1"/>
            </p:cNvSpPr>
            <p:nvPr/>
          </p:nvSpPr>
          <p:spPr bwMode="auto">
            <a:xfrm>
              <a:off x="864" y="1296"/>
              <a:ext cx="0" cy="192"/>
            </a:xfrm>
            <a:prstGeom prst="line">
              <a:avLst/>
            </a:prstGeom>
            <a:noFill/>
            <a:ln w="19050" cap="sq">
              <a:solidFill>
                <a:schemeClr val="tx1"/>
              </a:solidFill>
              <a:round/>
              <a:headEnd type="none" w="sm" len="sm"/>
              <a:tailEnd type="stealth" w="med" len="lg"/>
            </a:ln>
            <a:effectLst/>
          </p:spPr>
          <p:txBody>
            <a:bodyPr wrap="none" anchor="ctr">
              <a:spAutoFit/>
            </a:bodyPr>
            <a:lstStyle/>
            <a:p>
              <a:endParaRPr lang="zh-CN" altLang="en-US"/>
            </a:p>
          </p:txBody>
        </p:sp>
        <p:sp>
          <p:nvSpPr>
            <p:cNvPr id="456754" name="Line 50"/>
            <p:cNvSpPr>
              <a:spLocks noChangeShapeType="1"/>
            </p:cNvSpPr>
            <p:nvPr/>
          </p:nvSpPr>
          <p:spPr bwMode="auto">
            <a:xfrm>
              <a:off x="1536" y="1296"/>
              <a:ext cx="0" cy="192"/>
            </a:xfrm>
            <a:prstGeom prst="line">
              <a:avLst/>
            </a:prstGeom>
            <a:noFill/>
            <a:ln w="19050" cap="sq">
              <a:solidFill>
                <a:schemeClr val="tx1"/>
              </a:solidFill>
              <a:round/>
              <a:headEnd type="none" w="sm" len="sm"/>
              <a:tailEnd/>
            </a:ln>
            <a:effectLst/>
          </p:spPr>
          <p:txBody>
            <a:bodyPr wrap="none" anchor="ctr">
              <a:spAutoFit/>
            </a:bodyPr>
            <a:lstStyle/>
            <a:p>
              <a:endParaRPr lang="zh-CN" altLang="en-US"/>
            </a:p>
          </p:txBody>
        </p:sp>
      </p:grpSp>
    </p:spTree>
  </p:cSld>
  <p:clrMapOvr>
    <a:masterClrMapping/>
  </p:clrMapOvr>
  <p:transition>
    <p:blinds/>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r>
              <a:rPr lang="zh-CN" altLang="en-US"/>
              <a:t>两种浓度的表示方法</a:t>
            </a:r>
          </a:p>
        </p:txBody>
      </p:sp>
      <p:sp>
        <p:nvSpPr>
          <p:cNvPr id="203782" name="Text Box 6"/>
          <p:cNvSpPr txBox="1">
            <a:spLocks noChangeArrowheads="1"/>
          </p:cNvSpPr>
          <p:nvPr/>
        </p:nvSpPr>
        <p:spPr bwMode="auto">
          <a:xfrm>
            <a:off x="684213" y="1700213"/>
            <a:ext cx="7924800" cy="3194050"/>
          </a:xfrm>
          <a:prstGeom prst="rect">
            <a:avLst/>
          </a:prstGeom>
          <a:noFill/>
          <a:ln w="12700" cap="sq">
            <a:noFill/>
            <a:miter lim="800000"/>
            <a:headEnd/>
            <a:tailEnd/>
          </a:ln>
          <a:effectLst/>
        </p:spPr>
        <p:txBody>
          <a:bodyPr tIns="0" bIns="0">
            <a:spAutoFit/>
          </a:bodyPr>
          <a:lstStyle/>
          <a:p>
            <a:pPr>
              <a:spcBef>
                <a:spcPct val="20000"/>
              </a:spcBef>
            </a:pPr>
            <a:r>
              <a:rPr kumimoji="1" lang="zh-CN" altLang="en-US" sz="3200" b="1">
                <a:solidFill>
                  <a:srgbClr val="000066"/>
                </a:solidFill>
                <a:latin typeface="楷体_GB2312" pitchFamily="49" charset="-122"/>
                <a:ea typeface="楷体_GB2312" pitchFamily="49" charset="-122"/>
              </a:rPr>
              <a:t>组成的标度 </a:t>
            </a:r>
            <a:r>
              <a:rPr kumimoji="1" lang="en-US" altLang="zh-CN" sz="3200" b="1">
                <a:solidFill>
                  <a:srgbClr val="000066"/>
                </a:solidFill>
                <a:latin typeface="Times New Roman"/>
                <a:ea typeface="楷体_GB2312" pitchFamily="49" charset="-122"/>
              </a:rPr>
              <a:t>——</a:t>
            </a:r>
            <a:r>
              <a:rPr kumimoji="1" lang="en-US" altLang="zh-CN" sz="3200" b="1">
                <a:solidFill>
                  <a:srgbClr val="000066"/>
                </a:solidFill>
                <a:latin typeface="楷体_GB2312" pitchFamily="49" charset="-122"/>
                <a:ea typeface="楷体_GB2312" pitchFamily="49" charset="-122"/>
              </a:rPr>
              <a:t> </a:t>
            </a:r>
            <a:r>
              <a:rPr kumimoji="1" lang="zh-CN" altLang="en-US" sz="3200">
                <a:latin typeface="Times New Roman" pitchFamily="18" charset="0"/>
                <a:ea typeface="楷体_GB2312" pitchFamily="49" charset="-122"/>
              </a:rPr>
              <a:t>溶剂</a:t>
            </a:r>
            <a:r>
              <a:rPr kumimoji="1" lang="en-US" altLang="zh-CN" sz="3200">
                <a:latin typeface="Times New Roman" pitchFamily="18" charset="0"/>
                <a:ea typeface="楷体_GB2312" pitchFamily="49" charset="-122"/>
              </a:rPr>
              <a:t>A + </a:t>
            </a:r>
            <a:r>
              <a:rPr kumimoji="1" lang="zh-CN" altLang="en-US" sz="3200">
                <a:latin typeface="Times New Roman" pitchFamily="18" charset="0"/>
                <a:ea typeface="楷体_GB2312" pitchFamily="49" charset="-122"/>
              </a:rPr>
              <a:t>溶质</a:t>
            </a:r>
            <a:r>
              <a:rPr kumimoji="1" lang="en-US" altLang="zh-CN" sz="3200">
                <a:latin typeface="Times New Roman" pitchFamily="18" charset="0"/>
                <a:ea typeface="楷体_GB2312" pitchFamily="49" charset="-122"/>
              </a:rPr>
              <a:t>B</a:t>
            </a:r>
          </a:p>
          <a:p>
            <a:pPr>
              <a:spcBef>
                <a:spcPct val="20000"/>
              </a:spcBef>
            </a:pPr>
            <a:r>
              <a:rPr kumimoji="1" lang="en-US" altLang="zh-CN" sz="2800">
                <a:latin typeface="Times New Roman" pitchFamily="18" charset="0"/>
                <a:ea typeface="楷体_GB2312" pitchFamily="49" charset="-122"/>
              </a:rPr>
              <a:t>1.</a:t>
            </a:r>
            <a:r>
              <a:rPr kumimoji="1" lang="zh-CN" altLang="en-US" sz="2800">
                <a:latin typeface="Times New Roman" pitchFamily="18" charset="0"/>
                <a:ea typeface="楷体_GB2312" pitchFamily="49" charset="-122"/>
              </a:rPr>
              <a:t>质量摩尔浓度</a:t>
            </a:r>
            <a:r>
              <a:rPr kumimoji="1" lang="en-US" altLang="zh-CN" sz="2800" i="1">
                <a:latin typeface="Times New Roman" pitchFamily="18" charset="0"/>
                <a:ea typeface="楷体_GB2312" pitchFamily="49" charset="-122"/>
              </a:rPr>
              <a:t>m</a:t>
            </a:r>
            <a:r>
              <a:rPr kumimoji="1" lang="zh-CN" altLang="en-US" sz="2800">
                <a:latin typeface="Times New Roman" pitchFamily="18" charset="0"/>
                <a:ea typeface="楷体_GB2312" pitchFamily="49" charset="-122"/>
              </a:rPr>
              <a:t>：</a:t>
            </a:r>
          </a:p>
          <a:p>
            <a:pPr>
              <a:spcBef>
                <a:spcPct val="20000"/>
              </a:spcBef>
            </a:pPr>
            <a:r>
              <a:rPr kumimoji="1" lang="en-US" altLang="zh-CN" sz="2800">
                <a:latin typeface="Times New Roman" pitchFamily="18" charset="0"/>
                <a:ea typeface="楷体_GB2312" pitchFamily="49" charset="-122"/>
              </a:rPr>
              <a:t>1kg</a:t>
            </a:r>
            <a:r>
              <a:rPr kumimoji="1" lang="zh-CN" altLang="en-US" sz="2800">
                <a:latin typeface="Times New Roman" pitchFamily="18" charset="0"/>
                <a:ea typeface="楷体_GB2312" pitchFamily="49" charset="-122"/>
              </a:rPr>
              <a:t>溶剂中所含溶质的物质的量，</a:t>
            </a:r>
            <a:r>
              <a:rPr kumimoji="1" lang="en-US" altLang="zh-CN" sz="2800">
                <a:latin typeface="Times New Roman" pitchFamily="18" charset="0"/>
                <a:ea typeface="楷体_GB2312" pitchFamily="49" charset="-122"/>
              </a:rPr>
              <a:t>SI</a:t>
            </a:r>
            <a:r>
              <a:rPr kumimoji="1" lang="zh-CN" altLang="en-US" sz="2800">
                <a:latin typeface="Times New Roman" pitchFamily="18" charset="0"/>
                <a:ea typeface="楷体_GB2312" pitchFamily="49" charset="-122"/>
              </a:rPr>
              <a:t>单位</a:t>
            </a:r>
            <a:r>
              <a:rPr kumimoji="1" lang="en-US" altLang="zh-CN" sz="2800">
                <a:latin typeface="Times New Roman" pitchFamily="18" charset="0"/>
                <a:ea typeface="楷体_GB2312" pitchFamily="49" charset="-122"/>
              </a:rPr>
              <a:t>mol.kg</a:t>
            </a:r>
            <a:r>
              <a:rPr kumimoji="1" lang="en-US" altLang="zh-CN" sz="2800" baseline="30000">
                <a:latin typeface="Times New Roman" pitchFamily="18" charset="0"/>
                <a:ea typeface="楷体_GB2312" pitchFamily="49" charset="-122"/>
              </a:rPr>
              <a:t>-1</a:t>
            </a:r>
          </a:p>
          <a:p>
            <a:pPr>
              <a:spcBef>
                <a:spcPct val="20000"/>
              </a:spcBef>
            </a:pPr>
            <a:r>
              <a:rPr kumimoji="1" lang="en-US" altLang="zh-CN" sz="2800" i="1">
                <a:latin typeface="Times New Roman" pitchFamily="18" charset="0"/>
                <a:ea typeface="楷体_GB2312" pitchFamily="49" charset="-122"/>
              </a:rPr>
              <a:t>m</a:t>
            </a:r>
            <a:r>
              <a:rPr kumimoji="1" lang="en-US" altLang="zh-CN" sz="2800" baseline="-25000">
                <a:latin typeface="Times New Roman" pitchFamily="18" charset="0"/>
                <a:ea typeface="楷体_GB2312" pitchFamily="49" charset="-122"/>
              </a:rPr>
              <a:t>B</a:t>
            </a:r>
            <a:r>
              <a:rPr kumimoji="1" lang="en-US" altLang="zh-CN" sz="2800">
                <a:latin typeface="Times New Roman" pitchFamily="18" charset="0"/>
                <a:ea typeface="楷体_GB2312" pitchFamily="49" charset="-122"/>
              </a:rPr>
              <a:t> = </a:t>
            </a:r>
            <a:r>
              <a:rPr kumimoji="1" lang="en-US" altLang="zh-CN" sz="2800" i="1">
                <a:latin typeface="Times New Roman" pitchFamily="18" charset="0"/>
                <a:ea typeface="楷体_GB2312" pitchFamily="49" charset="-122"/>
              </a:rPr>
              <a:t>n</a:t>
            </a:r>
            <a:r>
              <a:rPr kumimoji="1" lang="en-US" altLang="zh-CN" sz="2800" baseline="-25000">
                <a:latin typeface="Times New Roman" pitchFamily="18" charset="0"/>
                <a:ea typeface="楷体_GB2312" pitchFamily="49" charset="-122"/>
              </a:rPr>
              <a:t>B</a:t>
            </a:r>
            <a:r>
              <a:rPr kumimoji="1" lang="en-US" altLang="zh-CN" sz="2800">
                <a:latin typeface="Times New Roman" pitchFamily="18" charset="0"/>
                <a:ea typeface="楷体_GB2312" pitchFamily="49" charset="-122"/>
              </a:rPr>
              <a:t>/</a:t>
            </a:r>
            <a:r>
              <a:rPr kumimoji="1" lang="en-US" altLang="zh-CN" sz="2800" i="1">
                <a:latin typeface="Times New Roman" pitchFamily="18" charset="0"/>
                <a:ea typeface="楷体_GB2312" pitchFamily="49" charset="-122"/>
              </a:rPr>
              <a:t>w</a:t>
            </a:r>
            <a:r>
              <a:rPr kumimoji="1" lang="en-US" altLang="zh-CN" sz="2800" baseline="-25000">
                <a:latin typeface="Times New Roman" pitchFamily="18" charset="0"/>
                <a:ea typeface="楷体_GB2312" pitchFamily="49" charset="-122"/>
              </a:rPr>
              <a:t>A</a:t>
            </a:r>
            <a:r>
              <a:rPr kumimoji="1" lang="en-US" altLang="zh-CN" sz="2800">
                <a:latin typeface="Times New Roman" pitchFamily="18" charset="0"/>
                <a:ea typeface="楷体_GB2312" pitchFamily="49" charset="-122"/>
              </a:rPr>
              <a:t> </a:t>
            </a:r>
          </a:p>
          <a:p>
            <a:pPr>
              <a:spcBef>
                <a:spcPct val="20000"/>
              </a:spcBef>
            </a:pPr>
            <a:r>
              <a:rPr kumimoji="1" lang="en-US" altLang="zh-CN" sz="2800">
                <a:latin typeface="Times New Roman" pitchFamily="18" charset="0"/>
                <a:ea typeface="楷体_GB2312" pitchFamily="49" charset="-122"/>
              </a:rPr>
              <a:t>     </a:t>
            </a:r>
            <a:r>
              <a:rPr kumimoji="1" lang="en-US" altLang="zh-CN" sz="2800">
                <a:latin typeface="楷体_GB2312" pitchFamily="49" charset="-122"/>
                <a:ea typeface="楷体_GB2312" pitchFamily="49" charset="-122"/>
              </a:rPr>
              <a:t> </a:t>
            </a:r>
            <a:r>
              <a:rPr kumimoji="1" lang="en-US" altLang="zh-CN" sz="2800" i="1">
                <a:latin typeface="Times New Roman" pitchFamily="18" charset="0"/>
                <a:ea typeface="楷体_GB2312" pitchFamily="49" charset="-122"/>
              </a:rPr>
              <a:t>n</a:t>
            </a:r>
            <a:r>
              <a:rPr kumimoji="1" lang="en-US" altLang="zh-CN" sz="2800" baseline="-25000">
                <a:latin typeface="Times New Roman" pitchFamily="18" charset="0"/>
                <a:ea typeface="楷体_GB2312" pitchFamily="49" charset="-122"/>
              </a:rPr>
              <a:t>B</a:t>
            </a:r>
            <a:r>
              <a:rPr kumimoji="1" lang="en-US" altLang="zh-CN" sz="2800" baseline="-30000">
                <a:latin typeface="楷体_GB2312" pitchFamily="49" charset="-122"/>
                <a:ea typeface="楷体_GB2312" pitchFamily="49" charset="-122"/>
              </a:rPr>
              <a:t> </a:t>
            </a:r>
            <a:r>
              <a:rPr kumimoji="1" lang="en-US" altLang="zh-CN" sz="3200">
                <a:latin typeface="Times New Roman"/>
                <a:ea typeface="楷体_GB2312" pitchFamily="49" charset="-122"/>
              </a:rPr>
              <a:t>—</a:t>
            </a:r>
            <a:r>
              <a:rPr kumimoji="1" lang="zh-CN" altLang="en-US" sz="2800">
                <a:latin typeface="楷体_GB2312" pitchFamily="49" charset="-122"/>
                <a:ea typeface="楷体_GB2312" pitchFamily="49" charset="-122"/>
              </a:rPr>
              <a:t>溶质</a:t>
            </a:r>
            <a:r>
              <a:rPr kumimoji="1" lang="en-US" altLang="zh-CN" sz="2800">
                <a:latin typeface="楷体_GB2312" pitchFamily="49" charset="-122"/>
                <a:ea typeface="楷体_GB2312" pitchFamily="49" charset="-122"/>
              </a:rPr>
              <a:t>B</a:t>
            </a:r>
            <a:r>
              <a:rPr kumimoji="1" lang="zh-CN" altLang="en-US" sz="2800">
                <a:latin typeface="楷体_GB2312" pitchFamily="49" charset="-122"/>
                <a:ea typeface="楷体_GB2312" pitchFamily="49" charset="-122"/>
              </a:rPr>
              <a:t>的物质的量，单位为</a:t>
            </a:r>
            <a:r>
              <a:rPr kumimoji="1" lang="en-US" altLang="zh-CN" sz="2800">
                <a:latin typeface="楷体_GB2312" pitchFamily="49" charset="-122"/>
                <a:ea typeface="楷体_GB2312" pitchFamily="49" charset="-122"/>
              </a:rPr>
              <a:t>mol</a:t>
            </a:r>
            <a:r>
              <a:rPr kumimoji="1" lang="zh-CN" altLang="en-US" sz="2800">
                <a:latin typeface="楷体_GB2312" pitchFamily="49" charset="-122"/>
                <a:ea typeface="楷体_GB2312" pitchFamily="49" charset="-122"/>
              </a:rPr>
              <a:t>。</a:t>
            </a:r>
          </a:p>
          <a:p>
            <a:pPr>
              <a:spcBef>
                <a:spcPct val="20000"/>
              </a:spcBef>
              <a:buClr>
                <a:schemeClr val="tx1"/>
              </a:buClr>
              <a:buSzPct val="75000"/>
              <a:buFont typeface="Wingdings" pitchFamily="2" charset="2"/>
              <a:buNone/>
            </a:pPr>
            <a:r>
              <a:rPr kumimoji="1" lang="zh-CN" altLang="en-US" sz="2800" i="1">
                <a:latin typeface="Times New Roman" pitchFamily="18" charset="0"/>
                <a:ea typeface="楷体_GB2312" pitchFamily="49" charset="-122"/>
              </a:rPr>
              <a:t>       </a:t>
            </a:r>
            <a:r>
              <a:rPr kumimoji="1" lang="en-US" altLang="zh-CN" sz="2800" i="1">
                <a:latin typeface="Times New Roman" pitchFamily="18" charset="0"/>
                <a:ea typeface="楷体_GB2312" pitchFamily="49" charset="-122"/>
              </a:rPr>
              <a:t>w</a:t>
            </a:r>
            <a:r>
              <a:rPr kumimoji="1" lang="en-US" altLang="zh-CN" sz="2800" baseline="-25000">
                <a:latin typeface="Times New Roman" pitchFamily="18" charset="0"/>
                <a:ea typeface="楷体_GB2312" pitchFamily="49" charset="-122"/>
              </a:rPr>
              <a:t>A</a:t>
            </a:r>
            <a:r>
              <a:rPr kumimoji="1" lang="en-US" altLang="zh-CN" sz="3200">
                <a:latin typeface="Times New Roman"/>
                <a:ea typeface="楷体_GB2312" pitchFamily="49" charset="-122"/>
              </a:rPr>
              <a:t>—</a:t>
            </a:r>
            <a:r>
              <a:rPr kumimoji="1" lang="zh-CN" altLang="en-US" sz="2800">
                <a:latin typeface="楷体_GB2312" pitchFamily="49" charset="-122"/>
                <a:ea typeface="楷体_GB2312" pitchFamily="49" charset="-122"/>
              </a:rPr>
              <a:t>溶剂的质量，单位为</a:t>
            </a:r>
            <a:r>
              <a:rPr kumimoji="1" lang="en-US" altLang="zh-CN" sz="2800">
                <a:latin typeface="楷体_GB2312" pitchFamily="49" charset="-122"/>
                <a:ea typeface="楷体_GB2312" pitchFamily="49" charset="-122"/>
              </a:rPr>
              <a:t>kg</a:t>
            </a:r>
            <a:r>
              <a:rPr kumimoji="1" lang="zh-CN" altLang="en-US" sz="2800">
                <a:latin typeface="楷体_GB2312" pitchFamily="49" charset="-122"/>
                <a:ea typeface="楷体_GB2312" pitchFamily="49" charset="-122"/>
              </a:rPr>
              <a:t>。</a:t>
            </a:r>
            <a:r>
              <a:rPr kumimoji="1" lang="zh-CN" altLang="en-US" sz="2800"/>
              <a:t> </a:t>
            </a:r>
            <a:endParaRPr kumimoji="1" lang="zh-CN" altLang="en-US" sz="2800">
              <a:latin typeface="Times New Roman" pitchFamily="18" charset="0"/>
              <a:ea typeface="楷体_GB2312" pitchFamily="49" charset="-122"/>
            </a:endParaRPr>
          </a:p>
        </p:txBody>
      </p:sp>
    </p:spTree>
  </p:cSld>
  <p:clrMapOvr>
    <a:masterClrMapping/>
  </p:clrMapOvr>
  <p:transition>
    <p:blinds/>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4" name="Text Box 4"/>
          <p:cNvSpPr txBox="1">
            <a:spLocks noChangeArrowheads="1"/>
          </p:cNvSpPr>
          <p:nvPr/>
        </p:nvSpPr>
        <p:spPr bwMode="auto">
          <a:xfrm>
            <a:off x="900113" y="3644900"/>
            <a:ext cx="7696200" cy="579438"/>
          </a:xfrm>
          <a:prstGeom prst="rect">
            <a:avLst/>
          </a:prstGeom>
          <a:noFill/>
          <a:ln w="12700" cap="sq" algn="ctr">
            <a:noFill/>
            <a:miter lim="800000"/>
            <a:headEnd type="none" w="sm" len="sm"/>
            <a:tailEnd type="none" w="sm" len="sm"/>
          </a:ln>
          <a:effectLst/>
        </p:spPr>
        <p:txBody>
          <a:bodyPr>
            <a:spAutoFit/>
          </a:bodyPr>
          <a:lstStyle/>
          <a:p>
            <a:pPr>
              <a:spcBef>
                <a:spcPct val="50000"/>
              </a:spcBef>
              <a:buClr>
                <a:srgbClr val="FF00FF"/>
              </a:buClr>
              <a:buFont typeface="Wingdings" pitchFamily="2" charset="2"/>
              <a:buChar char="v"/>
            </a:pPr>
            <a:r>
              <a:rPr lang="zh-CN" altLang="en-US">
                <a:solidFill>
                  <a:schemeClr val="folHlink"/>
                </a:solidFill>
              </a:rPr>
              <a:t>酸碱中和反应是质子转移反应。</a:t>
            </a:r>
          </a:p>
        </p:txBody>
      </p:sp>
      <p:grpSp>
        <p:nvGrpSpPr>
          <p:cNvPr id="460805" name="Group 5"/>
          <p:cNvGrpSpPr>
            <a:grpSpLocks/>
          </p:cNvGrpSpPr>
          <p:nvPr/>
        </p:nvGrpSpPr>
        <p:grpSpPr bwMode="auto">
          <a:xfrm>
            <a:off x="1524000" y="4292600"/>
            <a:ext cx="1600200" cy="533400"/>
            <a:chOff x="960" y="3120"/>
            <a:chExt cx="1008" cy="336"/>
          </a:xfrm>
        </p:grpSpPr>
        <p:grpSp>
          <p:nvGrpSpPr>
            <p:cNvPr id="460806" name="Group 6"/>
            <p:cNvGrpSpPr>
              <a:grpSpLocks/>
            </p:cNvGrpSpPr>
            <p:nvPr/>
          </p:nvGrpSpPr>
          <p:grpSpPr bwMode="auto">
            <a:xfrm>
              <a:off x="960" y="3168"/>
              <a:ext cx="1008" cy="288"/>
              <a:chOff x="960" y="3168"/>
              <a:chExt cx="1008" cy="288"/>
            </a:xfrm>
          </p:grpSpPr>
          <p:sp>
            <p:nvSpPr>
              <p:cNvPr id="460807" name="Line 7"/>
              <p:cNvSpPr>
                <a:spLocks noChangeShapeType="1"/>
              </p:cNvSpPr>
              <p:nvPr/>
            </p:nvSpPr>
            <p:spPr bwMode="auto">
              <a:xfrm>
                <a:off x="960" y="3168"/>
                <a:ext cx="0" cy="288"/>
              </a:xfrm>
              <a:prstGeom prst="line">
                <a:avLst/>
              </a:prstGeom>
              <a:noFill/>
              <a:ln w="19050" cap="sq">
                <a:solidFill>
                  <a:schemeClr val="tx1"/>
                </a:solidFill>
                <a:round/>
                <a:headEnd type="none" w="sm" len="sm"/>
                <a:tailEnd type="none" w="sm" len="sm"/>
              </a:ln>
              <a:effectLst/>
            </p:spPr>
            <p:txBody>
              <a:bodyPr wrap="none" anchor="ctr">
                <a:spAutoFit/>
              </a:bodyPr>
              <a:lstStyle/>
              <a:p>
                <a:endParaRPr lang="zh-CN" altLang="en-US"/>
              </a:p>
            </p:txBody>
          </p:sp>
          <p:sp>
            <p:nvSpPr>
              <p:cNvPr id="460808" name="Line 8"/>
              <p:cNvSpPr>
                <a:spLocks noChangeShapeType="1"/>
              </p:cNvSpPr>
              <p:nvPr/>
            </p:nvSpPr>
            <p:spPr bwMode="auto">
              <a:xfrm>
                <a:off x="1968" y="3168"/>
                <a:ext cx="0" cy="288"/>
              </a:xfrm>
              <a:prstGeom prst="line">
                <a:avLst/>
              </a:prstGeom>
              <a:noFill/>
              <a:ln w="19050" cap="sq">
                <a:solidFill>
                  <a:schemeClr val="tx1"/>
                </a:solidFill>
                <a:round/>
                <a:headEnd/>
                <a:tailEnd type="stealth" w="med" len="lg"/>
              </a:ln>
              <a:effectLst/>
            </p:spPr>
            <p:txBody>
              <a:bodyPr wrap="none" anchor="ctr">
                <a:spAutoFit/>
              </a:bodyPr>
              <a:lstStyle/>
              <a:p>
                <a:endParaRPr lang="zh-CN" altLang="en-US"/>
              </a:p>
            </p:txBody>
          </p:sp>
          <p:sp>
            <p:nvSpPr>
              <p:cNvPr id="460809" name="Line 9"/>
              <p:cNvSpPr>
                <a:spLocks noChangeShapeType="1"/>
              </p:cNvSpPr>
              <p:nvPr/>
            </p:nvSpPr>
            <p:spPr bwMode="auto">
              <a:xfrm>
                <a:off x="960" y="3168"/>
                <a:ext cx="1008" cy="0"/>
              </a:xfrm>
              <a:prstGeom prst="line">
                <a:avLst/>
              </a:prstGeom>
              <a:noFill/>
              <a:ln w="19050" cap="sq">
                <a:solidFill>
                  <a:schemeClr val="tx1"/>
                </a:solidFill>
                <a:round/>
                <a:headEnd type="none" w="sm" len="sm"/>
                <a:tailEnd type="none" w="sm" len="sm"/>
              </a:ln>
              <a:effectLst/>
            </p:spPr>
            <p:txBody>
              <a:bodyPr wrap="none" anchor="ctr">
                <a:spAutoFit/>
              </a:bodyPr>
              <a:lstStyle/>
              <a:p>
                <a:endParaRPr lang="zh-CN" altLang="en-US"/>
              </a:p>
            </p:txBody>
          </p:sp>
        </p:grpSp>
        <p:sp>
          <p:nvSpPr>
            <p:cNvPr id="460810" name="Text Box 10"/>
            <p:cNvSpPr txBox="1">
              <a:spLocks noChangeArrowheads="1"/>
            </p:cNvSpPr>
            <p:nvPr/>
          </p:nvSpPr>
          <p:spPr bwMode="auto">
            <a:xfrm>
              <a:off x="1344" y="3120"/>
              <a:ext cx="480" cy="288"/>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sz="2400">
                  <a:ea typeface="宋体" pitchFamily="2" charset="-122"/>
                </a:rPr>
                <a:t>H</a:t>
              </a:r>
              <a:r>
                <a:rPr lang="en-US" altLang="zh-CN" sz="2400" baseline="30000">
                  <a:ea typeface="宋体" pitchFamily="2" charset="-122"/>
                </a:rPr>
                <a:t>+</a:t>
              </a:r>
              <a:endParaRPr lang="en-US" altLang="zh-CN">
                <a:ea typeface="宋体" pitchFamily="2" charset="-122"/>
              </a:endParaRPr>
            </a:p>
          </p:txBody>
        </p:sp>
      </p:grpSp>
      <p:sp>
        <p:nvSpPr>
          <p:cNvPr id="460811" name="Text Box 11"/>
          <p:cNvSpPr txBox="1">
            <a:spLocks noChangeArrowheads="1"/>
          </p:cNvSpPr>
          <p:nvPr/>
        </p:nvSpPr>
        <p:spPr bwMode="auto">
          <a:xfrm>
            <a:off x="1219200" y="5359400"/>
            <a:ext cx="1066800" cy="579438"/>
          </a:xfrm>
          <a:prstGeom prst="rect">
            <a:avLst/>
          </a:prstGeom>
          <a:noFill/>
          <a:ln w="12700" cap="sq">
            <a:noFill/>
            <a:miter lim="800000"/>
            <a:headEnd type="none" w="sm" len="sm"/>
            <a:tailEnd type="none" w="sm" len="sm"/>
          </a:ln>
          <a:effectLst/>
        </p:spPr>
        <p:txBody>
          <a:bodyPr>
            <a:spAutoFit/>
          </a:bodyPr>
          <a:lstStyle/>
          <a:p>
            <a:pPr>
              <a:spcBef>
                <a:spcPct val="50000"/>
              </a:spcBef>
            </a:pPr>
            <a:r>
              <a:rPr lang="zh-CN" altLang="en-US">
                <a:ea typeface="宋体" pitchFamily="2" charset="-122"/>
              </a:rPr>
              <a:t>酸</a:t>
            </a:r>
            <a:r>
              <a:rPr lang="en-US" altLang="zh-CN">
                <a:ea typeface="宋体" pitchFamily="2" charset="-122"/>
              </a:rPr>
              <a:t>(1)</a:t>
            </a:r>
          </a:p>
        </p:txBody>
      </p:sp>
      <p:sp>
        <p:nvSpPr>
          <p:cNvPr id="460812" name="Text Box 12"/>
          <p:cNvSpPr txBox="1">
            <a:spLocks noChangeArrowheads="1"/>
          </p:cNvSpPr>
          <p:nvPr/>
        </p:nvSpPr>
        <p:spPr bwMode="auto">
          <a:xfrm>
            <a:off x="3132138" y="5373688"/>
            <a:ext cx="1143000" cy="579437"/>
          </a:xfrm>
          <a:prstGeom prst="rect">
            <a:avLst/>
          </a:prstGeom>
          <a:noFill/>
          <a:ln w="12700" cap="sq">
            <a:noFill/>
            <a:miter lim="800000"/>
            <a:headEnd type="none" w="sm" len="sm"/>
            <a:tailEnd type="none" w="sm" len="sm"/>
          </a:ln>
          <a:effectLst/>
        </p:spPr>
        <p:txBody>
          <a:bodyPr>
            <a:spAutoFit/>
          </a:bodyPr>
          <a:lstStyle/>
          <a:p>
            <a:pPr>
              <a:spcBef>
                <a:spcPct val="50000"/>
              </a:spcBef>
            </a:pPr>
            <a:r>
              <a:rPr lang="zh-CN" altLang="en-US">
                <a:ea typeface="宋体" pitchFamily="2" charset="-122"/>
              </a:rPr>
              <a:t>碱</a:t>
            </a:r>
            <a:r>
              <a:rPr lang="en-US" altLang="zh-CN">
                <a:ea typeface="宋体" pitchFamily="2" charset="-122"/>
              </a:rPr>
              <a:t>(2)</a:t>
            </a:r>
          </a:p>
        </p:txBody>
      </p:sp>
      <p:sp>
        <p:nvSpPr>
          <p:cNvPr id="460813" name="Text Box 13"/>
          <p:cNvSpPr txBox="1">
            <a:spLocks noChangeArrowheads="1"/>
          </p:cNvSpPr>
          <p:nvPr/>
        </p:nvSpPr>
        <p:spPr bwMode="auto">
          <a:xfrm>
            <a:off x="5219700" y="5373688"/>
            <a:ext cx="1066800" cy="579437"/>
          </a:xfrm>
          <a:prstGeom prst="rect">
            <a:avLst/>
          </a:prstGeom>
          <a:noFill/>
          <a:ln w="12700" cap="sq">
            <a:noFill/>
            <a:miter lim="800000"/>
            <a:headEnd type="none" w="sm" len="sm"/>
            <a:tailEnd type="none" w="sm" len="sm"/>
          </a:ln>
          <a:effectLst/>
        </p:spPr>
        <p:txBody>
          <a:bodyPr>
            <a:spAutoFit/>
          </a:bodyPr>
          <a:lstStyle/>
          <a:p>
            <a:pPr>
              <a:spcBef>
                <a:spcPct val="50000"/>
              </a:spcBef>
            </a:pPr>
            <a:r>
              <a:rPr lang="zh-CN" altLang="en-US">
                <a:ea typeface="宋体" pitchFamily="2" charset="-122"/>
              </a:rPr>
              <a:t>酸</a:t>
            </a:r>
            <a:r>
              <a:rPr lang="en-US" altLang="zh-CN">
                <a:ea typeface="宋体" pitchFamily="2" charset="-122"/>
              </a:rPr>
              <a:t>(2)</a:t>
            </a:r>
            <a:endParaRPr lang="en-US" altLang="zh-CN" sz="2400">
              <a:ea typeface="宋体" pitchFamily="2" charset="-122"/>
            </a:endParaRPr>
          </a:p>
        </p:txBody>
      </p:sp>
      <p:sp>
        <p:nvSpPr>
          <p:cNvPr id="460814" name="Text Box 14"/>
          <p:cNvSpPr txBox="1">
            <a:spLocks noChangeArrowheads="1"/>
          </p:cNvSpPr>
          <p:nvPr/>
        </p:nvSpPr>
        <p:spPr bwMode="auto">
          <a:xfrm>
            <a:off x="6588125" y="5373688"/>
            <a:ext cx="1219200" cy="579437"/>
          </a:xfrm>
          <a:prstGeom prst="rect">
            <a:avLst/>
          </a:prstGeom>
          <a:noFill/>
          <a:ln w="12700" cap="sq">
            <a:noFill/>
            <a:miter lim="800000"/>
            <a:headEnd type="none" w="sm" len="sm"/>
            <a:tailEnd type="none" w="sm" len="sm"/>
          </a:ln>
          <a:effectLst/>
        </p:spPr>
        <p:txBody>
          <a:bodyPr>
            <a:spAutoFit/>
          </a:bodyPr>
          <a:lstStyle/>
          <a:p>
            <a:pPr>
              <a:spcBef>
                <a:spcPct val="50000"/>
              </a:spcBef>
            </a:pPr>
            <a:r>
              <a:rPr lang="zh-CN" altLang="en-US">
                <a:ea typeface="宋体" pitchFamily="2" charset="-122"/>
              </a:rPr>
              <a:t>碱</a:t>
            </a:r>
            <a:r>
              <a:rPr lang="en-US" altLang="zh-CN">
                <a:ea typeface="宋体" pitchFamily="2" charset="-122"/>
              </a:rPr>
              <a:t>(1)</a:t>
            </a:r>
            <a:endParaRPr lang="en-US" altLang="zh-CN" sz="2400">
              <a:ea typeface="宋体" pitchFamily="2" charset="-122"/>
            </a:endParaRPr>
          </a:p>
        </p:txBody>
      </p:sp>
      <p:grpSp>
        <p:nvGrpSpPr>
          <p:cNvPr id="460826" name="Group 26"/>
          <p:cNvGrpSpPr>
            <a:grpSpLocks/>
          </p:cNvGrpSpPr>
          <p:nvPr/>
        </p:nvGrpSpPr>
        <p:grpSpPr bwMode="auto">
          <a:xfrm>
            <a:off x="1116013" y="4797425"/>
            <a:ext cx="9144000" cy="579438"/>
            <a:chOff x="720" y="3408"/>
            <a:chExt cx="4368" cy="365"/>
          </a:xfrm>
        </p:grpSpPr>
        <p:sp>
          <p:nvSpPr>
            <p:cNvPr id="460827" name="Text Box 27"/>
            <p:cNvSpPr txBox="1">
              <a:spLocks noChangeArrowheads="1"/>
            </p:cNvSpPr>
            <p:nvPr/>
          </p:nvSpPr>
          <p:spPr bwMode="auto">
            <a:xfrm>
              <a:off x="720" y="3408"/>
              <a:ext cx="4368" cy="365"/>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a:ea typeface="宋体" pitchFamily="2" charset="-122"/>
                </a:rPr>
                <a:t>H</a:t>
              </a:r>
              <a:r>
                <a:rPr lang="en-US" altLang="zh-CN" baseline="-25000">
                  <a:ea typeface="宋体" pitchFamily="2" charset="-122"/>
                </a:rPr>
                <a:t>3</a:t>
              </a:r>
              <a:r>
                <a:rPr lang="en-US" altLang="zh-CN">
                  <a:ea typeface="宋体" pitchFamily="2" charset="-122"/>
                </a:rPr>
                <a:t>O</a:t>
              </a:r>
              <a:r>
                <a:rPr lang="en-US" altLang="zh-CN" baseline="30000">
                  <a:ea typeface="宋体" pitchFamily="2" charset="-122"/>
                </a:rPr>
                <a:t>+</a:t>
              </a:r>
              <a:r>
                <a:rPr lang="en-US" altLang="zh-CN">
                  <a:ea typeface="宋体" pitchFamily="2" charset="-122"/>
                </a:rPr>
                <a:t>(aq) +OH</a:t>
              </a:r>
              <a:r>
                <a:rPr lang="zh-CN" altLang="en-US" baseline="30000">
                  <a:ea typeface="宋体" pitchFamily="2" charset="-122"/>
                </a:rPr>
                <a:t>－</a:t>
              </a:r>
              <a:r>
                <a:rPr lang="en-US" altLang="zh-CN">
                  <a:ea typeface="宋体" pitchFamily="2" charset="-122"/>
                </a:rPr>
                <a:t>(aq)        </a:t>
              </a:r>
              <a:r>
                <a:rPr lang="en-US" altLang="zh-CN"/>
                <a:t>H</a:t>
              </a:r>
              <a:r>
                <a:rPr lang="en-US" altLang="zh-CN" baseline="-25000"/>
                <a:t>2</a:t>
              </a:r>
              <a:r>
                <a:rPr lang="en-US" altLang="zh-CN"/>
                <a:t>O(l)+H</a:t>
              </a:r>
              <a:r>
                <a:rPr lang="en-US" altLang="zh-CN" baseline="-25000"/>
                <a:t>2</a:t>
              </a:r>
              <a:r>
                <a:rPr lang="en-US" altLang="zh-CN"/>
                <a:t>O(l) </a:t>
              </a:r>
            </a:p>
          </p:txBody>
        </p:sp>
        <p:graphicFrame>
          <p:nvGraphicFramePr>
            <p:cNvPr id="460828" name="Object 28"/>
            <p:cNvGraphicFramePr>
              <a:graphicFrameLocks noChangeAspect="1"/>
            </p:cNvGraphicFramePr>
            <p:nvPr/>
          </p:nvGraphicFramePr>
          <p:xfrm>
            <a:off x="2320" y="3552"/>
            <a:ext cx="410" cy="129"/>
          </p:xfrm>
          <a:graphic>
            <a:graphicData uri="http://schemas.openxmlformats.org/presentationml/2006/ole">
              <p:oleObj spid="_x0000_s460828" name="CS ChemDraw Drawing" r:id="rId3" imgW="650160" imgH="205560" progId="">
                <p:embed/>
              </p:oleObj>
            </a:graphicData>
          </a:graphic>
        </p:graphicFrame>
      </p:grpSp>
      <p:sp>
        <p:nvSpPr>
          <p:cNvPr id="460829" name="Text Box 29"/>
          <p:cNvSpPr txBox="1">
            <a:spLocks noChangeArrowheads="1"/>
          </p:cNvSpPr>
          <p:nvPr/>
        </p:nvSpPr>
        <p:spPr bwMode="auto">
          <a:xfrm>
            <a:off x="684213" y="1341438"/>
            <a:ext cx="7696200" cy="579437"/>
          </a:xfrm>
          <a:prstGeom prst="rect">
            <a:avLst/>
          </a:prstGeom>
          <a:noFill/>
          <a:ln w="12700" cap="sq" algn="ctr">
            <a:noFill/>
            <a:miter lim="800000"/>
            <a:headEnd type="none" w="sm" len="sm"/>
            <a:tailEnd type="none" w="sm" len="sm"/>
          </a:ln>
          <a:effectLst/>
        </p:spPr>
        <p:txBody>
          <a:bodyPr>
            <a:spAutoFit/>
          </a:bodyPr>
          <a:lstStyle/>
          <a:p>
            <a:pPr>
              <a:spcBef>
                <a:spcPct val="50000"/>
              </a:spcBef>
              <a:buClr>
                <a:srgbClr val="FF00FF"/>
              </a:buClr>
              <a:buFont typeface="Wingdings" pitchFamily="2" charset="2"/>
              <a:buChar char="v"/>
            </a:pPr>
            <a:r>
              <a:rPr lang="zh-CN" altLang="en-US">
                <a:solidFill>
                  <a:schemeClr val="folHlink"/>
                </a:solidFill>
              </a:rPr>
              <a:t>水的自身解离反应也是质子转移反应。</a:t>
            </a:r>
          </a:p>
        </p:txBody>
      </p:sp>
      <p:grpSp>
        <p:nvGrpSpPr>
          <p:cNvPr id="460830" name="Group 30"/>
          <p:cNvGrpSpPr>
            <a:grpSpLocks/>
          </p:cNvGrpSpPr>
          <p:nvPr/>
        </p:nvGrpSpPr>
        <p:grpSpPr bwMode="auto">
          <a:xfrm>
            <a:off x="1141413" y="1917700"/>
            <a:ext cx="1600200" cy="533400"/>
            <a:chOff x="960" y="3120"/>
            <a:chExt cx="1008" cy="336"/>
          </a:xfrm>
        </p:grpSpPr>
        <p:grpSp>
          <p:nvGrpSpPr>
            <p:cNvPr id="460831" name="Group 31"/>
            <p:cNvGrpSpPr>
              <a:grpSpLocks/>
            </p:cNvGrpSpPr>
            <p:nvPr/>
          </p:nvGrpSpPr>
          <p:grpSpPr bwMode="auto">
            <a:xfrm>
              <a:off x="960" y="3168"/>
              <a:ext cx="1008" cy="288"/>
              <a:chOff x="960" y="3168"/>
              <a:chExt cx="1008" cy="288"/>
            </a:xfrm>
          </p:grpSpPr>
          <p:sp>
            <p:nvSpPr>
              <p:cNvPr id="460832" name="Line 32"/>
              <p:cNvSpPr>
                <a:spLocks noChangeShapeType="1"/>
              </p:cNvSpPr>
              <p:nvPr/>
            </p:nvSpPr>
            <p:spPr bwMode="auto">
              <a:xfrm>
                <a:off x="960" y="3168"/>
                <a:ext cx="0" cy="288"/>
              </a:xfrm>
              <a:prstGeom prst="line">
                <a:avLst/>
              </a:prstGeom>
              <a:noFill/>
              <a:ln w="19050" cap="sq">
                <a:solidFill>
                  <a:schemeClr val="tx1"/>
                </a:solidFill>
                <a:round/>
                <a:headEnd type="none" w="sm" len="sm"/>
                <a:tailEnd type="none" w="sm" len="sm"/>
              </a:ln>
              <a:effectLst/>
            </p:spPr>
            <p:txBody>
              <a:bodyPr wrap="none" anchor="ctr">
                <a:spAutoFit/>
              </a:bodyPr>
              <a:lstStyle/>
              <a:p>
                <a:endParaRPr lang="zh-CN" altLang="en-US"/>
              </a:p>
            </p:txBody>
          </p:sp>
          <p:sp>
            <p:nvSpPr>
              <p:cNvPr id="460833" name="Line 33"/>
              <p:cNvSpPr>
                <a:spLocks noChangeShapeType="1"/>
              </p:cNvSpPr>
              <p:nvPr/>
            </p:nvSpPr>
            <p:spPr bwMode="auto">
              <a:xfrm>
                <a:off x="1968" y="3168"/>
                <a:ext cx="0" cy="288"/>
              </a:xfrm>
              <a:prstGeom prst="line">
                <a:avLst/>
              </a:prstGeom>
              <a:noFill/>
              <a:ln w="19050" cap="sq">
                <a:solidFill>
                  <a:schemeClr val="tx1"/>
                </a:solidFill>
                <a:round/>
                <a:headEnd/>
                <a:tailEnd type="stealth" w="med" len="lg"/>
              </a:ln>
              <a:effectLst/>
            </p:spPr>
            <p:txBody>
              <a:bodyPr wrap="none" anchor="ctr">
                <a:spAutoFit/>
              </a:bodyPr>
              <a:lstStyle/>
              <a:p>
                <a:endParaRPr lang="zh-CN" altLang="en-US"/>
              </a:p>
            </p:txBody>
          </p:sp>
          <p:sp>
            <p:nvSpPr>
              <p:cNvPr id="460834" name="Line 34"/>
              <p:cNvSpPr>
                <a:spLocks noChangeShapeType="1"/>
              </p:cNvSpPr>
              <p:nvPr/>
            </p:nvSpPr>
            <p:spPr bwMode="auto">
              <a:xfrm>
                <a:off x="960" y="3168"/>
                <a:ext cx="1008" cy="0"/>
              </a:xfrm>
              <a:prstGeom prst="line">
                <a:avLst/>
              </a:prstGeom>
              <a:noFill/>
              <a:ln w="19050" cap="sq">
                <a:solidFill>
                  <a:schemeClr val="tx1"/>
                </a:solidFill>
                <a:round/>
                <a:headEnd type="none" w="sm" len="sm"/>
                <a:tailEnd type="none" w="sm" len="sm"/>
              </a:ln>
              <a:effectLst/>
            </p:spPr>
            <p:txBody>
              <a:bodyPr wrap="none" anchor="ctr">
                <a:spAutoFit/>
              </a:bodyPr>
              <a:lstStyle/>
              <a:p>
                <a:endParaRPr lang="zh-CN" altLang="en-US"/>
              </a:p>
            </p:txBody>
          </p:sp>
        </p:grpSp>
        <p:sp>
          <p:nvSpPr>
            <p:cNvPr id="460835" name="Text Box 35"/>
            <p:cNvSpPr txBox="1">
              <a:spLocks noChangeArrowheads="1"/>
            </p:cNvSpPr>
            <p:nvPr/>
          </p:nvSpPr>
          <p:spPr bwMode="auto">
            <a:xfrm>
              <a:off x="1344" y="3120"/>
              <a:ext cx="480" cy="288"/>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sz="2400">
                  <a:ea typeface="宋体" pitchFamily="2" charset="-122"/>
                </a:rPr>
                <a:t>H</a:t>
              </a:r>
              <a:r>
                <a:rPr lang="en-US" altLang="zh-CN" sz="2400" baseline="30000">
                  <a:ea typeface="宋体" pitchFamily="2" charset="-122"/>
                </a:rPr>
                <a:t>+</a:t>
              </a:r>
              <a:endParaRPr lang="en-US" altLang="zh-CN">
                <a:ea typeface="宋体" pitchFamily="2" charset="-122"/>
              </a:endParaRPr>
            </a:p>
          </p:txBody>
        </p:sp>
      </p:grpSp>
      <p:sp>
        <p:nvSpPr>
          <p:cNvPr id="460836" name="Text Box 36"/>
          <p:cNvSpPr txBox="1">
            <a:spLocks noChangeArrowheads="1"/>
          </p:cNvSpPr>
          <p:nvPr/>
        </p:nvSpPr>
        <p:spPr bwMode="auto">
          <a:xfrm>
            <a:off x="836613" y="2984500"/>
            <a:ext cx="1066800" cy="579438"/>
          </a:xfrm>
          <a:prstGeom prst="rect">
            <a:avLst/>
          </a:prstGeom>
          <a:noFill/>
          <a:ln w="12700" cap="sq">
            <a:noFill/>
            <a:miter lim="800000"/>
            <a:headEnd type="none" w="sm" len="sm"/>
            <a:tailEnd type="none" w="sm" len="sm"/>
          </a:ln>
          <a:effectLst/>
        </p:spPr>
        <p:txBody>
          <a:bodyPr>
            <a:spAutoFit/>
          </a:bodyPr>
          <a:lstStyle/>
          <a:p>
            <a:pPr>
              <a:spcBef>
                <a:spcPct val="50000"/>
              </a:spcBef>
            </a:pPr>
            <a:r>
              <a:rPr lang="zh-CN" altLang="en-US">
                <a:ea typeface="宋体" pitchFamily="2" charset="-122"/>
              </a:rPr>
              <a:t>酸</a:t>
            </a:r>
            <a:r>
              <a:rPr lang="en-US" altLang="zh-CN">
                <a:ea typeface="宋体" pitchFamily="2" charset="-122"/>
              </a:rPr>
              <a:t>(1)</a:t>
            </a:r>
          </a:p>
        </p:txBody>
      </p:sp>
      <p:sp>
        <p:nvSpPr>
          <p:cNvPr id="460837" name="Text Box 37"/>
          <p:cNvSpPr txBox="1">
            <a:spLocks noChangeArrowheads="1"/>
          </p:cNvSpPr>
          <p:nvPr/>
        </p:nvSpPr>
        <p:spPr bwMode="auto">
          <a:xfrm>
            <a:off x="2132013" y="2984500"/>
            <a:ext cx="1143000" cy="579438"/>
          </a:xfrm>
          <a:prstGeom prst="rect">
            <a:avLst/>
          </a:prstGeom>
          <a:noFill/>
          <a:ln w="12700" cap="sq">
            <a:noFill/>
            <a:miter lim="800000"/>
            <a:headEnd type="none" w="sm" len="sm"/>
            <a:tailEnd type="none" w="sm" len="sm"/>
          </a:ln>
          <a:effectLst/>
        </p:spPr>
        <p:txBody>
          <a:bodyPr>
            <a:spAutoFit/>
          </a:bodyPr>
          <a:lstStyle/>
          <a:p>
            <a:pPr>
              <a:spcBef>
                <a:spcPct val="50000"/>
              </a:spcBef>
            </a:pPr>
            <a:r>
              <a:rPr lang="zh-CN" altLang="en-US">
                <a:ea typeface="宋体" pitchFamily="2" charset="-122"/>
              </a:rPr>
              <a:t>碱</a:t>
            </a:r>
            <a:r>
              <a:rPr lang="en-US" altLang="zh-CN">
                <a:ea typeface="宋体" pitchFamily="2" charset="-122"/>
              </a:rPr>
              <a:t>(2)</a:t>
            </a:r>
          </a:p>
        </p:txBody>
      </p:sp>
      <p:sp>
        <p:nvSpPr>
          <p:cNvPr id="460838" name="Text Box 38"/>
          <p:cNvSpPr txBox="1">
            <a:spLocks noChangeArrowheads="1"/>
          </p:cNvSpPr>
          <p:nvPr/>
        </p:nvSpPr>
        <p:spPr bwMode="auto">
          <a:xfrm>
            <a:off x="3884613" y="2984500"/>
            <a:ext cx="1066800" cy="579438"/>
          </a:xfrm>
          <a:prstGeom prst="rect">
            <a:avLst/>
          </a:prstGeom>
          <a:noFill/>
          <a:ln w="12700" cap="sq">
            <a:noFill/>
            <a:miter lim="800000"/>
            <a:headEnd type="none" w="sm" len="sm"/>
            <a:tailEnd type="none" w="sm" len="sm"/>
          </a:ln>
          <a:effectLst/>
        </p:spPr>
        <p:txBody>
          <a:bodyPr>
            <a:spAutoFit/>
          </a:bodyPr>
          <a:lstStyle/>
          <a:p>
            <a:pPr>
              <a:spcBef>
                <a:spcPct val="50000"/>
              </a:spcBef>
            </a:pPr>
            <a:r>
              <a:rPr lang="zh-CN" altLang="en-US">
                <a:ea typeface="宋体" pitchFamily="2" charset="-122"/>
              </a:rPr>
              <a:t>酸</a:t>
            </a:r>
            <a:r>
              <a:rPr lang="en-US" altLang="zh-CN">
                <a:ea typeface="宋体" pitchFamily="2" charset="-122"/>
              </a:rPr>
              <a:t>(2)</a:t>
            </a:r>
            <a:endParaRPr lang="en-US" altLang="zh-CN" sz="2400">
              <a:ea typeface="宋体" pitchFamily="2" charset="-122"/>
            </a:endParaRPr>
          </a:p>
        </p:txBody>
      </p:sp>
      <p:sp>
        <p:nvSpPr>
          <p:cNvPr id="460839" name="Text Box 39"/>
          <p:cNvSpPr txBox="1">
            <a:spLocks noChangeArrowheads="1"/>
          </p:cNvSpPr>
          <p:nvPr/>
        </p:nvSpPr>
        <p:spPr bwMode="auto">
          <a:xfrm>
            <a:off x="5789613" y="2984500"/>
            <a:ext cx="1219200" cy="579438"/>
          </a:xfrm>
          <a:prstGeom prst="rect">
            <a:avLst/>
          </a:prstGeom>
          <a:noFill/>
          <a:ln w="12700" cap="sq">
            <a:noFill/>
            <a:miter lim="800000"/>
            <a:headEnd type="none" w="sm" len="sm"/>
            <a:tailEnd type="none" w="sm" len="sm"/>
          </a:ln>
          <a:effectLst/>
        </p:spPr>
        <p:txBody>
          <a:bodyPr>
            <a:spAutoFit/>
          </a:bodyPr>
          <a:lstStyle/>
          <a:p>
            <a:pPr>
              <a:spcBef>
                <a:spcPct val="50000"/>
              </a:spcBef>
            </a:pPr>
            <a:r>
              <a:rPr lang="zh-CN" altLang="en-US">
                <a:ea typeface="宋体" pitchFamily="2" charset="-122"/>
              </a:rPr>
              <a:t>碱</a:t>
            </a:r>
            <a:r>
              <a:rPr lang="en-US" altLang="zh-CN">
                <a:ea typeface="宋体" pitchFamily="2" charset="-122"/>
              </a:rPr>
              <a:t>(1)</a:t>
            </a:r>
            <a:endParaRPr lang="en-US" altLang="zh-CN" sz="2400">
              <a:ea typeface="宋体" pitchFamily="2" charset="-122"/>
            </a:endParaRPr>
          </a:p>
        </p:txBody>
      </p:sp>
      <p:grpSp>
        <p:nvGrpSpPr>
          <p:cNvPr id="460840" name="Group 40"/>
          <p:cNvGrpSpPr>
            <a:grpSpLocks/>
          </p:cNvGrpSpPr>
          <p:nvPr/>
        </p:nvGrpSpPr>
        <p:grpSpPr bwMode="auto">
          <a:xfrm>
            <a:off x="760413" y="2374900"/>
            <a:ext cx="6934200" cy="579438"/>
            <a:chOff x="720" y="3408"/>
            <a:chExt cx="4368" cy="365"/>
          </a:xfrm>
        </p:grpSpPr>
        <p:sp>
          <p:nvSpPr>
            <p:cNvPr id="460841" name="Text Box 41"/>
            <p:cNvSpPr txBox="1">
              <a:spLocks noChangeArrowheads="1"/>
            </p:cNvSpPr>
            <p:nvPr/>
          </p:nvSpPr>
          <p:spPr bwMode="auto">
            <a:xfrm>
              <a:off x="720" y="3408"/>
              <a:ext cx="4368" cy="365"/>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a:ea typeface="宋体" pitchFamily="2" charset="-122"/>
                </a:rPr>
                <a:t>H</a:t>
              </a:r>
              <a:r>
                <a:rPr lang="en-US" altLang="zh-CN" baseline="-25000">
                  <a:ea typeface="宋体" pitchFamily="2" charset="-122"/>
                </a:rPr>
                <a:t>2</a:t>
              </a:r>
              <a:r>
                <a:rPr lang="en-US" altLang="zh-CN">
                  <a:ea typeface="宋体" pitchFamily="2" charset="-122"/>
                </a:rPr>
                <a:t>O(l)+H</a:t>
              </a:r>
              <a:r>
                <a:rPr lang="en-US" altLang="zh-CN" baseline="-25000">
                  <a:ea typeface="宋体" pitchFamily="2" charset="-122"/>
                </a:rPr>
                <a:t>2</a:t>
              </a:r>
              <a:r>
                <a:rPr lang="en-US" altLang="zh-CN">
                  <a:ea typeface="宋体" pitchFamily="2" charset="-122"/>
                </a:rPr>
                <a:t>O(l)       H</a:t>
              </a:r>
              <a:r>
                <a:rPr lang="en-US" altLang="zh-CN" baseline="-25000">
                  <a:ea typeface="宋体" pitchFamily="2" charset="-122"/>
                </a:rPr>
                <a:t>3</a:t>
              </a:r>
              <a:r>
                <a:rPr lang="en-US" altLang="zh-CN">
                  <a:ea typeface="宋体" pitchFamily="2" charset="-122"/>
                </a:rPr>
                <a:t>O</a:t>
              </a:r>
              <a:r>
                <a:rPr lang="en-US" altLang="zh-CN" baseline="30000">
                  <a:ea typeface="宋体" pitchFamily="2" charset="-122"/>
                </a:rPr>
                <a:t>+</a:t>
              </a:r>
              <a:r>
                <a:rPr lang="en-US" altLang="zh-CN">
                  <a:ea typeface="宋体" pitchFamily="2" charset="-122"/>
                </a:rPr>
                <a:t>(aq) +OH</a:t>
              </a:r>
              <a:r>
                <a:rPr lang="zh-CN" altLang="en-US" baseline="30000">
                  <a:ea typeface="宋体" pitchFamily="2" charset="-122"/>
                </a:rPr>
                <a:t>－</a:t>
              </a:r>
              <a:r>
                <a:rPr lang="en-US" altLang="zh-CN">
                  <a:ea typeface="宋体" pitchFamily="2" charset="-122"/>
                </a:rPr>
                <a:t>(aq)</a:t>
              </a:r>
            </a:p>
          </p:txBody>
        </p:sp>
        <p:graphicFrame>
          <p:nvGraphicFramePr>
            <p:cNvPr id="460842" name="Object 42"/>
            <p:cNvGraphicFramePr>
              <a:graphicFrameLocks noChangeAspect="1"/>
            </p:cNvGraphicFramePr>
            <p:nvPr/>
          </p:nvGraphicFramePr>
          <p:xfrm>
            <a:off x="2320" y="3552"/>
            <a:ext cx="410" cy="129"/>
          </p:xfrm>
          <a:graphic>
            <a:graphicData uri="http://schemas.openxmlformats.org/presentationml/2006/ole">
              <p:oleObj spid="_x0000_s460842" name="CS ChemDraw Drawing" r:id="rId4" imgW="650160" imgH="205560" progId="">
                <p:embed/>
              </p:oleObj>
            </a:graphicData>
          </a:graphic>
        </p:graphicFrame>
      </p:grpSp>
      <p:sp>
        <p:nvSpPr>
          <p:cNvPr id="460843" name="Rectangle 43"/>
          <p:cNvSpPr>
            <a:spLocks noChangeArrowheads="1"/>
          </p:cNvSpPr>
          <p:nvPr/>
        </p:nvSpPr>
        <p:spPr bwMode="auto">
          <a:xfrm>
            <a:off x="684213" y="188913"/>
            <a:ext cx="8113712" cy="876300"/>
          </a:xfrm>
          <a:prstGeom prst="rect">
            <a:avLst/>
          </a:prstGeom>
          <a:noFill/>
          <a:ln w="9525">
            <a:noFill/>
            <a:miter lim="800000"/>
            <a:headEnd/>
            <a:tailEnd/>
          </a:ln>
        </p:spPr>
        <p:txBody>
          <a:bodyPr anchor="b"/>
          <a:lstStyle/>
          <a:p>
            <a:pPr algn="ctr"/>
            <a:r>
              <a:rPr lang="en-US" altLang="zh-CN" sz="4000">
                <a:solidFill>
                  <a:srgbClr val="FF3300"/>
                </a:solidFill>
                <a:effectLst>
                  <a:outerShdw blurRad="38100" dist="38100" dir="2700000" algn="tl">
                    <a:srgbClr val="C0C0C0"/>
                  </a:outerShdw>
                </a:effectLst>
              </a:rPr>
              <a:t>2.2.4.2 </a:t>
            </a:r>
            <a:r>
              <a:rPr lang="zh-CN" altLang="en-US" sz="4000">
                <a:solidFill>
                  <a:srgbClr val="FF3300"/>
                </a:solidFill>
                <a:effectLst>
                  <a:outerShdw blurRad="38100" dist="38100" dir="2700000" algn="tl">
                    <a:srgbClr val="C0C0C0"/>
                  </a:outerShdw>
                </a:effectLst>
              </a:rPr>
              <a:t>酸碱反应</a:t>
            </a:r>
          </a:p>
        </p:txBody>
      </p:sp>
    </p:spTree>
  </p:cSld>
  <p:clrMapOvr>
    <a:masterClrMapping/>
  </p:clrMapOvr>
  <p:transition>
    <p:blinds/>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Text Box 2"/>
          <p:cNvSpPr txBox="1">
            <a:spLocks noChangeArrowheads="1"/>
          </p:cNvSpPr>
          <p:nvPr/>
        </p:nvSpPr>
        <p:spPr bwMode="auto">
          <a:xfrm>
            <a:off x="611188" y="1412875"/>
            <a:ext cx="8305800" cy="579438"/>
          </a:xfrm>
          <a:prstGeom prst="rect">
            <a:avLst/>
          </a:prstGeom>
          <a:noFill/>
          <a:ln w="12700" cap="sq">
            <a:noFill/>
            <a:miter lim="800000"/>
            <a:headEnd type="none" w="sm" len="sm"/>
            <a:tailEnd type="none" w="sm" len="sm"/>
          </a:ln>
          <a:effectLst/>
        </p:spPr>
        <p:txBody>
          <a:bodyPr>
            <a:spAutoFit/>
          </a:bodyPr>
          <a:lstStyle/>
          <a:p>
            <a:pPr>
              <a:spcBef>
                <a:spcPct val="50000"/>
              </a:spcBef>
              <a:buClr>
                <a:srgbClr val="FF00FF"/>
              </a:buClr>
              <a:buFont typeface="Wingdings" pitchFamily="2" charset="2"/>
              <a:buChar char="v"/>
            </a:pPr>
            <a:r>
              <a:rPr lang="zh-CN" altLang="en-US">
                <a:solidFill>
                  <a:schemeClr val="folHlink"/>
                </a:solidFill>
              </a:rPr>
              <a:t>盐类水解反应也是离子酸碱的质子转移反应。</a:t>
            </a:r>
          </a:p>
        </p:txBody>
      </p:sp>
      <p:sp>
        <p:nvSpPr>
          <p:cNvPr id="313347" name="Text Box 3"/>
          <p:cNvSpPr txBox="1">
            <a:spLocks noChangeArrowheads="1"/>
          </p:cNvSpPr>
          <p:nvPr/>
        </p:nvSpPr>
        <p:spPr bwMode="auto">
          <a:xfrm>
            <a:off x="4876800" y="3571875"/>
            <a:ext cx="1066800" cy="457200"/>
          </a:xfrm>
          <a:prstGeom prst="rect">
            <a:avLst/>
          </a:prstGeom>
          <a:noFill/>
          <a:ln w="12700" cap="sq">
            <a:noFill/>
            <a:miter lim="800000"/>
            <a:headEnd type="none" w="sm" len="sm"/>
            <a:tailEnd type="none" w="sm" len="sm"/>
          </a:ln>
          <a:effectLst/>
        </p:spPr>
        <p:txBody>
          <a:bodyPr>
            <a:spAutoFit/>
          </a:bodyPr>
          <a:lstStyle/>
          <a:p>
            <a:pPr>
              <a:spcBef>
                <a:spcPct val="50000"/>
              </a:spcBef>
            </a:pPr>
            <a:r>
              <a:rPr lang="zh-CN" altLang="en-US" sz="2400">
                <a:ea typeface="宋体" pitchFamily="2" charset="-122"/>
              </a:rPr>
              <a:t>酸</a:t>
            </a:r>
            <a:r>
              <a:rPr lang="en-US" altLang="zh-CN" sz="2400">
                <a:ea typeface="宋体" pitchFamily="2" charset="-122"/>
              </a:rPr>
              <a:t>(1)</a:t>
            </a:r>
            <a:endParaRPr lang="en-US" altLang="zh-CN">
              <a:ea typeface="宋体" pitchFamily="2" charset="-122"/>
            </a:endParaRPr>
          </a:p>
        </p:txBody>
      </p:sp>
      <p:sp>
        <p:nvSpPr>
          <p:cNvPr id="313348" name="Text Box 4"/>
          <p:cNvSpPr txBox="1">
            <a:spLocks noChangeArrowheads="1"/>
          </p:cNvSpPr>
          <p:nvPr/>
        </p:nvSpPr>
        <p:spPr bwMode="auto">
          <a:xfrm>
            <a:off x="3505200" y="3571875"/>
            <a:ext cx="1143000" cy="457200"/>
          </a:xfrm>
          <a:prstGeom prst="rect">
            <a:avLst/>
          </a:prstGeom>
          <a:noFill/>
          <a:ln w="12700" cap="sq">
            <a:noFill/>
            <a:miter lim="800000"/>
            <a:headEnd type="none" w="sm" len="sm"/>
            <a:tailEnd type="none" w="sm" len="sm"/>
          </a:ln>
          <a:effectLst/>
        </p:spPr>
        <p:txBody>
          <a:bodyPr>
            <a:spAutoFit/>
          </a:bodyPr>
          <a:lstStyle/>
          <a:p>
            <a:pPr>
              <a:spcBef>
                <a:spcPct val="50000"/>
              </a:spcBef>
            </a:pPr>
            <a:r>
              <a:rPr lang="zh-CN" altLang="en-US" sz="2400">
                <a:ea typeface="宋体" pitchFamily="2" charset="-122"/>
              </a:rPr>
              <a:t>碱</a:t>
            </a:r>
            <a:r>
              <a:rPr lang="en-US" altLang="zh-CN" sz="2400">
                <a:ea typeface="宋体" pitchFamily="2" charset="-122"/>
              </a:rPr>
              <a:t>(2)</a:t>
            </a:r>
            <a:endParaRPr lang="en-US" altLang="zh-CN">
              <a:ea typeface="宋体" pitchFamily="2" charset="-122"/>
            </a:endParaRPr>
          </a:p>
        </p:txBody>
      </p:sp>
      <p:sp>
        <p:nvSpPr>
          <p:cNvPr id="313349" name="Text Box 5"/>
          <p:cNvSpPr txBox="1">
            <a:spLocks noChangeArrowheads="1"/>
          </p:cNvSpPr>
          <p:nvPr/>
        </p:nvSpPr>
        <p:spPr bwMode="auto">
          <a:xfrm>
            <a:off x="2133600" y="3571875"/>
            <a:ext cx="1066800" cy="457200"/>
          </a:xfrm>
          <a:prstGeom prst="rect">
            <a:avLst/>
          </a:prstGeom>
          <a:noFill/>
          <a:ln w="12700" cap="sq">
            <a:noFill/>
            <a:miter lim="800000"/>
            <a:headEnd type="none" w="sm" len="sm"/>
            <a:tailEnd type="none" w="sm" len="sm"/>
          </a:ln>
          <a:effectLst/>
        </p:spPr>
        <p:txBody>
          <a:bodyPr>
            <a:spAutoFit/>
          </a:bodyPr>
          <a:lstStyle/>
          <a:p>
            <a:pPr>
              <a:spcBef>
                <a:spcPct val="50000"/>
              </a:spcBef>
            </a:pPr>
            <a:r>
              <a:rPr lang="zh-CN" altLang="en-US" sz="2400">
                <a:ea typeface="宋体" pitchFamily="2" charset="-122"/>
              </a:rPr>
              <a:t>酸</a:t>
            </a:r>
            <a:r>
              <a:rPr lang="en-US" altLang="zh-CN" sz="2400">
                <a:ea typeface="宋体" pitchFamily="2" charset="-122"/>
              </a:rPr>
              <a:t>(2)</a:t>
            </a:r>
          </a:p>
        </p:txBody>
      </p:sp>
      <p:sp>
        <p:nvSpPr>
          <p:cNvPr id="313350" name="Text Box 6"/>
          <p:cNvSpPr txBox="1">
            <a:spLocks noChangeArrowheads="1"/>
          </p:cNvSpPr>
          <p:nvPr/>
        </p:nvSpPr>
        <p:spPr bwMode="auto">
          <a:xfrm>
            <a:off x="1143000" y="3571875"/>
            <a:ext cx="1219200" cy="457200"/>
          </a:xfrm>
          <a:prstGeom prst="rect">
            <a:avLst/>
          </a:prstGeom>
          <a:noFill/>
          <a:ln w="12700" cap="sq">
            <a:noFill/>
            <a:miter lim="800000"/>
            <a:headEnd type="none" w="sm" len="sm"/>
            <a:tailEnd type="none" w="sm" len="sm"/>
          </a:ln>
          <a:effectLst/>
        </p:spPr>
        <p:txBody>
          <a:bodyPr>
            <a:spAutoFit/>
          </a:bodyPr>
          <a:lstStyle/>
          <a:p>
            <a:pPr>
              <a:spcBef>
                <a:spcPct val="50000"/>
              </a:spcBef>
            </a:pPr>
            <a:r>
              <a:rPr lang="zh-CN" altLang="en-US" sz="2400">
                <a:ea typeface="宋体" pitchFamily="2" charset="-122"/>
              </a:rPr>
              <a:t>碱</a:t>
            </a:r>
            <a:r>
              <a:rPr lang="en-US" altLang="zh-CN" sz="2400">
                <a:ea typeface="宋体" pitchFamily="2" charset="-122"/>
              </a:rPr>
              <a:t>(1)</a:t>
            </a:r>
          </a:p>
        </p:txBody>
      </p:sp>
      <p:grpSp>
        <p:nvGrpSpPr>
          <p:cNvPr id="313351" name="Group 7"/>
          <p:cNvGrpSpPr>
            <a:grpSpLocks/>
          </p:cNvGrpSpPr>
          <p:nvPr/>
        </p:nvGrpSpPr>
        <p:grpSpPr bwMode="auto">
          <a:xfrm>
            <a:off x="1371600" y="2276475"/>
            <a:ext cx="1066800" cy="762000"/>
            <a:chOff x="864" y="1008"/>
            <a:chExt cx="672" cy="480"/>
          </a:xfrm>
        </p:grpSpPr>
        <p:sp>
          <p:nvSpPr>
            <p:cNvPr id="313352" name="Text Box 8"/>
            <p:cNvSpPr txBox="1">
              <a:spLocks noChangeArrowheads="1"/>
            </p:cNvSpPr>
            <p:nvPr/>
          </p:nvSpPr>
          <p:spPr bwMode="auto">
            <a:xfrm>
              <a:off x="1104" y="1008"/>
              <a:ext cx="336" cy="288"/>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sz="2400">
                  <a:ea typeface="宋体" pitchFamily="2" charset="-122"/>
                </a:rPr>
                <a:t>H</a:t>
              </a:r>
              <a:r>
                <a:rPr lang="en-US" altLang="zh-CN" sz="2400" baseline="30000">
                  <a:ea typeface="宋体" pitchFamily="2" charset="-122"/>
                </a:rPr>
                <a:t>+</a:t>
              </a:r>
              <a:endParaRPr lang="en-US" altLang="zh-CN">
                <a:ea typeface="宋体" pitchFamily="2" charset="-122"/>
              </a:endParaRPr>
            </a:p>
          </p:txBody>
        </p:sp>
        <p:sp>
          <p:nvSpPr>
            <p:cNvPr id="313353" name="Line 9"/>
            <p:cNvSpPr>
              <a:spLocks noChangeShapeType="1"/>
            </p:cNvSpPr>
            <p:nvPr/>
          </p:nvSpPr>
          <p:spPr bwMode="auto">
            <a:xfrm>
              <a:off x="864" y="1296"/>
              <a:ext cx="672" cy="0"/>
            </a:xfrm>
            <a:prstGeom prst="line">
              <a:avLst/>
            </a:prstGeom>
            <a:noFill/>
            <a:ln w="19050" cap="sq">
              <a:solidFill>
                <a:schemeClr val="tx1"/>
              </a:solidFill>
              <a:round/>
              <a:headEnd type="none" w="sm" len="sm"/>
              <a:tailEnd type="none" w="sm" len="sm"/>
            </a:ln>
            <a:effectLst/>
          </p:spPr>
          <p:txBody>
            <a:bodyPr wrap="none" anchor="ctr">
              <a:spAutoFit/>
            </a:bodyPr>
            <a:lstStyle/>
            <a:p>
              <a:endParaRPr lang="zh-CN" altLang="en-US"/>
            </a:p>
          </p:txBody>
        </p:sp>
        <p:sp>
          <p:nvSpPr>
            <p:cNvPr id="313354" name="Line 10"/>
            <p:cNvSpPr>
              <a:spLocks noChangeShapeType="1"/>
            </p:cNvSpPr>
            <p:nvPr/>
          </p:nvSpPr>
          <p:spPr bwMode="auto">
            <a:xfrm>
              <a:off x="864" y="1296"/>
              <a:ext cx="0" cy="192"/>
            </a:xfrm>
            <a:prstGeom prst="line">
              <a:avLst/>
            </a:prstGeom>
            <a:noFill/>
            <a:ln w="19050" cap="sq">
              <a:solidFill>
                <a:schemeClr val="tx1"/>
              </a:solidFill>
              <a:round/>
              <a:headEnd type="none" w="sm" len="sm"/>
              <a:tailEnd type="stealth" w="med" len="lg"/>
            </a:ln>
            <a:effectLst/>
          </p:spPr>
          <p:txBody>
            <a:bodyPr wrap="none" anchor="ctr">
              <a:spAutoFit/>
            </a:bodyPr>
            <a:lstStyle/>
            <a:p>
              <a:endParaRPr lang="zh-CN" altLang="en-US"/>
            </a:p>
          </p:txBody>
        </p:sp>
        <p:sp>
          <p:nvSpPr>
            <p:cNvPr id="313355" name="Line 11"/>
            <p:cNvSpPr>
              <a:spLocks noChangeShapeType="1"/>
            </p:cNvSpPr>
            <p:nvPr/>
          </p:nvSpPr>
          <p:spPr bwMode="auto">
            <a:xfrm>
              <a:off x="1536" y="1296"/>
              <a:ext cx="0" cy="192"/>
            </a:xfrm>
            <a:prstGeom prst="line">
              <a:avLst/>
            </a:prstGeom>
            <a:noFill/>
            <a:ln w="19050" cap="sq">
              <a:solidFill>
                <a:schemeClr val="tx1"/>
              </a:solidFill>
              <a:round/>
              <a:headEnd type="none" w="sm" len="sm"/>
              <a:tailEnd/>
            </a:ln>
            <a:effectLst/>
          </p:spPr>
          <p:txBody>
            <a:bodyPr wrap="none" anchor="ctr">
              <a:spAutoFit/>
            </a:bodyPr>
            <a:lstStyle/>
            <a:p>
              <a:endParaRPr lang="zh-CN" altLang="en-US"/>
            </a:p>
          </p:txBody>
        </p:sp>
      </p:grpSp>
      <p:sp>
        <p:nvSpPr>
          <p:cNvPr id="313356" name="Text Box 12"/>
          <p:cNvSpPr txBox="1">
            <a:spLocks noChangeArrowheads="1"/>
          </p:cNvSpPr>
          <p:nvPr/>
        </p:nvSpPr>
        <p:spPr bwMode="auto">
          <a:xfrm>
            <a:off x="1143000" y="5562600"/>
            <a:ext cx="1066800" cy="457200"/>
          </a:xfrm>
          <a:prstGeom prst="rect">
            <a:avLst/>
          </a:prstGeom>
          <a:noFill/>
          <a:ln w="12700" cap="sq">
            <a:noFill/>
            <a:miter lim="800000"/>
            <a:headEnd type="none" w="sm" len="sm"/>
            <a:tailEnd type="none" w="sm" len="sm"/>
          </a:ln>
          <a:effectLst/>
        </p:spPr>
        <p:txBody>
          <a:bodyPr>
            <a:spAutoFit/>
          </a:bodyPr>
          <a:lstStyle/>
          <a:p>
            <a:pPr>
              <a:spcBef>
                <a:spcPct val="50000"/>
              </a:spcBef>
            </a:pPr>
            <a:r>
              <a:rPr lang="zh-CN" altLang="en-US" sz="2400">
                <a:ea typeface="宋体" pitchFamily="2" charset="-122"/>
              </a:rPr>
              <a:t>酸</a:t>
            </a:r>
            <a:r>
              <a:rPr lang="en-US" altLang="zh-CN" sz="2400">
                <a:ea typeface="宋体" pitchFamily="2" charset="-122"/>
              </a:rPr>
              <a:t>(1)</a:t>
            </a:r>
            <a:endParaRPr lang="en-US" altLang="zh-CN">
              <a:ea typeface="宋体" pitchFamily="2" charset="-122"/>
            </a:endParaRPr>
          </a:p>
        </p:txBody>
      </p:sp>
      <p:sp>
        <p:nvSpPr>
          <p:cNvPr id="313357" name="Text Box 13"/>
          <p:cNvSpPr txBox="1">
            <a:spLocks noChangeArrowheads="1"/>
          </p:cNvSpPr>
          <p:nvPr/>
        </p:nvSpPr>
        <p:spPr bwMode="auto">
          <a:xfrm>
            <a:off x="2286000" y="5562600"/>
            <a:ext cx="1143000" cy="457200"/>
          </a:xfrm>
          <a:prstGeom prst="rect">
            <a:avLst/>
          </a:prstGeom>
          <a:noFill/>
          <a:ln w="12700" cap="sq">
            <a:noFill/>
            <a:miter lim="800000"/>
            <a:headEnd type="none" w="sm" len="sm"/>
            <a:tailEnd type="none" w="sm" len="sm"/>
          </a:ln>
          <a:effectLst/>
        </p:spPr>
        <p:txBody>
          <a:bodyPr>
            <a:spAutoFit/>
          </a:bodyPr>
          <a:lstStyle/>
          <a:p>
            <a:pPr>
              <a:spcBef>
                <a:spcPct val="50000"/>
              </a:spcBef>
            </a:pPr>
            <a:r>
              <a:rPr lang="zh-CN" altLang="en-US" sz="2400">
                <a:ea typeface="宋体" pitchFamily="2" charset="-122"/>
              </a:rPr>
              <a:t>碱</a:t>
            </a:r>
            <a:r>
              <a:rPr lang="en-US" altLang="zh-CN" sz="2400">
                <a:ea typeface="宋体" pitchFamily="2" charset="-122"/>
              </a:rPr>
              <a:t>(2)</a:t>
            </a:r>
            <a:endParaRPr lang="en-US" altLang="zh-CN">
              <a:ea typeface="宋体" pitchFamily="2" charset="-122"/>
            </a:endParaRPr>
          </a:p>
        </p:txBody>
      </p:sp>
      <p:sp>
        <p:nvSpPr>
          <p:cNvPr id="313358" name="Text Box 14"/>
          <p:cNvSpPr txBox="1">
            <a:spLocks noChangeArrowheads="1"/>
          </p:cNvSpPr>
          <p:nvPr/>
        </p:nvSpPr>
        <p:spPr bwMode="auto">
          <a:xfrm>
            <a:off x="3657600" y="5562600"/>
            <a:ext cx="1066800" cy="457200"/>
          </a:xfrm>
          <a:prstGeom prst="rect">
            <a:avLst/>
          </a:prstGeom>
          <a:noFill/>
          <a:ln w="12700" cap="sq">
            <a:noFill/>
            <a:miter lim="800000"/>
            <a:headEnd type="none" w="sm" len="sm"/>
            <a:tailEnd type="none" w="sm" len="sm"/>
          </a:ln>
          <a:effectLst/>
        </p:spPr>
        <p:txBody>
          <a:bodyPr>
            <a:spAutoFit/>
          </a:bodyPr>
          <a:lstStyle/>
          <a:p>
            <a:pPr>
              <a:spcBef>
                <a:spcPct val="50000"/>
              </a:spcBef>
            </a:pPr>
            <a:r>
              <a:rPr lang="zh-CN" altLang="en-US" sz="2400">
                <a:ea typeface="宋体" pitchFamily="2" charset="-122"/>
              </a:rPr>
              <a:t>酸</a:t>
            </a:r>
            <a:r>
              <a:rPr lang="en-US" altLang="zh-CN" sz="2400">
                <a:ea typeface="宋体" pitchFamily="2" charset="-122"/>
              </a:rPr>
              <a:t>(2)</a:t>
            </a:r>
          </a:p>
        </p:txBody>
      </p:sp>
      <p:sp>
        <p:nvSpPr>
          <p:cNvPr id="313359" name="Text Box 15"/>
          <p:cNvSpPr txBox="1">
            <a:spLocks noChangeArrowheads="1"/>
          </p:cNvSpPr>
          <p:nvPr/>
        </p:nvSpPr>
        <p:spPr bwMode="auto">
          <a:xfrm>
            <a:off x="4876800" y="5562600"/>
            <a:ext cx="1219200" cy="457200"/>
          </a:xfrm>
          <a:prstGeom prst="rect">
            <a:avLst/>
          </a:prstGeom>
          <a:noFill/>
          <a:ln w="12700" cap="sq">
            <a:noFill/>
            <a:miter lim="800000"/>
            <a:headEnd type="none" w="sm" len="sm"/>
            <a:tailEnd type="none" w="sm" len="sm"/>
          </a:ln>
          <a:effectLst/>
        </p:spPr>
        <p:txBody>
          <a:bodyPr>
            <a:spAutoFit/>
          </a:bodyPr>
          <a:lstStyle/>
          <a:p>
            <a:pPr>
              <a:spcBef>
                <a:spcPct val="50000"/>
              </a:spcBef>
            </a:pPr>
            <a:r>
              <a:rPr lang="zh-CN" altLang="en-US" sz="2400">
                <a:ea typeface="宋体" pitchFamily="2" charset="-122"/>
              </a:rPr>
              <a:t>碱</a:t>
            </a:r>
            <a:r>
              <a:rPr lang="en-US" altLang="zh-CN" sz="2400">
                <a:ea typeface="宋体" pitchFamily="2" charset="-122"/>
              </a:rPr>
              <a:t>(1)</a:t>
            </a:r>
          </a:p>
        </p:txBody>
      </p:sp>
      <p:grpSp>
        <p:nvGrpSpPr>
          <p:cNvPr id="313360" name="Group 16"/>
          <p:cNvGrpSpPr>
            <a:grpSpLocks/>
          </p:cNvGrpSpPr>
          <p:nvPr/>
        </p:nvGrpSpPr>
        <p:grpSpPr bwMode="auto">
          <a:xfrm>
            <a:off x="1524000" y="4267200"/>
            <a:ext cx="1066800" cy="762000"/>
            <a:chOff x="960" y="2688"/>
            <a:chExt cx="672" cy="480"/>
          </a:xfrm>
        </p:grpSpPr>
        <p:sp>
          <p:nvSpPr>
            <p:cNvPr id="313361" name="Text Box 17"/>
            <p:cNvSpPr txBox="1">
              <a:spLocks noChangeArrowheads="1"/>
            </p:cNvSpPr>
            <p:nvPr/>
          </p:nvSpPr>
          <p:spPr bwMode="auto">
            <a:xfrm>
              <a:off x="1200" y="2688"/>
              <a:ext cx="384" cy="288"/>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sz="2400">
                  <a:ea typeface="宋体" pitchFamily="2" charset="-122"/>
                </a:rPr>
                <a:t>H</a:t>
              </a:r>
              <a:r>
                <a:rPr lang="en-US" altLang="zh-CN" sz="2400" baseline="30000">
                  <a:ea typeface="宋体" pitchFamily="2" charset="-122"/>
                </a:rPr>
                <a:t>+</a:t>
              </a:r>
              <a:endParaRPr lang="en-US" altLang="zh-CN">
                <a:ea typeface="宋体" pitchFamily="2" charset="-122"/>
              </a:endParaRPr>
            </a:p>
          </p:txBody>
        </p:sp>
        <p:sp>
          <p:nvSpPr>
            <p:cNvPr id="313362" name="Line 18"/>
            <p:cNvSpPr>
              <a:spLocks noChangeShapeType="1"/>
            </p:cNvSpPr>
            <p:nvPr/>
          </p:nvSpPr>
          <p:spPr bwMode="auto">
            <a:xfrm>
              <a:off x="960" y="2976"/>
              <a:ext cx="672" cy="0"/>
            </a:xfrm>
            <a:prstGeom prst="line">
              <a:avLst/>
            </a:prstGeom>
            <a:noFill/>
            <a:ln w="19050" cap="sq">
              <a:solidFill>
                <a:schemeClr val="tx1"/>
              </a:solidFill>
              <a:round/>
              <a:headEnd type="none" w="sm" len="sm"/>
              <a:tailEnd type="none" w="sm" len="sm"/>
            </a:ln>
            <a:effectLst/>
          </p:spPr>
          <p:txBody>
            <a:bodyPr wrap="none" anchor="ctr">
              <a:spAutoFit/>
            </a:bodyPr>
            <a:lstStyle/>
            <a:p>
              <a:endParaRPr lang="zh-CN" altLang="en-US"/>
            </a:p>
          </p:txBody>
        </p:sp>
        <p:sp>
          <p:nvSpPr>
            <p:cNvPr id="313363" name="Line 19"/>
            <p:cNvSpPr>
              <a:spLocks noChangeShapeType="1"/>
            </p:cNvSpPr>
            <p:nvPr/>
          </p:nvSpPr>
          <p:spPr bwMode="auto">
            <a:xfrm>
              <a:off x="960" y="2976"/>
              <a:ext cx="0" cy="192"/>
            </a:xfrm>
            <a:prstGeom prst="line">
              <a:avLst/>
            </a:prstGeom>
            <a:noFill/>
            <a:ln w="19050" cap="sq">
              <a:solidFill>
                <a:schemeClr val="tx1"/>
              </a:solidFill>
              <a:round/>
              <a:headEnd type="none" w="sm" len="sm"/>
              <a:tailEnd/>
            </a:ln>
            <a:effectLst/>
          </p:spPr>
          <p:txBody>
            <a:bodyPr wrap="none" anchor="ctr">
              <a:spAutoFit/>
            </a:bodyPr>
            <a:lstStyle/>
            <a:p>
              <a:endParaRPr lang="zh-CN" altLang="en-US"/>
            </a:p>
          </p:txBody>
        </p:sp>
        <p:sp>
          <p:nvSpPr>
            <p:cNvPr id="313364" name="Line 20"/>
            <p:cNvSpPr>
              <a:spLocks noChangeShapeType="1"/>
            </p:cNvSpPr>
            <p:nvPr/>
          </p:nvSpPr>
          <p:spPr bwMode="auto">
            <a:xfrm>
              <a:off x="1632" y="2976"/>
              <a:ext cx="0" cy="192"/>
            </a:xfrm>
            <a:prstGeom prst="line">
              <a:avLst/>
            </a:prstGeom>
            <a:noFill/>
            <a:ln w="19050" cap="sq">
              <a:solidFill>
                <a:schemeClr val="tx1"/>
              </a:solidFill>
              <a:round/>
              <a:headEnd type="none" w="sm" len="sm"/>
              <a:tailEnd type="stealth" w="med" len="lg"/>
            </a:ln>
            <a:effectLst/>
          </p:spPr>
          <p:txBody>
            <a:bodyPr wrap="none" anchor="ctr">
              <a:spAutoFit/>
            </a:bodyPr>
            <a:lstStyle/>
            <a:p>
              <a:endParaRPr lang="zh-CN" altLang="en-US"/>
            </a:p>
          </p:txBody>
        </p:sp>
      </p:grpSp>
      <p:grpSp>
        <p:nvGrpSpPr>
          <p:cNvPr id="313365" name="Group 21"/>
          <p:cNvGrpSpPr>
            <a:grpSpLocks/>
          </p:cNvGrpSpPr>
          <p:nvPr/>
        </p:nvGrpSpPr>
        <p:grpSpPr bwMode="auto">
          <a:xfrm>
            <a:off x="1143000" y="2962275"/>
            <a:ext cx="5105400" cy="579438"/>
            <a:chOff x="720" y="1440"/>
            <a:chExt cx="3216" cy="365"/>
          </a:xfrm>
        </p:grpSpPr>
        <p:sp>
          <p:nvSpPr>
            <p:cNvPr id="313366" name="Text Box 22"/>
            <p:cNvSpPr txBox="1">
              <a:spLocks noChangeArrowheads="1"/>
            </p:cNvSpPr>
            <p:nvPr/>
          </p:nvSpPr>
          <p:spPr bwMode="auto">
            <a:xfrm>
              <a:off x="720" y="1440"/>
              <a:ext cx="3216" cy="365"/>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a:ea typeface="宋体" pitchFamily="2" charset="-122"/>
                </a:rPr>
                <a:t>Ac</a:t>
              </a:r>
              <a:r>
                <a:rPr lang="zh-CN" altLang="en-US" baseline="30000">
                  <a:ea typeface="宋体" pitchFamily="2" charset="-122"/>
                </a:rPr>
                <a:t>－</a:t>
              </a:r>
              <a:r>
                <a:rPr lang="en-US" altLang="zh-CN">
                  <a:ea typeface="宋体" pitchFamily="2" charset="-122"/>
                </a:rPr>
                <a:t>+H</a:t>
              </a:r>
              <a:r>
                <a:rPr lang="en-US" altLang="zh-CN" baseline="-25000">
                  <a:ea typeface="宋体" pitchFamily="2" charset="-122"/>
                </a:rPr>
                <a:t>2</a:t>
              </a:r>
              <a:r>
                <a:rPr lang="en-US" altLang="zh-CN">
                  <a:ea typeface="宋体" pitchFamily="2" charset="-122"/>
                </a:rPr>
                <a:t>O      OH</a:t>
              </a:r>
              <a:r>
                <a:rPr lang="zh-CN" altLang="en-US" baseline="30000">
                  <a:ea typeface="宋体" pitchFamily="2" charset="-122"/>
                </a:rPr>
                <a:t>－</a:t>
              </a:r>
              <a:r>
                <a:rPr lang="zh-CN" altLang="en-US">
                  <a:ea typeface="宋体" pitchFamily="2" charset="-122"/>
                </a:rPr>
                <a:t> </a:t>
              </a:r>
              <a:r>
                <a:rPr lang="en-US" altLang="zh-CN">
                  <a:ea typeface="宋体" pitchFamily="2" charset="-122"/>
                </a:rPr>
                <a:t>+ HAc</a:t>
              </a:r>
            </a:p>
          </p:txBody>
        </p:sp>
        <p:graphicFrame>
          <p:nvGraphicFramePr>
            <p:cNvPr id="313367" name="Object 23"/>
            <p:cNvGraphicFramePr>
              <a:graphicFrameLocks noChangeAspect="1"/>
            </p:cNvGraphicFramePr>
            <p:nvPr/>
          </p:nvGraphicFramePr>
          <p:xfrm>
            <a:off x="1824" y="1552"/>
            <a:ext cx="410" cy="129"/>
          </p:xfrm>
          <a:graphic>
            <a:graphicData uri="http://schemas.openxmlformats.org/presentationml/2006/ole">
              <p:oleObj spid="_x0000_s313367" name="CS ChemDraw Drawing" r:id="rId3" imgW="650160" imgH="205560" progId="">
                <p:embed/>
              </p:oleObj>
            </a:graphicData>
          </a:graphic>
        </p:graphicFrame>
      </p:grpSp>
      <p:grpSp>
        <p:nvGrpSpPr>
          <p:cNvPr id="313368" name="Group 24"/>
          <p:cNvGrpSpPr>
            <a:grpSpLocks/>
          </p:cNvGrpSpPr>
          <p:nvPr/>
        </p:nvGrpSpPr>
        <p:grpSpPr bwMode="auto">
          <a:xfrm>
            <a:off x="1143000" y="4953000"/>
            <a:ext cx="5257800" cy="609600"/>
            <a:chOff x="720" y="3120"/>
            <a:chExt cx="3312" cy="384"/>
          </a:xfrm>
        </p:grpSpPr>
        <p:sp>
          <p:nvSpPr>
            <p:cNvPr id="313369" name="Text Box 25"/>
            <p:cNvSpPr txBox="1">
              <a:spLocks noChangeArrowheads="1"/>
            </p:cNvSpPr>
            <p:nvPr/>
          </p:nvSpPr>
          <p:spPr bwMode="auto">
            <a:xfrm>
              <a:off x="816" y="3120"/>
              <a:ext cx="3216" cy="365"/>
            </a:xfrm>
            <a:prstGeom prst="rect">
              <a:avLst/>
            </a:prstGeom>
            <a:noFill/>
            <a:ln w="12700" cap="sq">
              <a:noFill/>
              <a:miter lim="800000"/>
              <a:headEnd type="none" w="sm" len="sm"/>
              <a:tailEnd type="none" w="sm" len="sm"/>
            </a:ln>
            <a:effectLst/>
          </p:spPr>
          <p:txBody>
            <a:bodyPr>
              <a:spAutoFit/>
            </a:bodyPr>
            <a:lstStyle/>
            <a:p>
              <a:pPr>
                <a:spcBef>
                  <a:spcPct val="50000"/>
                </a:spcBef>
              </a:pPr>
              <a:r>
                <a:rPr lang="en-US" altLang="zh-CN">
                  <a:ea typeface="宋体" pitchFamily="2" charset="-122"/>
                </a:rPr>
                <a:t>      + H</a:t>
              </a:r>
              <a:r>
                <a:rPr lang="en-US" altLang="zh-CN" baseline="-25000">
                  <a:ea typeface="宋体" pitchFamily="2" charset="-122"/>
                </a:rPr>
                <a:t>2</a:t>
              </a:r>
              <a:r>
                <a:rPr lang="en-US" altLang="zh-CN">
                  <a:ea typeface="宋体" pitchFamily="2" charset="-122"/>
                </a:rPr>
                <a:t>O        H</a:t>
              </a:r>
              <a:r>
                <a:rPr lang="en-US" altLang="zh-CN" baseline="-25000">
                  <a:ea typeface="宋体" pitchFamily="2" charset="-122"/>
                </a:rPr>
                <a:t>3</a:t>
              </a:r>
              <a:r>
                <a:rPr lang="en-US" altLang="zh-CN">
                  <a:ea typeface="宋体" pitchFamily="2" charset="-122"/>
                </a:rPr>
                <a:t>O</a:t>
              </a:r>
              <a:r>
                <a:rPr lang="en-US" altLang="zh-CN" baseline="30000">
                  <a:ea typeface="宋体" pitchFamily="2" charset="-122"/>
                </a:rPr>
                <a:t>+</a:t>
              </a:r>
              <a:r>
                <a:rPr lang="en-US" altLang="zh-CN">
                  <a:ea typeface="宋体" pitchFamily="2" charset="-122"/>
                </a:rPr>
                <a:t> + NH</a:t>
              </a:r>
              <a:r>
                <a:rPr lang="en-US" altLang="zh-CN" baseline="-25000">
                  <a:ea typeface="宋体" pitchFamily="2" charset="-122"/>
                </a:rPr>
                <a:t>3</a:t>
              </a:r>
              <a:endParaRPr lang="en-US" altLang="zh-CN">
                <a:ea typeface="宋体" pitchFamily="2" charset="-122"/>
              </a:endParaRPr>
            </a:p>
          </p:txBody>
        </p:sp>
        <p:graphicFrame>
          <p:nvGraphicFramePr>
            <p:cNvPr id="313370" name="Object 26"/>
            <p:cNvGraphicFramePr>
              <a:graphicFrameLocks noChangeAspect="1"/>
            </p:cNvGraphicFramePr>
            <p:nvPr/>
          </p:nvGraphicFramePr>
          <p:xfrm>
            <a:off x="720" y="3160"/>
            <a:ext cx="528" cy="344"/>
          </p:xfrm>
          <a:graphic>
            <a:graphicData uri="http://schemas.openxmlformats.org/presentationml/2006/ole">
              <p:oleObj spid="_x0000_s313370" name="公式" r:id="rId4" imgW="622080" imgH="406080" progId="Equation.3">
                <p:embed/>
              </p:oleObj>
            </a:graphicData>
          </a:graphic>
        </p:graphicFrame>
        <p:graphicFrame>
          <p:nvGraphicFramePr>
            <p:cNvPr id="313371" name="Object 27"/>
            <p:cNvGraphicFramePr>
              <a:graphicFrameLocks noChangeAspect="1"/>
            </p:cNvGraphicFramePr>
            <p:nvPr/>
          </p:nvGraphicFramePr>
          <p:xfrm>
            <a:off x="1968" y="3247"/>
            <a:ext cx="410" cy="129"/>
          </p:xfrm>
          <a:graphic>
            <a:graphicData uri="http://schemas.openxmlformats.org/presentationml/2006/ole">
              <p:oleObj spid="_x0000_s313371" name="CS ChemDraw Drawing" r:id="rId5" imgW="650160" imgH="205560" progId="">
                <p:embed/>
              </p:oleObj>
            </a:graphicData>
          </a:graphic>
        </p:graphicFrame>
      </p:grpSp>
      <p:pic>
        <p:nvPicPr>
          <p:cNvPr id="313373" name="Picture 29" descr="返回">
            <a:hlinkClick r:id="rId6" action="ppaction://hlinksldjump"/>
          </p:cNvPr>
          <p:cNvPicPr>
            <a:picLocks noChangeAspect="1" noChangeArrowheads="1"/>
          </p:cNvPicPr>
          <p:nvPr/>
        </p:nvPicPr>
        <p:blipFill>
          <a:blip r:embed="rId7"/>
          <a:srcRect/>
          <a:stretch>
            <a:fillRect/>
          </a:stretch>
        </p:blipFill>
        <p:spPr bwMode="auto">
          <a:xfrm>
            <a:off x="7494588" y="6383338"/>
            <a:ext cx="792162" cy="468312"/>
          </a:xfrm>
          <a:prstGeom prst="rect">
            <a:avLst/>
          </a:prstGeom>
          <a:noFill/>
        </p:spPr>
      </p:pic>
      <p:sp>
        <p:nvSpPr>
          <p:cNvPr id="313374" name="Rectangle 30"/>
          <p:cNvSpPr>
            <a:spLocks noGrp="1" noChangeArrowheads="1"/>
          </p:cNvSpPr>
          <p:nvPr>
            <p:ph type="title" idx="4294967295"/>
          </p:nvPr>
        </p:nvSpPr>
        <p:spPr/>
        <p:txBody>
          <a:bodyPr/>
          <a:lstStyle/>
          <a:p>
            <a:r>
              <a:rPr lang="en-US" altLang="zh-CN" i="1">
                <a:latin typeface="Times New Roman" pitchFamily="18" charset="0"/>
              </a:rPr>
              <a:t>2.2.4.2 </a:t>
            </a:r>
            <a:r>
              <a:rPr lang="zh-CN" altLang="en-US" i="1">
                <a:latin typeface="Times New Roman" pitchFamily="18" charset="0"/>
              </a:rPr>
              <a:t>酸碱反应</a:t>
            </a:r>
          </a:p>
        </p:txBody>
      </p:sp>
    </p:spTree>
  </p:cSld>
  <p:clrMapOvr>
    <a:masterClrMapping/>
  </p:clrMapOvr>
  <p:transition>
    <p:blinds/>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1" name="Rectangle 3"/>
          <p:cNvSpPr>
            <a:spLocks noGrp="1" noChangeArrowheads="1"/>
          </p:cNvSpPr>
          <p:nvPr>
            <p:ph type="body" idx="1"/>
          </p:nvPr>
        </p:nvSpPr>
        <p:spPr/>
        <p:txBody>
          <a:bodyPr/>
          <a:lstStyle/>
          <a:p>
            <a:r>
              <a:rPr lang="zh-CN" altLang="en-US">
                <a:solidFill>
                  <a:schemeClr val="folHlink"/>
                </a:solidFill>
              </a:rPr>
              <a:t>非水溶液中的酸碱反应，也是离子酸碱的质子转移反应。</a:t>
            </a:r>
          </a:p>
        </p:txBody>
      </p:sp>
      <p:sp>
        <p:nvSpPr>
          <p:cNvPr id="457733" name="Rectangle 5"/>
          <p:cNvSpPr>
            <a:spLocks noChangeArrowheads="1"/>
          </p:cNvSpPr>
          <p:nvPr/>
        </p:nvSpPr>
        <p:spPr bwMode="auto">
          <a:xfrm>
            <a:off x="812800" y="114300"/>
            <a:ext cx="8113713" cy="876300"/>
          </a:xfrm>
          <a:prstGeom prst="rect">
            <a:avLst/>
          </a:prstGeom>
          <a:noFill/>
          <a:ln w="9525">
            <a:noFill/>
            <a:miter lim="800000"/>
            <a:headEnd/>
            <a:tailEnd/>
          </a:ln>
        </p:spPr>
        <p:txBody>
          <a:bodyPr anchor="b"/>
          <a:lstStyle/>
          <a:p>
            <a:pPr algn="ctr"/>
            <a:r>
              <a:rPr lang="en-US" altLang="zh-CN" sz="4000" i="1">
                <a:solidFill>
                  <a:srgbClr val="FF3300"/>
                </a:solidFill>
                <a:effectLst>
                  <a:outerShdw blurRad="38100" dist="38100" dir="2700000" algn="tl">
                    <a:srgbClr val="C0C0C0"/>
                  </a:outerShdw>
                </a:effectLst>
              </a:rPr>
              <a:t>2.2.4.2 </a:t>
            </a:r>
            <a:r>
              <a:rPr lang="zh-CN" altLang="en-US" sz="4000" i="1">
                <a:solidFill>
                  <a:srgbClr val="FF3300"/>
                </a:solidFill>
                <a:effectLst>
                  <a:outerShdw blurRad="38100" dist="38100" dir="2700000" algn="tl">
                    <a:srgbClr val="C0C0C0"/>
                  </a:outerShdw>
                </a:effectLst>
              </a:rPr>
              <a:t>酸碱反应</a:t>
            </a:r>
          </a:p>
        </p:txBody>
      </p:sp>
      <p:pic>
        <p:nvPicPr>
          <p:cNvPr id="457734" name="Picture 6"/>
          <p:cNvPicPr>
            <a:picLocks noChangeAspect="1" noChangeArrowheads="1"/>
          </p:cNvPicPr>
          <p:nvPr/>
        </p:nvPicPr>
        <p:blipFill>
          <a:blip r:embed="rId2"/>
          <a:srcRect/>
          <a:stretch>
            <a:fillRect/>
          </a:stretch>
        </p:blipFill>
        <p:spPr bwMode="auto">
          <a:xfrm>
            <a:off x="1763713" y="2924175"/>
            <a:ext cx="5761037" cy="2541588"/>
          </a:xfrm>
          <a:prstGeom prst="rect">
            <a:avLst/>
          </a:prstGeom>
          <a:noFill/>
          <a:ln w="9525">
            <a:noFill/>
            <a:miter lim="800000"/>
            <a:headEnd/>
            <a:tailEnd/>
          </a:ln>
        </p:spPr>
      </p:pic>
    </p:spTree>
  </p:cSld>
  <p:clrMapOvr>
    <a:masterClrMapping/>
  </p:clrMapOvr>
  <p:transition>
    <p:blinds/>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4372" name="Picture 4" descr="返回">
            <a:hlinkClick r:id="rId3" action="ppaction://hlinksldjump"/>
          </p:cNvPr>
          <p:cNvPicPr>
            <a:picLocks noChangeAspect="1" noChangeArrowheads="1"/>
          </p:cNvPicPr>
          <p:nvPr/>
        </p:nvPicPr>
        <p:blipFill>
          <a:blip r:embed="rId4"/>
          <a:srcRect/>
          <a:stretch>
            <a:fillRect/>
          </a:stretch>
        </p:blipFill>
        <p:spPr bwMode="auto">
          <a:xfrm>
            <a:off x="7494588" y="6383338"/>
            <a:ext cx="792162" cy="468312"/>
          </a:xfrm>
          <a:prstGeom prst="rect">
            <a:avLst/>
          </a:prstGeom>
          <a:noFill/>
        </p:spPr>
      </p:pic>
      <p:sp>
        <p:nvSpPr>
          <p:cNvPr id="314374" name="Rectangle 6"/>
          <p:cNvSpPr>
            <a:spLocks noGrp="1" noChangeArrowheads="1"/>
          </p:cNvSpPr>
          <p:nvPr>
            <p:ph type="title"/>
          </p:nvPr>
        </p:nvSpPr>
        <p:spPr/>
        <p:txBody>
          <a:bodyPr/>
          <a:lstStyle/>
          <a:p>
            <a:r>
              <a:rPr lang="zh-CN" altLang="en-US"/>
              <a:t>酸碱反应方向</a:t>
            </a:r>
          </a:p>
        </p:txBody>
      </p:sp>
      <p:sp>
        <p:nvSpPr>
          <p:cNvPr id="314375" name="Rectangle 7"/>
          <p:cNvSpPr>
            <a:spLocks noChangeArrowheads="1"/>
          </p:cNvSpPr>
          <p:nvPr/>
        </p:nvSpPr>
        <p:spPr bwMode="auto">
          <a:xfrm>
            <a:off x="576263" y="1270000"/>
            <a:ext cx="8459787" cy="4679950"/>
          </a:xfrm>
          <a:prstGeom prst="rect">
            <a:avLst/>
          </a:prstGeom>
          <a:noFill/>
          <a:ln w="9525">
            <a:noFill/>
            <a:miter lim="800000"/>
            <a:headEnd/>
            <a:tailEnd/>
          </a:ln>
        </p:spPr>
        <p:txBody>
          <a:bodyPr/>
          <a:lstStyle/>
          <a:p>
            <a:pPr marL="342900" indent="-342900">
              <a:lnSpc>
                <a:spcPct val="130000"/>
              </a:lnSpc>
              <a:spcBef>
                <a:spcPct val="20000"/>
              </a:spcBef>
              <a:buClr>
                <a:srgbClr val="FF00FF"/>
              </a:buClr>
              <a:buFont typeface="Wingdings" pitchFamily="2" charset="2"/>
              <a:buChar char="v"/>
            </a:pPr>
            <a:r>
              <a:rPr lang="zh-CN" altLang="en-US">
                <a:solidFill>
                  <a:schemeClr val="folHlink"/>
                </a:solidFill>
              </a:rPr>
              <a:t>酸碱反应方向</a:t>
            </a:r>
            <a:r>
              <a:rPr lang="zh-CN" altLang="en-US">
                <a:solidFill>
                  <a:schemeClr val="hlink"/>
                </a:solidFill>
              </a:rPr>
              <a:t>是较强的酸与较强的碱作用，生成较弱的碱和较弱的酸的过程：</a:t>
            </a:r>
          </a:p>
          <a:p>
            <a:pPr marL="342900" indent="-342900" algn="ctr">
              <a:lnSpc>
                <a:spcPct val="130000"/>
              </a:lnSpc>
              <a:spcBef>
                <a:spcPct val="20000"/>
              </a:spcBef>
              <a:buClr>
                <a:srgbClr val="FF00FF"/>
              </a:buClr>
              <a:buFont typeface="Wingdings" pitchFamily="2" charset="2"/>
              <a:buNone/>
            </a:pPr>
            <a:r>
              <a:rPr lang="zh-CN" altLang="en-US">
                <a:solidFill>
                  <a:srgbClr val="FF3300"/>
                </a:solidFill>
              </a:rPr>
              <a:t>较强酸 </a:t>
            </a:r>
            <a:r>
              <a:rPr lang="en-US" altLang="zh-CN">
                <a:solidFill>
                  <a:srgbClr val="FF3300"/>
                </a:solidFill>
              </a:rPr>
              <a:t>+ </a:t>
            </a:r>
            <a:r>
              <a:rPr lang="zh-CN" altLang="en-US">
                <a:solidFill>
                  <a:srgbClr val="FF3300"/>
                </a:solidFill>
              </a:rPr>
              <a:t>较强碱 </a:t>
            </a:r>
            <a:r>
              <a:rPr lang="zh-CN" altLang="en-US">
                <a:solidFill>
                  <a:srgbClr val="FF3300"/>
                </a:solidFill>
                <a:cs typeface="Times New Roman" pitchFamily="18" charset="0"/>
              </a:rPr>
              <a:t>→ </a:t>
            </a:r>
            <a:r>
              <a:rPr lang="zh-CN" altLang="en-US">
                <a:solidFill>
                  <a:srgbClr val="FF3300"/>
                </a:solidFill>
              </a:rPr>
              <a:t>较弱碱 </a:t>
            </a:r>
            <a:r>
              <a:rPr lang="en-US" altLang="zh-CN">
                <a:solidFill>
                  <a:srgbClr val="FF3300"/>
                </a:solidFill>
              </a:rPr>
              <a:t>+ </a:t>
            </a:r>
            <a:r>
              <a:rPr lang="zh-CN" altLang="en-US">
                <a:solidFill>
                  <a:srgbClr val="FF3300"/>
                </a:solidFill>
              </a:rPr>
              <a:t>较弱酸</a:t>
            </a:r>
          </a:p>
        </p:txBody>
      </p:sp>
    </p:spTree>
  </p:cSld>
  <p:clrMapOvr>
    <a:masterClrMapping/>
  </p:clrMapOvr>
  <p:transition>
    <p:blinds/>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a:xfrm>
            <a:off x="812800" y="206375"/>
            <a:ext cx="8113713" cy="701675"/>
          </a:xfrm>
          <a:noFill/>
          <a:ln/>
        </p:spPr>
        <p:txBody>
          <a:bodyPr anchor="t">
            <a:spAutoFit/>
          </a:bodyPr>
          <a:lstStyle/>
          <a:p>
            <a:r>
              <a:rPr lang="zh-CN" altLang="en-US">
                <a:latin typeface="Times New Roman" pitchFamily="18" charset="0"/>
              </a:rPr>
              <a:t>酸碱质子理论的意义及缺陷</a:t>
            </a:r>
          </a:p>
        </p:txBody>
      </p:sp>
      <p:pic>
        <p:nvPicPr>
          <p:cNvPr id="316420" name="Picture 4" descr="返回">
            <a:hlinkClick r:id="rId3" action="ppaction://hlinksldjump"/>
          </p:cNvPr>
          <p:cNvPicPr>
            <a:picLocks noChangeAspect="1" noChangeArrowheads="1"/>
          </p:cNvPicPr>
          <p:nvPr/>
        </p:nvPicPr>
        <p:blipFill>
          <a:blip r:embed="rId4"/>
          <a:srcRect/>
          <a:stretch>
            <a:fillRect/>
          </a:stretch>
        </p:blipFill>
        <p:spPr bwMode="auto">
          <a:xfrm>
            <a:off x="7494588" y="6383338"/>
            <a:ext cx="792162" cy="468312"/>
          </a:xfrm>
          <a:prstGeom prst="rect">
            <a:avLst/>
          </a:prstGeom>
          <a:noFill/>
        </p:spPr>
      </p:pic>
      <p:sp>
        <p:nvSpPr>
          <p:cNvPr id="316421" name="Rectangle 5"/>
          <p:cNvSpPr>
            <a:spLocks noChangeArrowheads="1"/>
          </p:cNvSpPr>
          <p:nvPr/>
        </p:nvSpPr>
        <p:spPr bwMode="auto">
          <a:xfrm>
            <a:off x="611188" y="1301750"/>
            <a:ext cx="8382000" cy="4864100"/>
          </a:xfrm>
          <a:prstGeom prst="rect">
            <a:avLst/>
          </a:prstGeom>
          <a:noFill/>
          <a:ln w="9525">
            <a:noFill/>
            <a:miter lim="800000"/>
            <a:headEnd/>
            <a:tailEnd/>
          </a:ln>
        </p:spPr>
        <p:txBody>
          <a:bodyPr/>
          <a:lstStyle/>
          <a:p>
            <a:pPr marL="342900" indent="-342900">
              <a:lnSpc>
                <a:spcPct val="110000"/>
              </a:lnSpc>
              <a:spcBef>
                <a:spcPct val="20000"/>
              </a:spcBef>
              <a:buClr>
                <a:srgbClr val="FF00FF"/>
              </a:buClr>
              <a:buFont typeface="Wingdings" pitchFamily="2" charset="2"/>
              <a:buChar char="v"/>
            </a:pPr>
            <a:r>
              <a:rPr lang="zh-CN" altLang="en-US" sz="2800">
                <a:solidFill>
                  <a:schemeClr val="folHlink"/>
                </a:solidFill>
              </a:rPr>
              <a:t>酸碱质子理论克服了酸碱电离理论的缺陷</a:t>
            </a:r>
          </a:p>
          <a:p>
            <a:pPr marL="742950" lvl="1" indent="-285750">
              <a:lnSpc>
                <a:spcPct val="110000"/>
              </a:lnSpc>
              <a:spcBef>
                <a:spcPct val="20000"/>
              </a:spcBef>
              <a:buFontTx/>
              <a:buChar char="–"/>
            </a:pPr>
            <a:r>
              <a:rPr lang="zh-CN" altLang="en-US" sz="2800">
                <a:solidFill>
                  <a:srgbClr val="3333FF"/>
                </a:solidFill>
              </a:rPr>
              <a:t>扩大了酸、碱的范围。</a:t>
            </a:r>
          </a:p>
          <a:p>
            <a:pPr marL="742950" lvl="1" indent="-285750">
              <a:lnSpc>
                <a:spcPct val="110000"/>
              </a:lnSpc>
              <a:spcBef>
                <a:spcPct val="20000"/>
              </a:spcBef>
              <a:buFontTx/>
              <a:buChar char="–"/>
            </a:pPr>
            <a:r>
              <a:rPr lang="zh-CN" altLang="en-US" sz="2800">
                <a:solidFill>
                  <a:srgbClr val="3333FF"/>
                </a:solidFill>
              </a:rPr>
              <a:t>适用于水溶液、非水溶液和无溶剂体系。</a:t>
            </a:r>
          </a:p>
          <a:p>
            <a:pPr marL="742950" lvl="1" indent="-285750">
              <a:lnSpc>
                <a:spcPct val="110000"/>
              </a:lnSpc>
              <a:spcBef>
                <a:spcPct val="20000"/>
              </a:spcBef>
              <a:buFontTx/>
              <a:buChar char="–"/>
            </a:pPr>
            <a:r>
              <a:rPr lang="zh-CN" altLang="en-US" sz="2800">
                <a:solidFill>
                  <a:srgbClr val="3333FF"/>
                </a:solidFill>
              </a:rPr>
              <a:t>解释了盐类水溶液呈酸碱性的现象。</a:t>
            </a:r>
          </a:p>
          <a:p>
            <a:pPr marL="342900" indent="-342900">
              <a:lnSpc>
                <a:spcPct val="110000"/>
              </a:lnSpc>
              <a:spcBef>
                <a:spcPct val="20000"/>
              </a:spcBef>
              <a:buClr>
                <a:srgbClr val="FF00FF"/>
              </a:buClr>
              <a:buFont typeface="Wingdings" pitchFamily="2" charset="2"/>
              <a:buChar char="v"/>
            </a:pPr>
            <a:r>
              <a:rPr lang="zh-CN" altLang="en-US" sz="2800">
                <a:solidFill>
                  <a:schemeClr val="folHlink"/>
                </a:solidFill>
              </a:rPr>
              <a:t>酸碱质子理论的缺陷</a:t>
            </a:r>
          </a:p>
          <a:p>
            <a:pPr marL="742950" lvl="1" indent="-285750">
              <a:lnSpc>
                <a:spcPct val="110000"/>
              </a:lnSpc>
              <a:spcBef>
                <a:spcPct val="20000"/>
              </a:spcBef>
              <a:buFontTx/>
              <a:buChar char="–"/>
            </a:pPr>
            <a:r>
              <a:rPr lang="zh-CN" altLang="en-US" sz="2800">
                <a:solidFill>
                  <a:srgbClr val="3333FF"/>
                </a:solidFill>
              </a:rPr>
              <a:t>将酸碱反应局限于质子传递反应，酸必须是含有氢原子的物质。</a:t>
            </a:r>
          </a:p>
          <a:p>
            <a:pPr marL="742950" lvl="1" indent="-285750">
              <a:lnSpc>
                <a:spcPct val="110000"/>
              </a:lnSpc>
              <a:spcBef>
                <a:spcPct val="20000"/>
              </a:spcBef>
              <a:buFontTx/>
              <a:buChar char="–"/>
            </a:pPr>
            <a:r>
              <a:rPr lang="zh-CN" altLang="en-US" sz="2800">
                <a:solidFill>
                  <a:srgbClr val="3333FF"/>
                </a:solidFill>
              </a:rPr>
              <a:t>不能解释无质子参与的酸碱反应。如酸性的</a:t>
            </a:r>
            <a:r>
              <a:rPr lang="en-US" altLang="zh-CN" sz="2800">
                <a:solidFill>
                  <a:srgbClr val="3333FF"/>
                </a:solidFill>
              </a:rPr>
              <a:t>SO</a:t>
            </a:r>
            <a:r>
              <a:rPr lang="en-US" altLang="zh-CN" sz="2800" baseline="-25000">
                <a:solidFill>
                  <a:srgbClr val="3333FF"/>
                </a:solidFill>
              </a:rPr>
              <a:t>3</a:t>
            </a:r>
            <a:r>
              <a:rPr lang="zh-CN" altLang="en-US" sz="2800">
                <a:solidFill>
                  <a:srgbClr val="3333FF"/>
                </a:solidFill>
              </a:rPr>
              <a:t>气体与碱性的</a:t>
            </a:r>
            <a:r>
              <a:rPr lang="en-US" altLang="zh-CN" sz="2800">
                <a:solidFill>
                  <a:srgbClr val="3333FF"/>
                </a:solidFill>
              </a:rPr>
              <a:t>CaO</a:t>
            </a:r>
            <a:r>
              <a:rPr lang="zh-CN" altLang="en-US" sz="2800">
                <a:solidFill>
                  <a:srgbClr val="3333FF"/>
                </a:solidFill>
              </a:rPr>
              <a:t>固体之间生成</a:t>
            </a:r>
            <a:r>
              <a:rPr lang="en-US" altLang="zh-CN" sz="2800">
                <a:solidFill>
                  <a:srgbClr val="3333FF"/>
                </a:solidFill>
              </a:rPr>
              <a:t>CaSO</a:t>
            </a:r>
            <a:r>
              <a:rPr lang="en-US" altLang="zh-CN" sz="2800" baseline="-25000">
                <a:solidFill>
                  <a:srgbClr val="3333FF"/>
                </a:solidFill>
              </a:rPr>
              <a:t>4</a:t>
            </a:r>
            <a:r>
              <a:rPr lang="zh-CN" altLang="en-US" sz="2800">
                <a:solidFill>
                  <a:srgbClr val="3333FF"/>
                </a:solidFill>
              </a:rPr>
              <a:t>的反应。</a:t>
            </a:r>
          </a:p>
        </p:txBody>
      </p:sp>
    </p:spTree>
  </p:cSld>
  <p:clrMapOvr>
    <a:masterClrMapping/>
  </p:clrMapOvr>
  <p:transition>
    <p:blinds/>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3716" name="Rectangle 4"/>
          <p:cNvSpPr>
            <a:spLocks noChangeArrowheads="1"/>
          </p:cNvSpPr>
          <p:nvPr/>
        </p:nvSpPr>
        <p:spPr bwMode="auto">
          <a:xfrm>
            <a:off x="838200" y="152400"/>
            <a:ext cx="7772400" cy="685800"/>
          </a:xfrm>
          <a:prstGeom prst="rect">
            <a:avLst/>
          </a:prstGeom>
          <a:noFill/>
          <a:ln w="9525">
            <a:noFill/>
            <a:miter lim="800000"/>
            <a:headEnd/>
            <a:tailEnd/>
          </a:ln>
          <a:effectLst/>
        </p:spPr>
        <p:txBody>
          <a:bodyPr anchor="ctr"/>
          <a:lstStyle/>
          <a:p>
            <a:pPr algn="ctr"/>
            <a:r>
              <a:rPr lang="zh-CN" altLang="en-US" sz="4000" b="1">
                <a:solidFill>
                  <a:srgbClr val="FF0066"/>
                </a:solidFill>
                <a:latin typeface="华文新魏" pitchFamily="2" charset="-122"/>
              </a:rPr>
              <a:t>酸碱电子理论</a:t>
            </a:r>
            <a:endParaRPr lang="zh-CN" altLang="en-US" sz="4000" b="1">
              <a:solidFill>
                <a:srgbClr val="FF0066"/>
              </a:solidFill>
            </a:endParaRPr>
          </a:p>
        </p:txBody>
      </p:sp>
      <p:sp>
        <p:nvSpPr>
          <p:cNvPr id="243717" name="Text Box 5"/>
          <p:cNvSpPr txBox="1">
            <a:spLocks noChangeArrowheads="1"/>
          </p:cNvSpPr>
          <p:nvPr/>
        </p:nvSpPr>
        <p:spPr bwMode="auto">
          <a:xfrm>
            <a:off x="684213" y="1412875"/>
            <a:ext cx="7848600" cy="1971675"/>
          </a:xfrm>
          <a:prstGeom prst="rect">
            <a:avLst/>
          </a:prstGeom>
          <a:noFill/>
          <a:ln w="9525">
            <a:noFill/>
            <a:miter lim="800000"/>
            <a:headEnd/>
            <a:tailEnd/>
          </a:ln>
          <a:effectLst/>
        </p:spPr>
        <p:txBody>
          <a:bodyPr>
            <a:spAutoFit/>
          </a:bodyPr>
          <a:lstStyle/>
          <a:p>
            <a:pPr algn="just">
              <a:spcBef>
                <a:spcPct val="20000"/>
              </a:spcBef>
              <a:buClr>
                <a:schemeClr val="hlink"/>
              </a:buClr>
              <a:buFont typeface="Wingdings" pitchFamily="2" charset="2"/>
              <a:buNone/>
            </a:pPr>
            <a:r>
              <a:rPr kumimoji="1" lang="zh-CN" altLang="en-US" sz="2800">
                <a:latin typeface="Times New Roman" pitchFamily="18" charset="0"/>
                <a:ea typeface="楷体_GB2312" pitchFamily="49" charset="-122"/>
              </a:rPr>
              <a:t>凡能接受电子对的物质是酸，凡能给出电子对的物质是碱</a:t>
            </a:r>
            <a:r>
              <a:rPr kumimoji="1" lang="en-US" altLang="zh-CN" sz="2800">
                <a:latin typeface="Times New Roman" pitchFamily="18" charset="0"/>
                <a:ea typeface="楷体_GB2312" pitchFamily="49" charset="-122"/>
              </a:rPr>
              <a:t>,</a:t>
            </a:r>
            <a:r>
              <a:rPr kumimoji="1" lang="zh-CN" altLang="en-US" sz="2800">
                <a:latin typeface="Times New Roman" pitchFamily="18" charset="0"/>
                <a:ea typeface="楷体_GB2312" pitchFamily="49" charset="-122"/>
              </a:rPr>
              <a:t>也称为路易斯酸碱理论。 </a:t>
            </a:r>
            <a:r>
              <a:rPr kumimoji="1" lang="en-US" altLang="zh-CN" sz="2800">
                <a:latin typeface="Times New Roman" pitchFamily="18" charset="0"/>
                <a:ea typeface="楷体_GB2312" pitchFamily="49" charset="-122"/>
              </a:rPr>
              <a:t>Lewis</a:t>
            </a:r>
          </a:p>
          <a:p>
            <a:pPr algn="just">
              <a:spcBef>
                <a:spcPct val="20000"/>
              </a:spcBef>
              <a:buClr>
                <a:schemeClr val="hlink"/>
              </a:buClr>
              <a:buFont typeface="Wingdings" pitchFamily="2" charset="2"/>
              <a:buNone/>
            </a:pPr>
            <a:r>
              <a:rPr kumimoji="1" lang="en-US" altLang="zh-CN" sz="2800">
                <a:latin typeface="Times New Roman" pitchFamily="18" charset="0"/>
                <a:ea typeface="楷体_GB2312" pitchFamily="49" charset="-122"/>
              </a:rPr>
              <a:t>  H + </a:t>
            </a:r>
            <a:r>
              <a:rPr kumimoji="1" lang="he-IL" altLang="zh-CN" sz="2800">
                <a:latin typeface="Times New Roman" pitchFamily="18" charset="0"/>
                <a:cs typeface="Tahoma" pitchFamily="34" charset="0"/>
              </a:rPr>
              <a:t>׃</a:t>
            </a:r>
            <a:r>
              <a:rPr kumimoji="1" lang="en-US" altLang="zh-CN" sz="2800">
                <a:latin typeface="Times New Roman" pitchFamily="18" charset="0"/>
                <a:ea typeface="楷体_GB2312" pitchFamily="49" charset="-122"/>
              </a:rPr>
              <a:t>OH = H</a:t>
            </a:r>
            <a:r>
              <a:rPr kumimoji="1" lang="en-US" altLang="zh-CN" sz="2800" baseline="-30000">
                <a:latin typeface="Times New Roman" pitchFamily="18" charset="0"/>
                <a:ea typeface="楷体_GB2312" pitchFamily="49" charset="-122"/>
              </a:rPr>
              <a:t>2</a:t>
            </a:r>
            <a:r>
              <a:rPr kumimoji="1" lang="en-US" altLang="zh-CN" sz="2800">
                <a:latin typeface="Times New Roman" pitchFamily="18" charset="0"/>
                <a:ea typeface="楷体_GB2312" pitchFamily="49" charset="-122"/>
              </a:rPr>
              <a:t>O</a:t>
            </a:r>
          </a:p>
          <a:p>
            <a:pPr algn="just">
              <a:spcBef>
                <a:spcPct val="20000"/>
              </a:spcBef>
            </a:pPr>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酸 </a:t>
            </a:r>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碱 </a:t>
            </a:r>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酸碱加合物</a:t>
            </a:r>
          </a:p>
        </p:txBody>
      </p:sp>
      <p:grpSp>
        <p:nvGrpSpPr>
          <p:cNvPr id="2" name="Group 6"/>
          <p:cNvGrpSpPr>
            <a:grpSpLocks/>
          </p:cNvGrpSpPr>
          <p:nvPr/>
        </p:nvGrpSpPr>
        <p:grpSpPr bwMode="auto">
          <a:xfrm>
            <a:off x="468313" y="3429000"/>
            <a:ext cx="7921625" cy="1008063"/>
            <a:chOff x="240" y="1824"/>
            <a:chExt cx="4896" cy="587"/>
          </a:xfrm>
        </p:grpSpPr>
        <p:sp>
          <p:nvSpPr>
            <p:cNvPr id="243719" name="Text Box 7"/>
            <p:cNvSpPr txBox="1">
              <a:spLocks noChangeArrowheads="1"/>
            </p:cNvSpPr>
            <p:nvPr/>
          </p:nvSpPr>
          <p:spPr bwMode="auto">
            <a:xfrm>
              <a:off x="240" y="1872"/>
              <a:ext cx="4896" cy="462"/>
            </a:xfrm>
            <a:prstGeom prst="rect">
              <a:avLst/>
            </a:prstGeom>
            <a:noFill/>
            <a:ln w="12700" cap="sq">
              <a:noFill/>
              <a:miter lim="800000"/>
              <a:headEnd/>
              <a:tailEnd/>
            </a:ln>
            <a:effectLst/>
          </p:spPr>
          <p:txBody>
            <a:bodyPr tIns="0" bIns="0">
              <a:spAutoFit/>
            </a:bodyPr>
            <a:lstStyle/>
            <a:p>
              <a:pPr marL="457200" indent="-457200">
                <a:lnSpc>
                  <a:spcPct val="50000"/>
                </a:lnSpc>
                <a:spcBef>
                  <a:spcPct val="100000"/>
                </a:spcBef>
                <a:spcAft>
                  <a:spcPct val="50000"/>
                </a:spcAft>
              </a:pPr>
              <a:r>
                <a:rPr kumimoji="1" lang="en-US" altLang="zh-CN" sz="2800">
                  <a:latin typeface="Times New Roman" pitchFamily="18" charset="0"/>
                  <a:ea typeface="楷体_GB2312" pitchFamily="49" charset="-122"/>
                </a:rPr>
                <a:t> (</a:t>
              </a:r>
              <a:r>
                <a:rPr kumimoji="1" lang="en-US" altLang="zh-CN" sz="2400">
                  <a:latin typeface="Times New Roman" pitchFamily="18" charset="0"/>
                  <a:ea typeface="楷体_GB2312" pitchFamily="49" charset="-122"/>
                </a:rPr>
                <a:t>1)   H</a:t>
              </a:r>
              <a:r>
                <a:rPr kumimoji="1" lang="en-US" altLang="zh-CN" sz="2400" baseline="-25000">
                  <a:latin typeface="Times New Roman" pitchFamily="18" charset="0"/>
                  <a:ea typeface="楷体_GB2312" pitchFamily="49" charset="-122"/>
                </a:rPr>
                <a:t>3</a:t>
              </a:r>
              <a:r>
                <a:rPr kumimoji="1" lang="en-US" altLang="zh-CN" sz="2400">
                  <a:latin typeface="Times New Roman" pitchFamily="18" charset="0"/>
                  <a:ea typeface="楷体_GB2312" pitchFamily="49" charset="-122"/>
                </a:rPr>
                <a:t>BO</a:t>
              </a:r>
              <a:r>
                <a:rPr kumimoji="1" lang="en-US" altLang="zh-CN" sz="2400" baseline="-25000">
                  <a:latin typeface="Times New Roman" pitchFamily="18" charset="0"/>
                  <a:ea typeface="楷体_GB2312" pitchFamily="49" charset="-122"/>
                </a:rPr>
                <a:t>3</a:t>
              </a:r>
              <a:r>
                <a:rPr kumimoji="1" lang="en-US" altLang="zh-CN" sz="2400">
                  <a:latin typeface="Times New Roman" pitchFamily="18" charset="0"/>
                  <a:ea typeface="楷体_GB2312" pitchFamily="49" charset="-122"/>
                </a:rPr>
                <a:t>              H</a:t>
              </a:r>
              <a:r>
                <a:rPr kumimoji="1" lang="en-US" altLang="zh-CN" sz="2400" baseline="30000">
                  <a:latin typeface="Times New Roman" pitchFamily="18" charset="0"/>
                  <a:ea typeface="楷体_GB2312" pitchFamily="49" charset="-122"/>
                </a:rPr>
                <a:t>+</a:t>
              </a:r>
              <a:r>
                <a:rPr kumimoji="1" lang="en-US" altLang="zh-CN" sz="2400">
                  <a:latin typeface="Times New Roman" pitchFamily="18" charset="0"/>
                  <a:ea typeface="楷体_GB2312" pitchFamily="49" charset="-122"/>
                </a:rPr>
                <a:t> + H</a:t>
              </a:r>
              <a:r>
                <a:rPr kumimoji="1" lang="en-US" altLang="zh-CN" sz="2400" baseline="-25000">
                  <a:latin typeface="Times New Roman" pitchFamily="18" charset="0"/>
                  <a:ea typeface="楷体_GB2312" pitchFamily="49" charset="-122"/>
                </a:rPr>
                <a:t>2</a:t>
              </a:r>
              <a:r>
                <a:rPr kumimoji="1" lang="en-US" altLang="zh-CN" sz="2400">
                  <a:latin typeface="Times New Roman" pitchFamily="18" charset="0"/>
                  <a:ea typeface="楷体_GB2312" pitchFamily="49" charset="-122"/>
                </a:rPr>
                <a:t>BO</a:t>
              </a:r>
              <a:r>
                <a:rPr kumimoji="1" lang="en-US" altLang="zh-CN" sz="2400" baseline="-25000">
                  <a:latin typeface="Times New Roman" pitchFamily="18" charset="0"/>
                  <a:ea typeface="楷体_GB2312" pitchFamily="49" charset="-122"/>
                </a:rPr>
                <a:t>3</a:t>
              </a:r>
              <a:r>
                <a:rPr kumimoji="1" lang="he-IL" altLang="zh-CN" sz="2400">
                  <a:latin typeface="Times New Roman" pitchFamily="18" charset="0"/>
                  <a:cs typeface="Times New Roman" pitchFamily="18" charset="0"/>
                </a:rPr>
                <a:t>ֿ</a:t>
              </a:r>
              <a:r>
                <a:rPr kumimoji="1" lang="en-US" altLang="zh-CN" sz="2400" baseline="30000">
                  <a:latin typeface="Times New Roman" pitchFamily="18" charset="0"/>
                  <a:ea typeface="楷体_GB2312" pitchFamily="49" charset="-122"/>
                </a:rPr>
                <a:t>  </a:t>
              </a:r>
              <a:r>
                <a:rPr kumimoji="1" lang="en-US" altLang="zh-CN" sz="2400">
                  <a:latin typeface="Times New Roman" pitchFamily="18" charset="0"/>
                  <a:ea typeface="楷体_GB2312" pitchFamily="49" charset="-122"/>
                </a:rPr>
                <a:t>(</a:t>
              </a:r>
              <a:r>
                <a:rPr kumimoji="1" lang="zh-CN" altLang="en-US" sz="2400">
                  <a:latin typeface="Times New Roman" pitchFamily="18" charset="0"/>
                  <a:ea typeface="楷体_GB2312" pitchFamily="49" charset="-122"/>
                </a:rPr>
                <a:t>错误</a:t>
              </a:r>
              <a:r>
                <a:rPr kumimoji="1" lang="en-US" altLang="zh-CN" sz="2400">
                  <a:latin typeface="Times New Roman" pitchFamily="18" charset="0"/>
                  <a:ea typeface="楷体_GB2312" pitchFamily="49" charset="-122"/>
                </a:rPr>
                <a:t>)</a:t>
              </a:r>
            </a:p>
            <a:p>
              <a:pPr marL="457200" indent="-457200">
                <a:lnSpc>
                  <a:spcPct val="50000"/>
                </a:lnSpc>
                <a:spcBef>
                  <a:spcPct val="50000"/>
                </a:spcBef>
                <a:spcAft>
                  <a:spcPct val="50000"/>
                </a:spcAft>
              </a:pPr>
              <a:r>
                <a:rPr kumimoji="1" lang="en-US" altLang="zh-CN" sz="2400">
                  <a:latin typeface="Times New Roman" pitchFamily="18" charset="0"/>
                  <a:ea typeface="楷体_GB2312" pitchFamily="49" charset="-122"/>
                </a:rPr>
                <a:t>       H</a:t>
              </a:r>
              <a:r>
                <a:rPr kumimoji="1" lang="en-US" altLang="zh-CN" sz="2400" baseline="-25000">
                  <a:latin typeface="Times New Roman" pitchFamily="18" charset="0"/>
                  <a:ea typeface="楷体_GB2312" pitchFamily="49" charset="-122"/>
                </a:rPr>
                <a:t>3</a:t>
              </a:r>
              <a:r>
                <a:rPr kumimoji="1" lang="en-US" altLang="zh-CN" sz="2400">
                  <a:latin typeface="Times New Roman" pitchFamily="18" charset="0"/>
                  <a:ea typeface="楷体_GB2312" pitchFamily="49" charset="-122"/>
                </a:rPr>
                <a:t>BO</a:t>
              </a:r>
              <a:r>
                <a:rPr kumimoji="1" lang="en-US" altLang="zh-CN" sz="2400" baseline="-25000">
                  <a:latin typeface="Times New Roman" pitchFamily="18" charset="0"/>
                  <a:ea typeface="楷体_GB2312" pitchFamily="49" charset="-122"/>
                </a:rPr>
                <a:t>3</a:t>
              </a:r>
              <a:r>
                <a:rPr kumimoji="1" lang="en-US" altLang="zh-CN" sz="2400">
                  <a:latin typeface="Times New Roman" pitchFamily="18" charset="0"/>
                  <a:ea typeface="楷体_GB2312" pitchFamily="49" charset="-122"/>
                </a:rPr>
                <a:t>  +  H</a:t>
              </a:r>
              <a:r>
                <a:rPr kumimoji="1" lang="en-US" altLang="zh-CN" sz="2400" baseline="-25000">
                  <a:latin typeface="Times New Roman" pitchFamily="18" charset="0"/>
                  <a:ea typeface="楷体_GB2312" pitchFamily="49" charset="-122"/>
                </a:rPr>
                <a:t>2</a:t>
              </a:r>
              <a:r>
                <a:rPr kumimoji="1" lang="en-US" altLang="zh-CN" sz="2400">
                  <a:latin typeface="Times New Roman" pitchFamily="18" charset="0"/>
                  <a:ea typeface="楷体_GB2312" pitchFamily="49" charset="-122"/>
                </a:rPr>
                <a:t>O        [B(OH)</a:t>
              </a:r>
              <a:r>
                <a:rPr kumimoji="1" lang="en-US" altLang="zh-CN" sz="2400" baseline="-25000">
                  <a:latin typeface="Times New Roman" pitchFamily="18" charset="0"/>
                  <a:ea typeface="楷体_GB2312" pitchFamily="49" charset="-122"/>
                </a:rPr>
                <a:t>4</a:t>
              </a:r>
              <a:r>
                <a:rPr kumimoji="1" lang="en-US" altLang="zh-CN" sz="2400">
                  <a:latin typeface="Times New Roman" pitchFamily="18" charset="0"/>
                  <a:ea typeface="楷体_GB2312" pitchFamily="49" charset="-122"/>
                </a:rPr>
                <a:t>]</a:t>
              </a:r>
              <a:r>
                <a:rPr kumimoji="1" lang="en-US" altLang="zh-CN" sz="2400">
                  <a:latin typeface="Times New Roman" pitchFamily="18" charset="0"/>
                  <a:cs typeface="Times New Roman" pitchFamily="18" charset="0"/>
                </a:rPr>
                <a:t>ˉ</a:t>
              </a:r>
              <a:r>
                <a:rPr kumimoji="1" lang="en-US" altLang="zh-CN" sz="2400">
                  <a:latin typeface="Times New Roman" pitchFamily="18" charset="0"/>
                  <a:ea typeface="楷体_GB2312" pitchFamily="49" charset="-122"/>
                </a:rPr>
                <a:t> + H</a:t>
              </a:r>
              <a:r>
                <a:rPr kumimoji="1" lang="en-US" altLang="zh-CN" sz="2400" baseline="30000">
                  <a:latin typeface="Times New Roman" pitchFamily="18" charset="0"/>
                  <a:ea typeface="楷体_GB2312" pitchFamily="49" charset="-122"/>
                </a:rPr>
                <a:t>+ </a:t>
              </a:r>
              <a:r>
                <a:rPr kumimoji="1" lang="en-US" altLang="zh-CN" sz="2400">
                  <a:latin typeface="Times New Roman" pitchFamily="18" charset="0"/>
                  <a:ea typeface="楷体_GB2312" pitchFamily="49" charset="-122"/>
                </a:rPr>
                <a:t>  </a:t>
              </a:r>
              <a:r>
                <a:rPr kumimoji="1" lang="zh-CN" altLang="en-US" sz="2400">
                  <a:latin typeface="Times New Roman" pitchFamily="18" charset="0"/>
                  <a:ea typeface="楷体_GB2312" pitchFamily="49" charset="-122"/>
                </a:rPr>
                <a:t>（</a:t>
              </a:r>
              <a:r>
                <a:rPr kumimoji="1" lang="zh-CN" altLang="en-US" sz="2000">
                  <a:latin typeface="Times New Roman" pitchFamily="18" charset="0"/>
                  <a:ea typeface="楷体_GB2312" pitchFamily="49" charset="-122"/>
                </a:rPr>
                <a:t>硼酸是路易斯酸）</a:t>
              </a:r>
            </a:p>
          </p:txBody>
        </p:sp>
        <p:pic>
          <p:nvPicPr>
            <p:cNvPr id="243720" name="Picture 8"/>
            <p:cNvPicPr>
              <a:picLocks noChangeAspect="1" noChangeArrowheads="1"/>
            </p:cNvPicPr>
            <p:nvPr/>
          </p:nvPicPr>
          <p:blipFill>
            <a:blip r:embed="rId2"/>
            <a:srcRect/>
            <a:stretch>
              <a:fillRect/>
            </a:stretch>
          </p:blipFill>
          <p:spPr bwMode="auto">
            <a:xfrm>
              <a:off x="1296" y="1824"/>
              <a:ext cx="489" cy="251"/>
            </a:xfrm>
            <a:prstGeom prst="rect">
              <a:avLst/>
            </a:prstGeom>
            <a:noFill/>
          </p:spPr>
        </p:pic>
        <p:pic>
          <p:nvPicPr>
            <p:cNvPr id="243721" name="Picture 9"/>
            <p:cNvPicPr>
              <a:picLocks noChangeAspect="1" noChangeArrowheads="1"/>
            </p:cNvPicPr>
            <p:nvPr/>
          </p:nvPicPr>
          <p:blipFill>
            <a:blip r:embed="rId2"/>
            <a:srcRect/>
            <a:stretch>
              <a:fillRect/>
            </a:stretch>
          </p:blipFill>
          <p:spPr bwMode="auto">
            <a:xfrm>
              <a:off x="1776" y="2160"/>
              <a:ext cx="489" cy="251"/>
            </a:xfrm>
            <a:prstGeom prst="rect">
              <a:avLst/>
            </a:prstGeom>
            <a:noFill/>
          </p:spPr>
        </p:pic>
      </p:grpSp>
      <p:grpSp>
        <p:nvGrpSpPr>
          <p:cNvPr id="3" name="Group 10"/>
          <p:cNvGrpSpPr>
            <a:grpSpLocks/>
          </p:cNvGrpSpPr>
          <p:nvPr/>
        </p:nvGrpSpPr>
        <p:grpSpPr bwMode="auto">
          <a:xfrm>
            <a:off x="395288" y="4581525"/>
            <a:ext cx="8458200" cy="1465263"/>
            <a:chOff x="192" y="2581"/>
            <a:chExt cx="5328" cy="923"/>
          </a:xfrm>
        </p:grpSpPr>
        <p:sp>
          <p:nvSpPr>
            <p:cNvPr id="243723" name="Rectangle 11"/>
            <p:cNvSpPr>
              <a:spLocks noChangeArrowheads="1"/>
            </p:cNvSpPr>
            <p:nvPr/>
          </p:nvSpPr>
          <p:spPr bwMode="auto">
            <a:xfrm>
              <a:off x="192" y="2699"/>
              <a:ext cx="5328" cy="805"/>
            </a:xfrm>
            <a:prstGeom prst="rect">
              <a:avLst/>
            </a:prstGeom>
            <a:noFill/>
            <a:ln w="12700" cap="sq">
              <a:noFill/>
              <a:miter lim="800000"/>
              <a:headEnd/>
              <a:tailEnd/>
            </a:ln>
            <a:effectLst/>
          </p:spPr>
          <p:txBody>
            <a:bodyPr tIns="0" bIns="0">
              <a:spAutoFit/>
            </a:bodyPr>
            <a:lstStyle/>
            <a:p>
              <a:pPr marL="457200" indent="-457200">
                <a:lnSpc>
                  <a:spcPct val="50000"/>
                </a:lnSpc>
                <a:spcBef>
                  <a:spcPct val="50000"/>
                </a:spcBef>
                <a:spcAft>
                  <a:spcPct val="50000"/>
                </a:spcAft>
                <a:buFontTx/>
                <a:buAutoNum type="arabicParenBoth" startAt="2"/>
              </a:pPr>
              <a:r>
                <a:rPr kumimoji="1" lang="en-US" altLang="zh-CN" sz="2400">
                  <a:latin typeface="Times New Roman" pitchFamily="18" charset="0"/>
                  <a:ea typeface="楷体_GB2312" pitchFamily="49" charset="-122"/>
                </a:rPr>
                <a:t>Cu</a:t>
              </a:r>
              <a:r>
                <a:rPr kumimoji="1" lang="en-US" altLang="zh-CN" sz="2400" baseline="30000">
                  <a:latin typeface="Times New Roman" pitchFamily="18" charset="0"/>
                  <a:ea typeface="楷体_GB2312" pitchFamily="49" charset="-122"/>
                </a:rPr>
                <a:t>2+</a:t>
              </a:r>
              <a:r>
                <a:rPr kumimoji="1" lang="en-US" altLang="zh-CN" sz="2400">
                  <a:latin typeface="Times New Roman" pitchFamily="18" charset="0"/>
                  <a:ea typeface="楷体_GB2312" pitchFamily="49" charset="-122"/>
                </a:rPr>
                <a:t>  + 4NH</a:t>
              </a:r>
              <a:r>
                <a:rPr kumimoji="1" lang="en-US" altLang="zh-CN" sz="2400" baseline="-25000">
                  <a:latin typeface="Times New Roman" pitchFamily="18" charset="0"/>
                  <a:ea typeface="楷体_GB2312" pitchFamily="49" charset="-122"/>
                </a:rPr>
                <a:t>3</a:t>
              </a:r>
              <a:r>
                <a:rPr kumimoji="1" lang="en-US" altLang="zh-CN" sz="2400">
                  <a:latin typeface="Times New Roman" pitchFamily="18" charset="0"/>
                  <a:ea typeface="楷体_GB2312" pitchFamily="49" charset="-122"/>
                </a:rPr>
                <a:t>         [Cu(NH</a:t>
              </a:r>
              <a:r>
                <a:rPr kumimoji="1" lang="en-US" altLang="zh-CN" sz="2400" baseline="-25000">
                  <a:latin typeface="Times New Roman" pitchFamily="18" charset="0"/>
                  <a:ea typeface="楷体_GB2312" pitchFamily="49" charset="-122"/>
                </a:rPr>
                <a:t>3</a:t>
              </a:r>
              <a:r>
                <a:rPr kumimoji="1" lang="en-US" altLang="zh-CN" sz="2400">
                  <a:latin typeface="Times New Roman" pitchFamily="18" charset="0"/>
                  <a:ea typeface="楷体_GB2312" pitchFamily="49" charset="-122"/>
                </a:rPr>
                <a:t>)</a:t>
              </a:r>
              <a:r>
                <a:rPr kumimoji="1" lang="en-US" altLang="zh-CN" sz="2400" baseline="-25000">
                  <a:latin typeface="Times New Roman" pitchFamily="18" charset="0"/>
                  <a:ea typeface="楷体_GB2312" pitchFamily="49" charset="-122"/>
                </a:rPr>
                <a:t>4</a:t>
              </a:r>
              <a:r>
                <a:rPr kumimoji="1" lang="en-US" altLang="zh-CN" sz="2400">
                  <a:latin typeface="Times New Roman" pitchFamily="18" charset="0"/>
                  <a:ea typeface="楷体_GB2312" pitchFamily="49" charset="-122"/>
                </a:rPr>
                <a:t>]</a:t>
              </a:r>
              <a:r>
                <a:rPr kumimoji="1" lang="en-US" altLang="zh-CN" sz="2400" baseline="30000">
                  <a:latin typeface="Times New Roman" pitchFamily="18" charset="0"/>
                  <a:ea typeface="楷体_GB2312" pitchFamily="49" charset="-122"/>
                </a:rPr>
                <a:t>2+</a:t>
              </a:r>
              <a:r>
                <a:rPr kumimoji="1" lang="en-US" altLang="zh-CN" sz="2400">
                  <a:latin typeface="Times New Roman" pitchFamily="18" charset="0"/>
                  <a:ea typeface="楷体_GB2312" pitchFamily="49" charset="-122"/>
                </a:rPr>
                <a:t>   </a:t>
              </a:r>
              <a:r>
                <a:rPr kumimoji="1" lang="zh-CN" altLang="en-US" sz="2400">
                  <a:latin typeface="Times New Roman" pitchFamily="18" charset="0"/>
                  <a:ea typeface="楷体_GB2312" pitchFamily="49" charset="-122"/>
                </a:rPr>
                <a:t>深兰色</a:t>
              </a:r>
            </a:p>
            <a:p>
              <a:pPr marL="457200" indent="-457200">
                <a:lnSpc>
                  <a:spcPct val="50000"/>
                </a:lnSpc>
                <a:spcBef>
                  <a:spcPct val="50000"/>
                </a:spcBef>
                <a:spcAft>
                  <a:spcPct val="50000"/>
                </a:spcAft>
              </a:pPr>
              <a:r>
                <a:rPr kumimoji="1" lang="zh-CN" altLang="en-US" sz="2400">
                  <a:latin typeface="Times New Roman" pitchFamily="18" charset="0"/>
                  <a:ea typeface="楷体_GB2312" pitchFamily="49" charset="-122"/>
                </a:rPr>
                <a:t>      酸         碱                加合物</a:t>
              </a:r>
            </a:p>
            <a:p>
              <a:pPr marL="457200" indent="-457200">
                <a:lnSpc>
                  <a:spcPct val="50000"/>
                </a:lnSpc>
                <a:spcBef>
                  <a:spcPct val="50000"/>
                </a:spcBef>
                <a:spcAft>
                  <a:spcPct val="50000"/>
                </a:spcAft>
              </a:pPr>
              <a:r>
                <a:rPr kumimoji="1" lang="zh-CN" altLang="en-US" sz="2400">
                  <a:latin typeface="Times New Roman" pitchFamily="18" charset="0"/>
                  <a:ea typeface="楷体_GB2312" pitchFamily="49" charset="-122"/>
                </a:rPr>
                <a:t>酸碱电子理论摆脱了酸必须含有</a:t>
              </a:r>
              <a:r>
                <a:rPr kumimoji="1" lang="en-US" altLang="zh-CN" sz="2400">
                  <a:latin typeface="Times New Roman" pitchFamily="18" charset="0"/>
                  <a:ea typeface="楷体_GB2312" pitchFamily="49" charset="-122"/>
                </a:rPr>
                <a:t>H</a:t>
              </a:r>
              <a:r>
                <a:rPr kumimoji="1" lang="zh-CN" altLang="en-US" sz="2400">
                  <a:latin typeface="Times New Roman" pitchFamily="18" charset="0"/>
                  <a:ea typeface="楷体_GB2312" pitchFamily="49" charset="-122"/>
                </a:rPr>
                <a:t>的限制，包括的范围更广。</a:t>
              </a:r>
            </a:p>
          </p:txBody>
        </p:sp>
        <p:pic>
          <p:nvPicPr>
            <p:cNvPr id="243724" name="Picture 12"/>
            <p:cNvPicPr>
              <a:picLocks noChangeAspect="1" noChangeArrowheads="1"/>
            </p:cNvPicPr>
            <p:nvPr/>
          </p:nvPicPr>
          <p:blipFill>
            <a:blip r:embed="rId2"/>
            <a:srcRect/>
            <a:stretch>
              <a:fillRect/>
            </a:stretch>
          </p:blipFill>
          <p:spPr bwMode="auto">
            <a:xfrm>
              <a:off x="1584" y="2581"/>
              <a:ext cx="489" cy="251"/>
            </a:xfrm>
            <a:prstGeom prst="rect">
              <a:avLst/>
            </a:prstGeom>
            <a:noFill/>
          </p:spPr>
        </p:pic>
      </p:grpSp>
    </p:spTree>
  </p:cSld>
  <p:clrMapOvr>
    <a:masterClrMapping/>
  </p:clrMapOvr>
  <p:transition>
    <p:blinds/>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Text Box 2"/>
          <p:cNvSpPr txBox="1">
            <a:spLocks noChangeArrowheads="1"/>
          </p:cNvSpPr>
          <p:nvPr/>
        </p:nvSpPr>
        <p:spPr bwMode="auto">
          <a:xfrm>
            <a:off x="381000" y="304800"/>
            <a:ext cx="4648200" cy="579438"/>
          </a:xfrm>
          <a:prstGeom prst="rect">
            <a:avLst/>
          </a:prstGeom>
          <a:noFill/>
          <a:ln w="9525">
            <a:noFill/>
            <a:miter lim="800000"/>
            <a:headEnd/>
            <a:tailEnd/>
          </a:ln>
          <a:effectLst/>
        </p:spPr>
        <p:txBody>
          <a:bodyPr>
            <a:spAutoFit/>
          </a:bodyPr>
          <a:lstStyle/>
          <a:p>
            <a:pPr algn="ctr">
              <a:spcBef>
                <a:spcPct val="50000"/>
              </a:spcBef>
            </a:pPr>
            <a:endParaRPr lang="zh-CN" altLang="zh-CN" b="1">
              <a:solidFill>
                <a:srgbClr val="0000CC"/>
              </a:solidFill>
              <a:effectLst>
                <a:outerShdw blurRad="38100" dist="38100" dir="2700000" algn="tl">
                  <a:srgbClr val="C0C0C0"/>
                </a:outerShdw>
              </a:effectLst>
              <a:latin typeface="Arial Narrow" pitchFamily="34" charset="0"/>
            </a:endParaRPr>
          </a:p>
        </p:txBody>
      </p:sp>
      <p:sp>
        <p:nvSpPr>
          <p:cNvPr id="318467" name="Rectangle 3"/>
          <p:cNvSpPr>
            <a:spLocks noChangeArrowheads="1"/>
          </p:cNvSpPr>
          <p:nvPr/>
        </p:nvSpPr>
        <p:spPr bwMode="auto">
          <a:xfrm>
            <a:off x="971550" y="2924175"/>
            <a:ext cx="4144963" cy="519113"/>
          </a:xfrm>
          <a:prstGeom prst="rect">
            <a:avLst/>
          </a:prstGeom>
          <a:noFill/>
          <a:ln w="9525">
            <a:noFill/>
            <a:miter lim="800000"/>
            <a:headEnd/>
            <a:tailEnd/>
          </a:ln>
          <a:effectLst/>
        </p:spPr>
        <p:txBody>
          <a:bodyPr>
            <a:spAutoFit/>
          </a:bodyPr>
          <a:lstStyle/>
          <a:p>
            <a:pPr>
              <a:spcBef>
                <a:spcPct val="50000"/>
              </a:spcBef>
            </a:pPr>
            <a:r>
              <a:rPr lang="en-US" altLang="zh-CN" sz="2800">
                <a:ea typeface="宋体" pitchFamily="2" charset="-122"/>
              </a:rPr>
              <a:t>A</a:t>
            </a:r>
            <a:r>
              <a:rPr lang="en-US" altLang="zh-CN" sz="2800" baseline="30000">
                <a:latin typeface="楷体_GB2312" pitchFamily="49" charset="-122"/>
                <a:ea typeface="楷体_GB2312" pitchFamily="49" charset="-122"/>
              </a:rPr>
              <a:t>-</a:t>
            </a:r>
            <a:r>
              <a:rPr lang="en-US" altLang="zh-CN" sz="2800">
                <a:latin typeface="楷体_GB2312" pitchFamily="49" charset="-122"/>
                <a:ea typeface="楷体_GB2312" pitchFamily="49" charset="-122"/>
              </a:rPr>
              <a:t> </a:t>
            </a:r>
            <a:r>
              <a:rPr lang="en-US" altLang="zh-CN" sz="2800">
                <a:ea typeface="宋体" pitchFamily="2" charset="-122"/>
              </a:rPr>
              <a:t>+  H</a:t>
            </a:r>
            <a:r>
              <a:rPr lang="en-US" altLang="zh-CN" sz="2800" baseline="-25000">
                <a:ea typeface="宋体" pitchFamily="2" charset="-122"/>
              </a:rPr>
              <a:t>2</a:t>
            </a:r>
            <a:r>
              <a:rPr lang="en-US" altLang="zh-CN" sz="2800">
                <a:ea typeface="宋体" pitchFamily="2" charset="-122"/>
              </a:rPr>
              <a:t>O </a:t>
            </a:r>
            <a:r>
              <a:rPr lang="en-US" altLang="zh-CN" sz="2800">
                <a:latin typeface="MS PGothic" pitchFamily="34" charset="-128"/>
                <a:ea typeface="MS PGothic" pitchFamily="34" charset="-128"/>
              </a:rPr>
              <a:t>⇌</a:t>
            </a:r>
            <a:r>
              <a:rPr lang="en-US" altLang="zh-CN" sz="2800">
                <a:ea typeface="宋体" pitchFamily="2" charset="-122"/>
              </a:rPr>
              <a:t> HA +OH</a:t>
            </a:r>
            <a:r>
              <a:rPr lang="en-US" altLang="zh-CN" sz="2800" baseline="30000">
                <a:latin typeface="楷体_GB2312" pitchFamily="49" charset="-122"/>
                <a:ea typeface="楷体_GB2312" pitchFamily="49" charset="-122"/>
              </a:rPr>
              <a:t>-</a:t>
            </a:r>
            <a:r>
              <a:rPr lang="zh-CN" altLang="en-US" sz="2800">
                <a:latin typeface="楷体_GB2312" pitchFamily="49" charset="-122"/>
                <a:ea typeface="楷体_GB2312" pitchFamily="49" charset="-122"/>
              </a:rPr>
              <a:t>，</a:t>
            </a:r>
          </a:p>
        </p:txBody>
      </p:sp>
      <p:graphicFrame>
        <p:nvGraphicFramePr>
          <p:cNvPr id="318468" name="Object 4"/>
          <p:cNvGraphicFramePr>
            <a:graphicFrameLocks noChangeAspect="1"/>
          </p:cNvGraphicFramePr>
          <p:nvPr/>
        </p:nvGraphicFramePr>
        <p:xfrm>
          <a:off x="5219700" y="2565400"/>
          <a:ext cx="3598863" cy="1189038"/>
        </p:xfrm>
        <a:graphic>
          <a:graphicData uri="http://schemas.openxmlformats.org/presentationml/2006/ole">
            <p:oleObj spid="_x0000_s318468" name="Equation" r:id="rId3" imgW="1346040" imgH="444240" progId="Equation.DSMT4">
              <p:embed/>
            </p:oleObj>
          </a:graphicData>
        </a:graphic>
      </p:graphicFrame>
      <p:sp>
        <p:nvSpPr>
          <p:cNvPr id="318469" name="Rectangle 5"/>
          <p:cNvSpPr>
            <a:spLocks noChangeArrowheads="1"/>
          </p:cNvSpPr>
          <p:nvPr/>
        </p:nvSpPr>
        <p:spPr bwMode="auto">
          <a:xfrm>
            <a:off x="1074738" y="1476375"/>
            <a:ext cx="7600950" cy="519113"/>
          </a:xfrm>
          <a:prstGeom prst="rect">
            <a:avLst/>
          </a:prstGeom>
          <a:noFill/>
          <a:ln w="9525">
            <a:noFill/>
            <a:miter lim="800000"/>
            <a:headEnd/>
            <a:tailEnd/>
          </a:ln>
          <a:effectLst/>
        </p:spPr>
        <p:txBody>
          <a:bodyPr>
            <a:spAutoFit/>
          </a:bodyPr>
          <a:lstStyle/>
          <a:p>
            <a:pPr>
              <a:spcBef>
                <a:spcPct val="50000"/>
              </a:spcBef>
            </a:pPr>
            <a:r>
              <a:rPr lang="en-US" altLang="zh-CN" sz="2800">
                <a:ea typeface="宋体" pitchFamily="2" charset="-122"/>
              </a:rPr>
              <a:t>HA +  H</a:t>
            </a:r>
            <a:r>
              <a:rPr lang="en-US" altLang="zh-CN" sz="2800" baseline="-25000">
                <a:ea typeface="宋体" pitchFamily="2" charset="-122"/>
              </a:rPr>
              <a:t>2</a:t>
            </a:r>
            <a:r>
              <a:rPr lang="en-US" altLang="zh-CN" sz="2800">
                <a:ea typeface="宋体" pitchFamily="2" charset="-122"/>
              </a:rPr>
              <a:t>O </a:t>
            </a:r>
            <a:r>
              <a:rPr lang="en-US" altLang="zh-CN" sz="2800">
                <a:latin typeface="MS PGothic" pitchFamily="34" charset="-128"/>
                <a:ea typeface="MS PGothic" pitchFamily="34" charset="-128"/>
              </a:rPr>
              <a:t>⇌</a:t>
            </a:r>
            <a:r>
              <a:rPr lang="en-US" altLang="zh-CN" sz="2800">
                <a:ea typeface="宋体" pitchFamily="2" charset="-122"/>
              </a:rPr>
              <a:t>  H</a:t>
            </a:r>
            <a:r>
              <a:rPr lang="en-US" altLang="zh-CN" sz="2800" baseline="-25000">
                <a:ea typeface="宋体" pitchFamily="2" charset="-122"/>
              </a:rPr>
              <a:t>3</a:t>
            </a:r>
            <a:r>
              <a:rPr lang="en-US" altLang="zh-CN" sz="2800">
                <a:ea typeface="宋体" pitchFamily="2" charset="-122"/>
              </a:rPr>
              <a:t>O</a:t>
            </a:r>
            <a:r>
              <a:rPr lang="en-US" altLang="zh-CN" sz="2800" baseline="30000">
                <a:ea typeface="宋体" pitchFamily="2" charset="-122"/>
              </a:rPr>
              <a:t>+</a:t>
            </a:r>
            <a:r>
              <a:rPr lang="en-US" altLang="zh-CN" sz="2800">
                <a:ea typeface="宋体" pitchFamily="2" charset="-122"/>
              </a:rPr>
              <a:t>+ A</a:t>
            </a:r>
            <a:r>
              <a:rPr lang="en-US" altLang="zh-CN" sz="2800" baseline="30000">
                <a:latin typeface="楷体_GB2312" pitchFamily="49" charset="-122"/>
                <a:ea typeface="楷体_GB2312" pitchFamily="49" charset="-122"/>
              </a:rPr>
              <a:t>-</a:t>
            </a:r>
            <a:r>
              <a:rPr lang="en-US" altLang="zh-CN" sz="2800">
                <a:latin typeface="楷体_GB2312" pitchFamily="49" charset="-122"/>
                <a:ea typeface="楷体_GB2312" pitchFamily="49" charset="-122"/>
              </a:rPr>
              <a:t>, </a:t>
            </a:r>
            <a:endParaRPr lang="en-US" altLang="zh-CN" sz="2800" baseline="30000">
              <a:latin typeface="楷体_GB2312" pitchFamily="49" charset="-122"/>
              <a:ea typeface="楷体_GB2312" pitchFamily="49" charset="-122"/>
            </a:endParaRPr>
          </a:p>
        </p:txBody>
      </p:sp>
      <p:graphicFrame>
        <p:nvGraphicFramePr>
          <p:cNvPr id="318470" name="Object 6"/>
          <p:cNvGraphicFramePr>
            <a:graphicFrameLocks noChangeAspect="1"/>
          </p:cNvGraphicFramePr>
          <p:nvPr/>
        </p:nvGraphicFramePr>
        <p:xfrm>
          <a:off x="5219700" y="1268413"/>
          <a:ext cx="3384550" cy="1246187"/>
        </p:xfrm>
        <a:graphic>
          <a:graphicData uri="http://schemas.openxmlformats.org/presentationml/2006/ole">
            <p:oleObj spid="_x0000_s318470" name="Equation" r:id="rId4" imgW="1206360" imgH="444240" progId="Equation.DSMT4">
              <p:embed/>
            </p:oleObj>
          </a:graphicData>
        </a:graphic>
      </p:graphicFrame>
      <p:sp>
        <p:nvSpPr>
          <p:cNvPr id="318471" name="AutoShape 7"/>
          <p:cNvSpPr>
            <a:spLocks noChangeArrowheads="1"/>
          </p:cNvSpPr>
          <p:nvPr/>
        </p:nvSpPr>
        <p:spPr bwMode="auto">
          <a:xfrm>
            <a:off x="900113" y="2311400"/>
            <a:ext cx="1511300" cy="469900"/>
          </a:xfrm>
          <a:prstGeom prst="wedgeRoundRectCallout">
            <a:avLst>
              <a:gd name="adj1" fmla="val -4620"/>
              <a:gd name="adj2" fmla="val -135472"/>
              <a:gd name="adj3" fmla="val 16667"/>
            </a:avLst>
          </a:prstGeom>
          <a:solidFill>
            <a:schemeClr val="accent1"/>
          </a:solidFill>
          <a:ln w="9525" algn="ctr">
            <a:solidFill>
              <a:srgbClr val="FF00FF"/>
            </a:solidFill>
            <a:miter lim="800000"/>
            <a:headEnd/>
            <a:tailEnd/>
          </a:ln>
          <a:effectLst/>
        </p:spPr>
        <p:txBody>
          <a:bodyPr lIns="0" tIns="0" rIns="0" bIns="0">
            <a:spAutoFit/>
          </a:bodyPr>
          <a:lstStyle/>
          <a:p>
            <a:pPr algn="ctr"/>
            <a:r>
              <a:rPr kumimoji="0" lang="en-US" altLang="zh-CN" sz="2800"/>
              <a:t>acid</a:t>
            </a:r>
            <a:r>
              <a:rPr kumimoji="0" lang="zh-CN" altLang="en-US" sz="2800"/>
              <a:t>，酸</a:t>
            </a:r>
          </a:p>
        </p:txBody>
      </p:sp>
      <p:sp>
        <p:nvSpPr>
          <p:cNvPr id="318472" name="AutoShape 8"/>
          <p:cNvSpPr>
            <a:spLocks noChangeArrowheads="1"/>
          </p:cNvSpPr>
          <p:nvPr/>
        </p:nvSpPr>
        <p:spPr bwMode="auto">
          <a:xfrm>
            <a:off x="828675" y="3789363"/>
            <a:ext cx="1511300" cy="469900"/>
          </a:xfrm>
          <a:prstGeom prst="wedgeRoundRectCallout">
            <a:avLst>
              <a:gd name="adj1" fmla="val -22898"/>
              <a:gd name="adj2" fmla="val -123403"/>
              <a:gd name="adj3" fmla="val 16667"/>
            </a:avLst>
          </a:prstGeom>
          <a:solidFill>
            <a:schemeClr val="accent1"/>
          </a:solidFill>
          <a:ln w="9525" algn="ctr">
            <a:solidFill>
              <a:schemeClr val="tx1"/>
            </a:solidFill>
            <a:miter lim="800000"/>
            <a:headEnd/>
            <a:tailEnd/>
          </a:ln>
          <a:effectLst/>
        </p:spPr>
        <p:txBody>
          <a:bodyPr lIns="0" tIns="0" rIns="0" bIns="0">
            <a:spAutoFit/>
          </a:bodyPr>
          <a:lstStyle/>
          <a:p>
            <a:pPr algn="ctr"/>
            <a:r>
              <a:rPr kumimoji="0" lang="en-US" altLang="zh-CN" sz="2800"/>
              <a:t>base</a:t>
            </a:r>
            <a:r>
              <a:rPr kumimoji="0" lang="zh-CN" altLang="en-US" sz="2800"/>
              <a:t>，碱</a:t>
            </a:r>
          </a:p>
        </p:txBody>
      </p:sp>
      <p:sp>
        <p:nvSpPr>
          <p:cNvPr id="318473" name="Rectangle 9"/>
          <p:cNvSpPr>
            <a:spLocks noGrp="1" noChangeArrowheads="1"/>
          </p:cNvSpPr>
          <p:nvPr>
            <p:ph type="title"/>
          </p:nvPr>
        </p:nvSpPr>
        <p:spPr>
          <a:xfrm>
            <a:off x="812800" y="257175"/>
            <a:ext cx="8113713" cy="579438"/>
          </a:xfrm>
          <a:noFill/>
          <a:ln/>
        </p:spPr>
        <p:txBody>
          <a:bodyPr anchor="t">
            <a:spAutoFit/>
          </a:bodyPr>
          <a:lstStyle/>
          <a:p>
            <a:r>
              <a:rPr lang="en-US" altLang="zh-CN" sz="3200">
                <a:latin typeface="Times New Roman" pitchFamily="18" charset="0"/>
              </a:rPr>
              <a:t>2.2.4.3 </a:t>
            </a:r>
            <a:r>
              <a:rPr lang="zh-CN" altLang="en-US" sz="3200">
                <a:latin typeface="Times New Roman" pitchFamily="18" charset="0"/>
              </a:rPr>
              <a:t>共轭酸碱对</a:t>
            </a:r>
            <a:r>
              <a:rPr lang="en-US" altLang="zh-CN" sz="3200" i="1">
                <a:latin typeface="Times New Roman" pitchFamily="18" charset="0"/>
              </a:rPr>
              <a:t>K</a:t>
            </a:r>
            <a:r>
              <a:rPr lang="en-US" altLang="zh-CN" sz="3200" baseline="-25000">
                <a:latin typeface="Times New Roman" pitchFamily="18" charset="0"/>
              </a:rPr>
              <a:t>a</a:t>
            </a:r>
            <a:r>
              <a:rPr lang="el-GR" altLang="zh-CN" sz="3200" baseline="30000">
                <a:latin typeface="Times New Roman" pitchFamily="18" charset="0"/>
                <a:sym typeface="Webdings" pitchFamily="18" charset="2"/>
              </a:rPr>
              <a:t></a:t>
            </a:r>
            <a:r>
              <a:rPr lang="zh-CN" altLang="en-US" sz="3200">
                <a:latin typeface="Times New Roman" pitchFamily="18" charset="0"/>
              </a:rPr>
              <a:t>、</a:t>
            </a:r>
            <a:r>
              <a:rPr lang="en-US" altLang="zh-CN" sz="3200" i="1">
                <a:latin typeface="Times New Roman" pitchFamily="18" charset="0"/>
              </a:rPr>
              <a:t>K</a:t>
            </a:r>
            <a:r>
              <a:rPr lang="en-US" altLang="zh-CN" sz="3200" baseline="-25000">
                <a:latin typeface="Times New Roman" pitchFamily="18" charset="0"/>
              </a:rPr>
              <a:t>b</a:t>
            </a:r>
            <a:r>
              <a:rPr lang="el-GR" altLang="zh-CN" sz="3200" baseline="30000">
                <a:latin typeface="Times New Roman" pitchFamily="18" charset="0"/>
                <a:sym typeface="Webdings" pitchFamily="18" charset="2"/>
              </a:rPr>
              <a:t></a:t>
            </a:r>
            <a:r>
              <a:rPr lang="en-US" altLang="zh-CN" sz="3200"/>
              <a:t> </a:t>
            </a:r>
            <a:r>
              <a:rPr lang="zh-CN" altLang="en-US" sz="3200">
                <a:latin typeface="Times New Roman" pitchFamily="18" charset="0"/>
              </a:rPr>
              <a:t>之间的关系</a:t>
            </a:r>
          </a:p>
        </p:txBody>
      </p:sp>
      <p:graphicFrame>
        <p:nvGraphicFramePr>
          <p:cNvPr id="318474" name="Object 10"/>
          <p:cNvGraphicFramePr>
            <a:graphicFrameLocks noChangeAspect="1"/>
          </p:cNvGraphicFramePr>
          <p:nvPr>
            <p:ph idx="1"/>
          </p:nvPr>
        </p:nvGraphicFramePr>
        <p:xfrm>
          <a:off x="1931988" y="4344988"/>
          <a:ext cx="6357937" cy="1531937"/>
        </p:xfrm>
        <a:graphic>
          <a:graphicData uri="http://schemas.openxmlformats.org/presentationml/2006/ole">
            <p:oleObj spid="_x0000_s318474" name="Equation" r:id="rId5" imgW="2108160" imgH="507960" progId="Equation.DSMT4">
              <p:embed/>
            </p:oleObj>
          </a:graphicData>
        </a:graphic>
      </p:graphicFrame>
      <p:pic>
        <p:nvPicPr>
          <p:cNvPr id="318475" name="Picture 11" descr="返回">
            <a:hlinkClick r:id="rId6" action="ppaction://hlinksldjump"/>
          </p:cNvPr>
          <p:cNvPicPr>
            <a:picLocks noChangeAspect="1" noChangeArrowheads="1"/>
          </p:cNvPicPr>
          <p:nvPr/>
        </p:nvPicPr>
        <p:blipFill>
          <a:blip r:embed="rId7"/>
          <a:srcRect/>
          <a:stretch>
            <a:fillRect/>
          </a:stretch>
        </p:blipFill>
        <p:spPr bwMode="auto">
          <a:xfrm>
            <a:off x="7494588" y="6383338"/>
            <a:ext cx="792162" cy="468312"/>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8467"/>
                                        </p:tgtEl>
                                        <p:attrNameLst>
                                          <p:attrName>style.visibility</p:attrName>
                                        </p:attrNameLst>
                                      </p:cBhvr>
                                      <p:to>
                                        <p:strVal val="visible"/>
                                      </p:to>
                                    </p:set>
                                    <p:animEffect transition="in" filter="blinds(horizontal)">
                                      <p:cBhvr>
                                        <p:cTn id="7" dur="500"/>
                                        <p:tgtEl>
                                          <p:spTgt spid="31846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18472"/>
                                        </p:tgtEl>
                                        <p:attrNameLst>
                                          <p:attrName>style.visibility</p:attrName>
                                        </p:attrNameLst>
                                      </p:cBhvr>
                                      <p:to>
                                        <p:strVal val="visible"/>
                                      </p:to>
                                    </p:set>
                                    <p:animEffect transition="in" filter="blinds(horizontal)">
                                      <p:cBhvr>
                                        <p:cTn id="10" dur="500"/>
                                        <p:tgtEl>
                                          <p:spTgt spid="31847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18468"/>
                                        </p:tgtEl>
                                        <p:attrNameLst>
                                          <p:attrName>style.visibility</p:attrName>
                                        </p:attrNameLst>
                                      </p:cBhvr>
                                      <p:to>
                                        <p:strVal val="visible"/>
                                      </p:to>
                                    </p:set>
                                    <p:animEffect transition="in" filter="blinds(horizontal)">
                                      <p:cBhvr>
                                        <p:cTn id="15" dur="500"/>
                                        <p:tgtEl>
                                          <p:spTgt spid="31846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18474"/>
                                        </p:tgtEl>
                                        <p:attrNameLst>
                                          <p:attrName>style.visibility</p:attrName>
                                        </p:attrNameLst>
                                      </p:cBhvr>
                                      <p:to>
                                        <p:strVal val="visible"/>
                                      </p:to>
                                    </p:set>
                                    <p:animEffect transition="in" filter="blinds(horizontal)">
                                      <p:cBhvr>
                                        <p:cTn id="20" dur="500"/>
                                        <p:tgtEl>
                                          <p:spTgt spid="318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p:bldP spid="318472"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9491" name="Rectangle 3"/>
          <p:cNvSpPr>
            <a:spLocks noGrp="1" noChangeArrowheads="1"/>
          </p:cNvSpPr>
          <p:nvPr>
            <p:ph type="title"/>
          </p:nvPr>
        </p:nvSpPr>
        <p:spPr>
          <a:xfrm>
            <a:off x="755650" y="44450"/>
            <a:ext cx="8113713" cy="876300"/>
          </a:xfrm>
          <a:noFill/>
          <a:ln/>
        </p:spPr>
        <p:txBody>
          <a:bodyPr/>
          <a:lstStyle/>
          <a:p>
            <a:r>
              <a:rPr lang="en-US" altLang="zh-CN" sz="3200">
                <a:latin typeface="Times New Roman" pitchFamily="18" charset="0"/>
              </a:rPr>
              <a:t>2.2.4.3 </a:t>
            </a:r>
            <a:r>
              <a:rPr lang="zh-CN" altLang="en-US" sz="3200">
                <a:latin typeface="Times New Roman" pitchFamily="18" charset="0"/>
              </a:rPr>
              <a:t>共轭酸碱对</a:t>
            </a:r>
            <a:r>
              <a:rPr lang="en-US" altLang="zh-CN" sz="3200" i="1">
                <a:latin typeface="Times New Roman" pitchFamily="18" charset="0"/>
              </a:rPr>
              <a:t>K</a:t>
            </a:r>
            <a:r>
              <a:rPr lang="en-US" altLang="zh-CN" sz="3200" baseline="-25000">
                <a:latin typeface="Times New Roman" pitchFamily="18" charset="0"/>
              </a:rPr>
              <a:t>a</a:t>
            </a:r>
            <a:r>
              <a:rPr lang="el-GR" altLang="zh-CN" sz="3200" baseline="30000">
                <a:latin typeface="Times New Roman" pitchFamily="18" charset="0"/>
                <a:sym typeface="Webdings" pitchFamily="18" charset="2"/>
              </a:rPr>
              <a:t></a:t>
            </a:r>
            <a:r>
              <a:rPr lang="zh-CN" altLang="en-US" sz="3200">
                <a:latin typeface="Times New Roman" pitchFamily="18" charset="0"/>
              </a:rPr>
              <a:t>、</a:t>
            </a:r>
            <a:r>
              <a:rPr lang="en-US" altLang="zh-CN" sz="3200" i="1">
                <a:latin typeface="Times New Roman" pitchFamily="18" charset="0"/>
              </a:rPr>
              <a:t>K</a:t>
            </a:r>
            <a:r>
              <a:rPr lang="en-US" altLang="zh-CN" sz="3200" baseline="-25000">
                <a:latin typeface="Times New Roman" pitchFamily="18" charset="0"/>
              </a:rPr>
              <a:t>b</a:t>
            </a:r>
            <a:r>
              <a:rPr lang="el-GR" altLang="zh-CN" sz="3200" baseline="30000">
                <a:latin typeface="Times New Roman" pitchFamily="18" charset="0"/>
                <a:sym typeface="Webdings" pitchFamily="18" charset="2"/>
              </a:rPr>
              <a:t></a:t>
            </a:r>
            <a:r>
              <a:rPr lang="en-US" altLang="zh-CN" sz="3200"/>
              <a:t> </a:t>
            </a:r>
            <a:r>
              <a:rPr lang="zh-CN" altLang="en-US" sz="3200">
                <a:latin typeface="Times New Roman" pitchFamily="18" charset="0"/>
              </a:rPr>
              <a:t>之间的关系</a:t>
            </a:r>
            <a:endParaRPr lang="zh-CN" altLang="en-US" sz="3200"/>
          </a:p>
        </p:txBody>
      </p:sp>
      <p:pic>
        <p:nvPicPr>
          <p:cNvPr id="319492" name="Picture 4" descr="返回">
            <a:hlinkClick r:id="rId2" action="ppaction://hlinksldjump"/>
          </p:cNvPr>
          <p:cNvPicPr>
            <a:picLocks noChangeAspect="1" noChangeArrowheads="1"/>
          </p:cNvPicPr>
          <p:nvPr/>
        </p:nvPicPr>
        <p:blipFill>
          <a:blip r:embed="rId3"/>
          <a:srcRect/>
          <a:stretch>
            <a:fillRect/>
          </a:stretch>
        </p:blipFill>
        <p:spPr bwMode="auto">
          <a:xfrm>
            <a:off x="7494588" y="6383338"/>
            <a:ext cx="792162" cy="468312"/>
          </a:xfrm>
          <a:prstGeom prst="rect">
            <a:avLst/>
          </a:prstGeom>
          <a:noFill/>
        </p:spPr>
      </p:pic>
      <p:sp>
        <p:nvSpPr>
          <p:cNvPr id="319493" name="Rectangle 5"/>
          <p:cNvSpPr>
            <a:spLocks noChangeArrowheads="1"/>
          </p:cNvSpPr>
          <p:nvPr/>
        </p:nvSpPr>
        <p:spPr bwMode="auto">
          <a:xfrm>
            <a:off x="755650" y="1301750"/>
            <a:ext cx="8077200" cy="4864100"/>
          </a:xfrm>
          <a:prstGeom prst="rect">
            <a:avLst/>
          </a:prstGeom>
          <a:noFill/>
          <a:ln w="9525">
            <a:noFill/>
            <a:miter lim="800000"/>
            <a:headEnd/>
            <a:tailEnd/>
          </a:ln>
        </p:spPr>
        <p:txBody>
          <a:bodyPr/>
          <a:lstStyle/>
          <a:p>
            <a:pPr marL="342900" indent="-342900">
              <a:lnSpc>
                <a:spcPct val="120000"/>
              </a:lnSpc>
              <a:spcBef>
                <a:spcPct val="20000"/>
              </a:spcBef>
              <a:buClr>
                <a:srgbClr val="FF00FF"/>
              </a:buClr>
              <a:buFont typeface="Wingdings" pitchFamily="2" charset="2"/>
              <a:buNone/>
            </a:pPr>
            <a:r>
              <a:rPr lang="zh-CN" altLang="en-US" sz="3600" dirty="0">
                <a:solidFill>
                  <a:schemeClr val="folHlink"/>
                </a:solidFill>
              </a:rPr>
              <a:t>结论</a:t>
            </a:r>
          </a:p>
          <a:p>
            <a:pPr marL="342900" indent="-342900">
              <a:lnSpc>
                <a:spcPct val="120000"/>
              </a:lnSpc>
              <a:spcBef>
                <a:spcPct val="20000"/>
              </a:spcBef>
              <a:buClr>
                <a:srgbClr val="FF00FF"/>
              </a:buClr>
              <a:buFont typeface="Wingdings" pitchFamily="2" charset="2"/>
              <a:buChar char="v"/>
            </a:pPr>
            <a:r>
              <a:rPr lang="zh-CN" altLang="en-US" dirty="0">
                <a:solidFill>
                  <a:schemeClr val="hlink"/>
                </a:solidFill>
              </a:rPr>
              <a:t>任何共轭酸碱对之间</a:t>
            </a:r>
            <a:r>
              <a:rPr lang="en-US" altLang="zh-CN" dirty="0">
                <a:solidFill>
                  <a:schemeClr val="hlink"/>
                </a:solidFill>
              </a:rPr>
              <a:t>(25℃</a:t>
            </a:r>
            <a:r>
              <a:rPr lang="zh-CN" altLang="en-US" dirty="0">
                <a:solidFill>
                  <a:schemeClr val="hlink"/>
                </a:solidFill>
              </a:rPr>
              <a:t>时</a:t>
            </a:r>
            <a:r>
              <a:rPr lang="en-US" altLang="zh-CN" dirty="0">
                <a:solidFill>
                  <a:schemeClr val="hlink"/>
                </a:solidFill>
              </a:rPr>
              <a:t>)</a:t>
            </a:r>
            <a:r>
              <a:rPr lang="zh-CN" altLang="en-US" dirty="0">
                <a:solidFill>
                  <a:schemeClr val="hlink"/>
                </a:solidFill>
              </a:rPr>
              <a:t>：</a:t>
            </a:r>
          </a:p>
          <a:p>
            <a:pPr marL="342900" indent="-342900">
              <a:lnSpc>
                <a:spcPct val="120000"/>
              </a:lnSpc>
              <a:spcBef>
                <a:spcPct val="20000"/>
              </a:spcBef>
              <a:buClr>
                <a:srgbClr val="FF00FF"/>
              </a:buClr>
              <a:buFont typeface="Wingdings" pitchFamily="2" charset="2"/>
              <a:buNone/>
            </a:pPr>
            <a:r>
              <a:rPr lang="zh-CN" altLang="en-US" dirty="0">
                <a:solidFill>
                  <a:schemeClr val="hlink"/>
                </a:solidFill>
              </a:rPr>
              <a:t>   </a:t>
            </a:r>
            <a:r>
              <a:rPr lang="en-US" altLang="zh-CN" i="1" dirty="0">
                <a:solidFill>
                  <a:schemeClr val="folHlink"/>
                </a:solidFill>
              </a:rPr>
              <a:t>K</a:t>
            </a:r>
            <a:r>
              <a:rPr lang="en-US" altLang="zh-CN" baseline="-25000" dirty="0">
                <a:solidFill>
                  <a:schemeClr val="folHlink"/>
                </a:solidFill>
              </a:rPr>
              <a:t>a</a:t>
            </a:r>
            <a:r>
              <a:rPr lang="el-GR" altLang="zh-CN" baseline="30000" dirty="0">
                <a:solidFill>
                  <a:schemeClr val="folHlink"/>
                </a:solidFill>
                <a:sym typeface="Webdings" pitchFamily="18" charset="2"/>
              </a:rPr>
              <a:t></a:t>
            </a:r>
            <a:r>
              <a:rPr lang="en-US" altLang="zh-CN" dirty="0">
                <a:solidFill>
                  <a:schemeClr val="folHlink"/>
                </a:solidFill>
                <a:cs typeface="Times New Roman" pitchFamily="18" charset="0"/>
              </a:rPr>
              <a:t>·</a:t>
            </a:r>
            <a:r>
              <a:rPr lang="en-US" altLang="zh-CN" i="1" dirty="0">
                <a:solidFill>
                  <a:schemeClr val="folHlink"/>
                </a:solidFill>
              </a:rPr>
              <a:t>K</a:t>
            </a:r>
            <a:r>
              <a:rPr lang="en-US" altLang="zh-CN" baseline="-25000" dirty="0">
                <a:solidFill>
                  <a:schemeClr val="folHlink"/>
                </a:solidFill>
              </a:rPr>
              <a:t>b</a:t>
            </a:r>
            <a:r>
              <a:rPr lang="el-GR" altLang="zh-CN" baseline="30000" dirty="0">
                <a:solidFill>
                  <a:schemeClr val="folHlink"/>
                </a:solidFill>
                <a:sym typeface="Webdings" pitchFamily="18" charset="2"/>
              </a:rPr>
              <a:t></a:t>
            </a:r>
            <a:r>
              <a:rPr lang="en-US" altLang="zh-CN" dirty="0">
                <a:solidFill>
                  <a:schemeClr val="folHlink"/>
                </a:solidFill>
              </a:rPr>
              <a:t> = </a:t>
            </a:r>
            <a:r>
              <a:rPr lang="en-US" altLang="zh-CN" i="1" dirty="0" err="1">
                <a:solidFill>
                  <a:schemeClr val="folHlink"/>
                </a:solidFill>
              </a:rPr>
              <a:t>K</a:t>
            </a:r>
            <a:r>
              <a:rPr lang="en-US" altLang="zh-CN" baseline="-25000" dirty="0" err="1">
                <a:solidFill>
                  <a:schemeClr val="folHlink"/>
                </a:solidFill>
              </a:rPr>
              <a:t>w</a:t>
            </a:r>
            <a:r>
              <a:rPr lang="el-GR" altLang="zh-CN" baseline="30000" dirty="0">
                <a:solidFill>
                  <a:schemeClr val="folHlink"/>
                </a:solidFill>
                <a:sym typeface="Webdings" pitchFamily="18" charset="2"/>
              </a:rPr>
              <a:t></a:t>
            </a:r>
            <a:r>
              <a:rPr lang="en-US" altLang="zh-CN" dirty="0">
                <a:solidFill>
                  <a:schemeClr val="hlink"/>
                </a:solidFill>
              </a:rPr>
              <a:t>=1.0×10</a:t>
            </a:r>
            <a:r>
              <a:rPr lang="en-US" altLang="zh-CN" baseline="30000" dirty="0">
                <a:solidFill>
                  <a:schemeClr val="hlink"/>
                </a:solidFill>
              </a:rPr>
              <a:t>-14</a:t>
            </a:r>
          </a:p>
          <a:p>
            <a:pPr marL="342900" indent="-342900">
              <a:lnSpc>
                <a:spcPct val="120000"/>
              </a:lnSpc>
              <a:spcBef>
                <a:spcPct val="20000"/>
              </a:spcBef>
              <a:buClr>
                <a:srgbClr val="FF00FF"/>
              </a:buClr>
              <a:buFont typeface="Wingdings" pitchFamily="2" charset="2"/>
              <a:buChar char="v"/>
            </a:pPr>
            <a:r>
              <a:rPr lang="en-US" altLang="zh-CN" i="1" dirty="0">
                <a:solidFill>
                  <a:schemeClr val="hlink"/>
                </a:solidFill>
              </a:rPr>
              <a:t>K</a:t>
            </a:r>
            <a:r>
              <a:rPr lang="en-US" altLang="zh-CN" baseline="-25000" dirty="0">
                <a:solidFill>
                  <a:schemeClr val="hlink"/>
                </a:solidFill>
              </a:rPr>
              <a:t>a</a:t>
            </a:r>
            <a:r>
              <a:rPr lang="el-GR" altLang="zh-CN" baseline="30000" dirty="0">
                <a:solidFill>
                  <a:schemeClr val="hlink"/>
                </a:solidFill>
                <a:sym typeface="Webdings" pitchFamily="18" charset="2"/>
              </a:rPr>
              <a:t></a:t>
            </a:r>
            <a:r>
              <a:rPr lang="en-US" altLang="zh-CN" dirty="0">
                <a:solidFill>
                  <a:schemeClr val="hlink"/>
                </a:solidFill>
              </a:rPr>
              <a:t> </a:t>
            </a:r>
            <a:r>
              <a:rPr lang="zh-CN" altLang="en-US" dirty="0">
                <a:solidFill>
                  <a:schemeClr val="hlink"/>
                </a:solidFill>
              </a:rPr>
              <a:t>与</a:t>
            </a:r>
            <a:r>
              <a:rPr lang="en-US" altLang="zh-CN" i="1" dirty="0">
                <a:solidFill>
                  <a:schemeClr val="hlink"/>
                </a:solidFill>
              </a:rPr>
              <a:t>K</a:t>
            </a:r>
            <a:r>
              <a:rPr lang="en-US" altLang="zh-CN" baseline="-25000" dirty="0">
                <a:solidFill>
                  <a:schemeClr val="hlink"/>
                </a:solidFill>
              </a:rPr>
              <a:t>b</a:t>
            </a:r>
            <a:r>
              <a:rPr lang="el-GR" altLang="zh-CN" baseline="30000" dirty="0">
                <a:solidFill>
                  <a:schemeClr val="hlink"/>
                </a:solidFill>
                <a:sym typeface="Webdings" pitchFamily="18" charset="2"/>
              </a:rPr>
              <a:t></a:t>
            </a:r>
            <a:r>
              <a:rPr lang="zh-CN" altLang="en-US" dirty="0">
                <a:solidFill>
                  <a:schemeClr val="hlink"/>
                </a:solidFill>
              </a:rPr>
              <a:t>互成反比，体现了共轭酸碱之间的相对强弱</a:t>
            </a:r>
            <a:r>
              <a:rPr lang="zh-CN" altLang="en-US" dirty="0">
                <a:solidFill>
                  <a:srgbClr val="0000FF"/>
                </a:solidFill>
              </a:rPr>
              <a:t>的对立统一的辩证关系。</a:t>
            </a:r>
            <a:endParaRPr lang="zh-CN" altLang="en-US" dirty="0">
              <a:solidFill>
                <a:schemeClr val="hlink"/>
              </a:solidFill>
            </a:endParaRPr>
          </a:p>
          <a:p>
            <a:pPr marL="342900" indent="-342900">
              <a:lnSpc>
                <a:spcPct val="120000"/>
              </a:lnSpc>
              <a:spcBef>
                <a:spcPct val="20000"/>
              </a:spcBef>
              <a:buClr>
                <a:srgbClr val="FF00FF"/>
              </a:buClr>
              <a:buFont typeface="Wingdings" pitchFamily="2" charset="2"/>
              <a:buChar char="l"/>
            </a:pPr>
            <a:r>
              <a:rPr lang="zh-CN" altLang="en-US" dirty="0">
                <a:solidFill>
                  <a:schemeClr val="hlink"/>
                </a:solidFill>
              </a:rPr>
              <a:t>酸越强，其共轭碱越弱；</a:t>
            </a:r>
          </a:p>
          <a:p>
            <a:pPr marL="342900" indent="-342900">
              <a:lnSpc>
                <a:spcPct val="120000"/>
              </a:lnSpc>
              <a:spcBef>
                <a:spcPct val="20000"/>
              </a:spcBef>
              <a:buClr>
                <a:srgbClr val="FF00FF"/>
              </a:buClr>
              <a:buFont typeface="Wingdings" pitchFamily="2" charset="2"/>
              <a:buChar char="l"/>
            </a:pPr>
            <a:r>
              <a:rPr lang="zh-CN" altLang="en-US" dirty="0">
                <a:solidFill>
                  <a:schemeClr val="hlink"/>
                </a:solidFill>
              </a:rPr>
              <a:t>碱越强，其共轭酸越弱。</a:t>
            </a: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0514" name="Text Box 2"/>
          <p:cNvSpPr txBox="1">
            <a:spLocks noChangeArrowheads="1"/>
          </p:cNvSpPr>
          <p:nvPr/>
        </p:nvSpPr>
        <p:spPr bwMode="auto">
          <a:xfrm>
            <a:off x="684213" y="1295400"/>
            <a:ext cx="8208962" cy="1701800"/>
          </a:xfrm>
          <a:prstGeom prst="rect">
            <a:avLst/>
          </a:prstGeom>
          <a:noFill/>
          <a:ln w="9525">
            <a:noFill/>
            <a:miter lim="800000"/>
            <a:headEnd/>
            <a:tailEnd/>
          </a:ln>
          <a:effectLst/>
        </p:spPr>
        <p:txBody>
          <a:bodyPr>
            <a:spAutoFit/>
          </a:bodyPr>
          <a:lstStyle/>
          <a:p>
            <a:pPr marL="457200" indent="-457200">
              <a:lnSpc>
                <a:spcPct val="110000"/>
              </a:lnSpc>
              <a:spcBef>
                <a:spcPct val="50000"/>
              </a:spcBef>
              <a:buClr>
                <a:srgbClr val="FF00FF"/>
              </a:buClr>
              <a:buFont typeface="Wingdings" pitchFamily="2" charset="2"/>
              <a:buChar char="v"/>
            </a:pPr>
            <a:r>
              <a:rPr lang="zh-CN" altLang="en-US">
                <a:solidFill>
                  <a:schemeClr val="hlink"/>
                </a:solidFill>
              </a:rPr>
              <a:t>用前述方法也可计算离子酸 </a:t>
            </a:r>
            <a:r>
              <a:rPr lang="en-US" altLang="zh-CN">
                <a:solidFill>
                  <a:schemeClr val="hlink"/>
                </a:solidFill>
              </a:rPr>
              <a:t>NH</a:t>
            </a:r>
            <a:r>
              <a:rPr lang="en-US" altLang="zh-CN" baseline="-25000">
                <a:solidFill>
                  <a:schemeClr val="hlink"/>
                </a:solidFill>
              </a:rPr>
              <a:t>4</a:t>
            </a:r>
            <a:r>
              <a:rPr lang="en-US" altLang="zh-CN" baseline="30000">
                <a:solidFill>
                  <a:schemeClr val="hlink"/>
                </a:solidFill>
              </a:rPr>
              <a:t>+</a:t>
            </a:r>
            <a:r>
              <a:rPr lang="en-US" altLang="zh-CN">
                <a:solidFill>
                  <a:schemeClr val="hlink"/>
                </a:solidFill>
              </a:rPr>
              <a:t> (aq)</a:t>
            </a:r>
            <a:r>
              <a:rPr lang="zh-CN" altLang="en-US">
                <a:solidFill>
                  <a:schemeClr val="hlink"/>
                </a:solidFill>
              </a:rPr>
              <a:t>、离子碱 </a:t>
            </a:r>
            <a:r>
              <a:rPr lang="en-US" altLang="zh-CN">
                <a:solidFill>
                  <a:schemeClr val="hlink"/>
                </a:solidFill>
              </a:rPr>
              <a:t>Ac</a:t>
            </a:r>
            <a:r>
              <a:rPr lang="en-US" altLang="zh-CN" baseline="30000">
                <a:solidFill>
                  <a:schemeClr val="hlink"/>
                </a:solidFill>
              </a:rPr>
              <a:t>-</a:t>
            </a:r>
            <a:r>
              <a:rPr lang="en-US" altLang="zh-CN">
                <a:solidFill>
                  <a:schemeClr val="hlink"/>
                </a:solidFill>
              </a:rPr>
              <a:t>(aq)</a:t>
            </a:r>
            <a:r>
              <a:rPr lang="zh-CN" altLang="en-US">
                <a:solidFill>
                  <a:schemeClr val="hlink"/>
                </a:solidFill>
              </a:rPr>
              <a:t>、</a:t>
            </a:r>
            <a:r>
              <a:rPr lang="en-US" altLang="zh-CN">
                <a:solidFill>
                  <a:schemeClr val="hlink"/>
                </a:solidFill>
              </a:rPr>
              <a:t>CO</a:t>
            </a:r>
            <a:r>
              <a:rPr lang="en-US" altLang="zh-CN" baseline="-25000">
                <a:solidFill>
                  <a:schemeClr val="hlink"/>
                </a:solidFill>
              </a:rPr>
              <a:t>3</a:t>
            </a:r>
            <a:r>
              <a:rPr lang="en-US" altLang="zh-CN" baseline="30000">
                <a:solidFill>
                  <a:schemeClr val="hlink"/>
                </a:solidFill>
              </a:rPr>
              <a:t>2-</a:t>
            </a:r>
            <a:r>
              <a:rPr lang="en-US" altLang="zh-CN">
                <a:solidFill>
                  <a:schemeClr val="hlink"/>
                </a:solidFill>
              </a:rPr>
              <a:t>(aq) </a:t>
            </a:r>
            <a:r>
              <a:rPr lang="zh-CN" altLang="en-US">
                <a:solidFill>
                  <a:schemeClr val="hlink"/>
                </a:solidFill>
              </a:rPr>
              <a:t>等溶液的</a:t>
            </a:r>
            <a:r>
              <a:rPr lang="en-US" altLang="zh-CN">
                <a:solidFill>
                  <a:schemeClr val="hlink"/>
                </a:solidFill>
              </a:rPr>
              <a:t>pH</a:t>
            </a:r>
            <a:r>
              <a:rPr lang="zh-CN" altLang="en-US">
                <a:solidFill>
                  <a:schemeClr val="hlink"/>
                </a:solidFill>
              </a:rPr>
              <a:t>值，相关公式可套用。例如</a:t>
            </a:r>
          </a:p>
        </p:txBody>
      </p:sp>
      <p:sp>
        <p:nvSpPr>
          <p:cNvPr id="320515" name="Rectangle 3"/>
          <p:cNvSpPr>
            <a:spLocks noGrp="1" noChangeArrowheads="1"/>
          </p:cNvSpPr>
          <p:nvPr>
            <p:ph type="title"/>
          </p:nvPr>
        </p:nvSpPr>
        <p:spPr>
          <a:xfrm>
            <a:off x="504825" y="257175"/>
            <a:ext cx="8459788" cy="579438"/>
          </a:xfrm>
          <a:noFill/>
          <a:ln/>
        </p:spPr>
        <p:txBody>
          <a:bodyPr anchor="t">
            <a:spAutoFit/>
          </a:bodyPr>
          <a:lstStyle/>
          <a:p>
            <a:r>
              <a:rPr lang="en-US" altLang="zh-CN" sz="3200">
                <a:latin typeface="Times New Roman" pitchFamily="18" charset="0"/>
              </a:rPr>
              <a:t>2.2.4.4 </a:t>
            </a:r>
            <a:r>
              <a:rPr lang="zh-CN" altLang="en-US" sz="3200">
                <a:latin typeface="Times New Roman" pitchFamily="18" charset="0"/>
              </a:rPr>
              <a:t>离子酸、离子碱（盐）溶液酸碱平衡</a:t>
            </a:r>
          </a:p>
        </p:txBody>
      </p:sp>
      <p:graphicFrame>
        <p:nvGraphicFramePr>
          <p:cNvPr id="320516" name="Object 4"/>
          <p:cNvGraphicFramePr>
            <a:graphicFrameLocks noChangeAspect="1"/>
          </p:cNvGraphicFramePr>
          <p:nvPr/>
        </p:nvGraphicFramePr>
        <p:xfrm>
          <a:off x="1042988" y="3068638"/>
          <a:ext cx="7556500" cy="581025"/>
        </p:xfrm>
        <a:graphic>
          <a:graphicData uri="http://schemas.openxmlformats.org/presentationml/2006/ole">
            <p:oleObj spid="_x0000_s320516" name="Equation" r:id="rId3" imgW="3136680" imgH="241200" progId="Equation.DSMT4">
              <p:embed/>
            </p:oleObj>
          </a:graphicData>
        </a:graphic>
      </p:graphicFrame>
      <p:graphicFrame>
        <p:nvGraphicFramePr>
          <p:cNvPr id="320517" name="Object 5"/>
          <p:cNvGraphicFramePr>
            <a:graphicFrameLocks noChangeAspect="1"/>
          </p:cNvGraphicFramePr>
          <p:nvPr/>
        </p:nvGraphicFramePr>
        <p:xfrm>
          <a:off x="1298575" y="3981450"/>
          <a:ext cx="5865813" cy="2184400"/>
        </p:xfrm>
        <a:graphic>
          <a:graphicData uri="http://schemas.openxmlformats.org/presentationml/2006/ole">
            <p:oleObj spid="_x0000_s320517" name="Equation" r:id="rId4" imgW="2692080" imgH="914400" progId="Equation.DSMT4">
              <p:embed/>
            </p:oleObj>
          </a:graphicData>
        </a:graphic>
      </p:graphicFrame>
      <p:pic>
        <p:nvPicPr>
          <p:cNvPr id="320518" name="Picture 6" descr="返回">
            <a:hlinkClick r:id="rId5" action="ppaction://hlinksldjump"/>
          </p:cNvPr>
          <p:cNvPicPr>
            <a:picLocks noChangeAspect="1" noChangeArrowheads="1"/>
          </p:cNvPicPr>
          <p:nvPr/>
        </p:nvPicPr>
        <p:blipFill>
          <a:blip r:embed="rId6"/>
          <a:srcRect/>
          <a:stretch>
            <a:fillRect/>
          </a:stretch>
        </p:blipFill>
        <p:spPr bwMode="auto">
          <a:xfrm>
            <a:off x="7494588" y="6383338"/>
            <a:ext cx="792162" cy="468312"/>
          </a:xfrm>
          <a:prstGeom prst="rect">
            <a:avLst/>
          </a:prstGeom>
          <a:noFill/>
        </p:spPr>
      </p:pic>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r>
              <a:rPr lang="zh-CN" altLang="en-US"/>
              <a:t>练习</a:t>
            </a:r>
            <a:r>
              <a:rPr lang="en-US" altLang="zh-CN"/>
              <a:t>13</a:t>
            </a:r>
          </a:p>
        </p:txBody>
      </p:sp>
      <p:sp>
        <p:nvSpPr>
          <p:cNvPr id="458755" name="Text Box 3"/>
          <p:cNvSpPr txBox="1">
            <a:spLocks noChangeArrowheads="1"/>
          </p:cNvSpPr>
          <p:nvPr/>
        </p:nvSpPr>
        <p:spPr bwMode="auto">
          <a:xfrm>
            <a:off x="742950" y="1268413"/>
            <a:ext cx="8077200" cy="647700"/>
          </a:xfrm>
          <a:prstGeom prst="rect">
            <a:avLst/>
          </a:prstGeom>
          <a:noFill/>
          <a:ln w="9525">
            <a:noFill/>
            <a:miter lim="800000"/>
            <a:headEnd/>
            <a:tailEnd/>
          </a:ln>
          <a:effectLst/>
        </p:spPr>
        <p:txBody>
          <a:bodyPr>
            <a:spAutoFit/>
          </a:bodyPr>
          <a:lstStyle/>
          <a:p>
            <a:pPr>
              <a:lnSpc>
                <a:spcPct val="130000"/>
              </a:lnSpc>
              <a:spcBef>
                <a:spcPct val="50000"/>
              </a:spcBef>
            </a:pPr>
            <a:r>
              <a:rPr lang="zh-CN" altLang="en-US" sz="2800">
                <a:solidFill>
                  <a:schemeClr val="hlink"/>
                </a:solidFill>
              </a:rPr>
              <a:t>计算</a:t>
            </a:r>
            <a:r>
              <a:rPr lang="en-US" altLang="zh-CN" sz="2800">
                <a:solidFill>
                  <a:schemeClr val="hlink"/>
                </a:solidFill>
              </a:rPr>
              <a:t>0.100 mol·L</a:t>
            </a:r>
            <a:r>
              <a:rPr lang="en-US" altLang="zh-CN" sz="2800" baseline="30000">
                <a:solidFill>
                  <a:schemeClr val="hlink"/>
                </a:solidFill>
              </a:rPr>
              <a:t>-1</a:t>
            </a:r>
            <a:r>
              <a:rPr lang="en-US" altLang="zh-CN" sz="2800">
                <a:solidFill>
                  <a:schemeClr val="hlink"/>
                </a:solidFill>
              </a:rPr>
              <a:t> NH</a:t>
            </a:r>
            <a:r>
              <a:rPr lang="en-US" altLang="zh-CN" sz="2800" baseline="-30000">
                <a:solidFill>
                  <a:schemeClr val="hlink"/>
                </a:solidFill>
              </a:rPr>
              <a:t>4</a:t>
            </a:r>
            <a:r>
              <a:rPr lang="en-US" altLang="zh-CN" sz="2800">
                <a:solidFill>
                  <a:schemeClr val="hlink"/>
                </a:solidFill>
              </a:rPr>
              <a:t>Cl</a:t>
            </a:r>
            <a:r>
              <a:rPr lang="zh-CN" altLang="en-US" sz="2800">
                <a:solidFill>
                  <a:schemeClr val="hlink"/>
                </a:solidFill>
              </a:rPr>
              <a:t>溶液中</a:t>
            </a:r>
            <a:r>
              <a:rPr lang="en-US" altLang="zh-CN" sz="2800">
                <a:solidFill>
                  <a:schemeClr val="hlink"/>
                </a:solidFill>
              </a:rPr>
              <a:t>H</a:t>
            </a:r>
            <a:r>
              <a:rPr lang="en-US" altLang="zh-CN" sz="2800" baseline="30000">
                <a:solidFill>
                  <a:schemeClr val="hlink"/>
                </a:solidFill>
              </a:rPr>
              <a:t>+</a:t>
            </a:r>
            <a:r>
              <a:rPr lang="zh-CN" altLang="en-US" sz="2800">
                <a:solidFill>
                  <a:schemeClr val="hlink"/>
                </a:solidFill>
              </a:rPr>
              <a:t>浓度及其</a:t>
            </a:r>
            <a:r>
              <a:rPr lang="en-US" altLang="zh-CN" sz="2800">
                <a:solidFill>
                  <a:schemeClr val="hlink"/>
                </a:solidFill>
              </a:rPr>
              <a:t>pH</a:t>
            </a:r>
            <a:r>
              <a:rPr lang="zh-CN" altLang="en-US" sz="2800">
                <a:solidFill>
                  <a:schemeClr val="hlink"/>
                </a:solidFill>
              </a:rPr>
              <a:t>值。 </a:t>
            </a:r>
          </a:p>
        </p:txBody>
      </p:sp>
      <p:sp>
        <p:nvSpPr>
          <p:cNvPr id="458756" name="Text Box 4"/>
          <p:cNvSpPr txBox="1">
            <a:spLocks noChangeArrowheads="1"/>
          </p:cNvSpPr>
          <p:nvPr/>
        </p:nvSpPr>
        <p:spPr bwMode="auto">
          <a:xfrm>
            <a:off x="685800" y="1989138"/>
            <a:ext cx="7924800" cy="1801812"/>
          </a:xfrm>
          <a:prstGeom prst="rect">
            <a:avLst/>
          </a:prstGeom>
          <a:noFill/>
          <a:ln w="9525">
            <a:noFill/>
            <a:miter lim="800000"/>
            <a:headEnd/>
            <a:tailEnd/>
          </a:ln>
          <a:effectLst/>
        </p:spPr>
        <p:txBody>
          <a:bodyPr>
            <a:spAutoFit/>
          </a:bodyPr>
          <a:lstStyle/>
          <a:p>
            <a:pPr algn="just">
              <a:spcBef>
                <a:spcPct val="50000"/>
              </a:spcBef>
            </a:pPr>
            <a:r>
              <a:rPr lang="zh-CN" altLang="en-US" sz="2800"/>
              <a:t>解： </a:t>
            </a:r>
            <a:r>
              <a:rPr lang="en-US" altLang="zh-CN" sz="2800"/>
              <a:t>NH</a:t>
            </a:r>
            <a:r>
              <a:rPr lang="en-US" altLang="zh-CN" sz="2800" baseline="-30000"/>
              <a:t>4</a:t>
            </a:r>
            <a:r>
              <a:rPr lang="en-US" altLang="zh-CN" sz="2800"/>
              <a:t>Cl(aq) = NH</a:t>
            </a:r>
            <a:r>
              <a:rPr lang="en-US" altLang="zh-CN" sz="2800" baseline="-30000"/>
              <a:t>4</a:t>
            </a:r>
            <a:r>
              <a:rPr lang="en-US" altLang="zh-CN" sz="2800" baseline="30000"/>
              <a:t>+</a:t>
            </a:r>
            <a:r>
              <a:rPr lang="en-US" altLang="zh-CN" sz="2800"/>
              <a:t>(aq) + Cl</a:t>
            </a:r>
            <a:r>
              <a:rPr lang="en-US" altLang="zh-CN" sz="2800">
                <a:cs typeface="Times New Roman" pitchFamily="18" charset="0"/>
              </a:rPr>
              <a:t>ˉ</a:t>
            </a:r>
            <a:r>
              <a:rPr lang="en-US" altLang="zh-CN" sz="2800"/>
              <a:t>(aq)</a:t>
            </a:r>
          </a:p>
          <a:p>
            <a:pPr algn="just">
              <a:spcBef>
                <a:spcPct val="50000"/>
              </a:spcBef>
            </a:pPr>
            <a:r>
              <a:rPr lang="en-US" altLang="zh-CN" sz="2800"/>
              <a:t>          NH</a:t>
            </a:r>
            <a:r>
              <a:rPr lang="en-US" altLang="zh-CN" sz="2800" baseline="-30000"/>
              <a:t>4</a:t>
            </a:r>
            <a:r>
              <a:rPr lang="en-US" altLang="zh-CN" sz="2800" baseline="30000"/>
              <a:t>+</a:t>
            </a:r>
            <a:r>
              <a:rPr lang="en-US" altLang="zh-CN" sz="2800"/>
              <a:t>(aq) + H</a:t>
            </a:r>
            <a:r>
              <a:rPr lang="en-US" altLang="zh-CN" sz="2800" baseline="-30000"/>
              <a:t>2</a:t>
            </a:r>
            <a:r>
              <a:rPr lang="en-US" altLang="zh-CN" sz="2800"/>
              <a:t>O(</a:t>
            </a:r>
            <a:r>
              <a:rPr lang="en-US" altLang="zh-CN" sz="2800" i="1"/>
              <a:t>l</a:t>
            </a:r>
            <a:r>
              <a:rPr lang="en-US" altLang="zh-CN" sz="2800"/>
              <a:t>) = NH</a:t>
            </a:r>
            <a:r>
              <a:rPr lang="en-US" altLang="zh-CN" sz="2800" baseline="-30000"/>
              <a:t>3</a:t>
            </a:r>
            <a:r>
              <a:rPr lang="en-US" altLang="zh-CN" sz="2800"/>
              <a:t>(aq) + H</a:t>
            </a:r>
            <a:r>
              <a:rPr lang="en-US" altLang="zh-CN" sz="2800" baseline="-30000"/>
              <a:t>3</a:t>
            </a:r>
            <a:r>
              <a:rPr lang="en-US" altLang="zh-CN" sz="2800"/>
              <a:t>O</a:t>
            </a:r>
            <a:r>
              <a:rPr lang="en-US" altLang="zh-CN" sz="2800" baseline="30000"/>
              <a:t>+</a:t>
            </a:r>
            <a:r>
              <a:rPr lang="en-US" altLang="zh-CN" sz="2800"/>
              <a:t> (aq)</a:t>
            </a:r>
          </a:p>
          <a:p>
            <a:pPr algn="just">
              <a:spcBef>
                <a:spcPct val="50000"/>
              </a:spcBef>
            </a:pPr>
            <a:r>
              <a:rPr lang="en-US" altLang="zh-CN" sz="2800"/>
              <a:t>         </a:t>
            </a:r>
            <a:r>
              <a:rPr lang="en-US" altLang="zh-CN" sz="2800" i="1"/>
              <a:t>K</a:t>
            </a:r>
            <a:r>
              <a:rPr lang="en-US" altLang="zh-CN" sz="2800" baseline="-30000"/>
              <a:t>a</a:t>
            </a:r>
            <a:r>
              <a:rPr lang="en-US" altLang="zh-CN" sz="2800"/>
              <a:t> =5.65×10</a:t>
            </a:r>
            <a:r>
              <a:rPr lang="en-US" altLang="zh-CN" sz="2800" baseline="30000"/>
              <a:t>-10</a:t>
            </a:r>
            <a:endParaRPr lang="en-US" altLang="zh-CN" sz="2800"/>
          </a:p>
        </p:txBody>
      </p:sp>
      <p:grpSp>
        <p:nvGrpSpPr>
          <p:cNvPr id="458757" name="Group 5"/>
          <p:cNvGrpSpPr>
            <a:grpSpLocks/>
          </p:cNvGrpSpPr>
          <p:nvPr/>
        </p:nvGrpSpPr>
        <p:grpSpPr bwMode="auto">
          <a:xfrm>
            <a:off x="1585913" y="3413125"/>
            <a:ext cx="5395912" cy="1784350"/>
            <a:chOff x="999" y="2150"/>
            <a:chExt cx="3399" cy="1124"/>
          </a:xfrm>
        </p:grpSpPr>
        <p:graphicFrame>
          <p:nvGraphicFramePr>
            <p:cNvPr id="458758" name="Object 6"/>
            <p:cNvGraphicFramePr>
              <a:graphicFrameLocks noChangeAspect="1"/>
            </p:cNvGraphicFramePr>
            <p:nvPr/>
          </p:nvGraphicFramePr>
          <p:xfrm>
            <a:off x="999" y="2451"/>
            <a:ext cx="3399" cy="823"/>
          </p:xfrm>
          <a:graphic>
            <a:graphicData uri="http://schemas.openxmlformats.org/presentationml/2006/ole">
              <p:oleObj spid="_x0000_s458758" name="Equation" r:id="rId3" imgW="2184120" imgH="533160" progId="Equation.DSMT4">
                <p:embed/>
              </p:oleObj>
            </a:graphicData>
          </a:graphic>
        </p:graphicFrame>
        <p:grpSp>
          <p:nvGrpSpPr>
            <p:cNvPr id="458759" name="Group 7"/>
            <p:cNvGrpSpPr>
              <a:grpSpLocks/>
            </p:cNvGrpSpPr>
            <p:nvPr/>
          </p:nvGrpSpPr>
          <p:grpSpPr bwMode="auto">
            <a:xfrm>
              <a:off x="1202" y="2150"/>
              <a:ext cx="56" cy="55"/>
              <a:chOff x="1488" y="3264"/>
              <a:chExt cx="288" cy="288"/>
            </a:xfrm>
          </p:grpSpPr>
          <p:sp>
            <p:nvSpPr>
              <p:cNvPr id="458760" name="Oval 8"/>
              <p:cNvSpPr>
                <a:spLocks noChangeArrowheads="1"/>
              </p:cNvSpPr>
              <p:nvPr/>
            </p:nvSpPr>
            <p:spPr bwMode="auto">
              <a:xfrm>
                <a:off x="1488" y="3264"/>
                <a:ext cx="288" cy="288"/>
              </a:xfrm>
              <a:prstGeom prst="ellipse">
                <a:avLst/>
              </a:prstGeom>
              <a:noFill/>
              <a:ln w="15875">
                <a:solidFill>
                  <a:schemeClr val="tx1"/>
                </a:solidFill>
                <a:round/>
                <a:headEnd/>
                <a:tailEnd/>
              </a:ln>
              <a:effectLst/>
            </p:spPr>
            <p:txBody>
              <a:bodyPr anchor="ctr">
                <a:spAutoFit/>
              </a:bodyPr>
              <a:lstStyle/>
              <a:p>
                <a:endParaRPr lang="zh-CN" altLang="en-US"/>
              </a:p>
            </p:txBody>
          </p:sp>
          <p:sp>
            <p:nvSpPr>
              <p:cNvPr id="458761" name="Line 9"/>
              <p:cNvSpPr>
                <a:spLocks noChangeShapeType="1"/>
              </p:cNvSpPr>
              <p:nvPr/>
            </p:nvSpPr>
            <p:spPr bwMode="auto">
              <a:xfrm>
                <a:off x="1488" y="3408"/>
                <a:ext cx="288" cy="0"/>
              </a:xfrm>
              <a:prstGeom prst="line">
                <a:avLst/>
              </a:prstGeom>
              <a:noFill/>
              <a:ln w="15875">
                <a:solidFill>
                  <a:schemeClr val="tx1"/>
                </a:solidFill>
                <a:round/>
                <a:headEnd/>
                <a:tailEnd/>
              </a:ln>
              <a:effectLst/>
            </p:spPr>
            <p:txBody>
              <a:bodyPr anchor="ctr">
                <a:spAutoFit/>
              </a:bodyPr>
              <a:lstStyle/>
              <a:p>
                <a:endParaRPr lang="zh-CN" altLang="en-US"/>
              </a:p>
            </p:txBody>
          </p:sp>
        </p:grpSp>
      </p:grpSp>
      <p:grpSp>
        <p:nvGrpSpPr>
          <p:cNvPr id="458762" name="Group 10"/>
          <p:cNvGrpSpPr>
            <a:grpSpLocks/>
          </p:cNvGrpSpPr>
          <p:nvPr/>
        </p:nvGrpSpPr>
        <p:grpSpPr bwMode="auto">
          <a:xfrm>
            <a:off x="971550" y="5157788"/>
            <a:ext cx="6553200" cy="519112"/>
            <a:chOff x="612" y="3249"/>
            <a:chExt cx="4128" cy="327"/>
          </a:xfrm>
        </p:grpSpPr>
        <p:sp>
          <p:nvSpPr>
            <p:cNvPr id="458763" name="Text Box 11"/>
            <p:cNvSpPr txBox="1">
              <a:spLocks noChangeArrowheads="1"/>
            </p:cNvSpPr>
            <p:nvPr/>
          </p:nvSpPr>
          <p:spPr bwMode="auto">
            <a:xfrm>
              <a:off x="612" y="3249"/>
              <a:ext cx="4128" cy="327"/>
            </a:xfrm>
            <a:prstGeom prst="rect">
              <a:avLst/>
            </a:prstGeom>
            <a:noFill/>
            <a:ln w="9525">
              <a:noFill/>
              <a:miter lim="800000"/>
              <a:headEnd/>
              <a:tailEnd/>
            </a:ln>
            <a:effectLst/>
          </p:spPr>
          <p:txBody>
            <a:bodyPr>
              <a:spAutoFit/>
            </a:bodyPr>
            <a:lstStyle/>
            <a:p>
              <a:pPr>
                <a:spcBef>
                  <a:spcPct val="50000"/>
                </a:spcBef>
              </a:pPr>
              <a:r>
                <a:rPr lang="en-US" altLang="zh-CN" sz="2800"/>
                <a:t>pH = </a:t>
              </a:r>
              <a:r>
                <a:rPr lang="en-US" altLang="zh-CN" sz="2800">
                  <a:cs typeface="Times New Roman" pitchFamily="18" charset="0"/>
                </a:rPr>
                <a:t>–</a:t>
              </a:r>
              <a:r>
                <a:rPr lang="en-US" altLang="zh-CN" sz="2800"/>
                <a:t> lg </a:t>
              </a:r>
              <a:r>
                <a:rPr lang="en-US" altLang="zh-CN" sz="2800" i="1"/>
                <a:t>c</a:t>
              </a:r>
              <a:r>
                <a:rPr lang="en-US" altLang="zh-CN" sz="2800"/>
                <a:t>( H</a:t>
              </a:r>
              <a:r>
                <a:rPr lang="en-US" altLang="zh-CN" sz="2800" baseline="30000"/>
                <a:t>+</a:t>
              </a:r>
              <a:r>
                <a:rPr lang="en-US" altLang="zh-CN" sz="2800"/>
                <a:t>)/</a:t>
              </a:r>
              <a:r>
                <a:rPr lang="en-US" altLang="zh-CN" sz="2800" i="1"/>
                <a:t>c  </a:t>
              </a:r>
              <a:r>
                <a:rPr lang="en-US" altLang="zh-CN" sz="2800"/>
                <a:t> = –lg(7.52×10</a:t>
              </a:r>
              <a:r>
                <a:rPr lang="en-US" altLang="zh-CN" sz="2800" baseline="30000"/>
                <a:t>-6</a:t>
              </a:r>
              <a:r>
                <a:rPr lang="en-US" altLang="zh-CN" sz="2800"/>
                <a:t>) = 5.12 </a:t>
              </a:r>
            </a:p>
          </p:txBody>
        </p:sp>
        <p:grpSp>
          <p:nvGrpSpPr>
            <p:cNvPr id="458764" name="Group 12"/>
            <p:cNvGrpSpPr>
              <a:grpSpLocks/>
            </p:cNvGrpSpPr>
            <p:nvPr/>
          </p:nvGrpSpPr>
          <p:grpSpPr bwMode="auto">
            <a:xfrm>
              <a:off x="2290" y="3382"/>
              <a:ext cx="48" cy="48"/>
              <a:chOff x="1488" y="3264"/>
              <a:chExt cx="288" cy="288"/>
            </a:xfrm>
          </p:grpSpPr>
          <p:sp>
            <p:nvSpPr>
              <p:cNvPr id="458765" name="Oval 13"/>
              <p:cNvSpPr>
                <a:spLocks noChangeArrowheads="1"/>
              </p:cNvSpPr>
              <p:nvPr/>
            </p:nvSpPr>
            <p:spPr bwMode="auto">
              <a:xfrm>
                <a:off x="1488" y="3264"/>
                <a:ext cx="288" cy="288"/>
              </a:xfrm>
              <a:prstGeom prst="ellipse">
                <a:avLst/>
              </a:prstGeom>
              <a:noFill/>
              <a:ln w="15875">
                <a:solidFill>
                  <a:schemeClr val="tx1"/>
                </a:solidFill>
                <a:round/>
                <a:headEnd/>
                <a:tailEnd/>
              </a:ln>
              <a:effectLst/>
            </p:spPr>
            <p:txBody>
              <a:bodyPr anchor="ctr">
                <a:spAutoFit/>
              </a:bodyPr>
              <a:lstStyle/>
              <a:p>
                <a:endParaRPr lang="zh-CN" altLang="en-US"/>
              </a:p>
            </p:txBody>
          </p:sp>
          <p:sp>
            <p:nvSpPr>
              <p:cNvPr id="458766" name="Line 14"/>
              <p:cNvSpPr>
                <a:spLocks noChangeShapeType="1"/>
              </p:cNvSpPr>
              <p:nvPr/>
            </p:nvSpPr>
            <p:spPr bwMode="auto">
              <a:xfrm>
                <a:off x="1488" y="3408"/>
                <a:ext cx="288" cy="0"/>
              </a:xfrm>
              <a:prstGeom prst="line">
                <a:avLst/>
              </a:prstGeom>
              <a:noFill/>
              <a:ln w="15875">
                <a:solidFill>
                  <a:schemeClr val="tx1"/>
                </a:solidFill>
                <a:round/>
                <a:headEnd/>
                <a:tailEnd/>
              </a:ln>
              <a:effectLst/>
            </p:spPr>
            <p:txBody>
              <a:bodyPr anchor="ctr">
                <a:spAutoFit/>
              </a:bodyPr>
              <a:lstStyle/>
              <a:p>
                <a:endParaRPr lang="zh-CN" altLang="en-US"/>
              </a:p>
            </p:txBody>
          </p:sp>
        </p:grpSp>
      </p:grpSp>
      <p:sp>
        <p:nvSpPr>
          <p:cNvPr id="458767" name="AutoShape 15"/>
          <p:cNvSpPr>
            <a:spLocks noChangeArrowheads="1"/>
          </p:cNvSpPr>
          <p:nvPr/>
        </p:nvSpPr>
        <p:spPr bwMode="auto">
          <a:xfrm>
            <a:off x="900113" y="5732463"/>
            <a:ext cx="7200900" cy="720725"/>
          </a:xfrm>
          <a:prstGeom prst="horizontalScroll">
            <a:avLst>
              <a:gd name="adj" fmla="val 12500"/>
            </a:avLst>
          </a:prstGeom>
          <a:solidFill>
            <a:schemeClr val="accent1"/>
          </a:solidFill>
          <a:ln w="9525">
            <a:solidFill>
              <a:schemeClr val="tx1"/>
            </a:solidFill>
            <a:miter lim="800000"/>
            <a:headEnd/>
            <a:tailEnd/>
          </a:ln>
          <a:effectLst/>
        </p:spPr>
        <p:txBody>
          <a:bodyPr wrap="none" anchor="ctr"/>
          <a:lstStyle/>
          <a:p>
            <a:pPr algn="ctr"/>
            <a:r>
              <a:rPr lang="zh-CN" altLang="en-US" sz="2800">
                <a:solidFill>
                  <a:schemeClr val="folHlink"/>
                </a:solidFill>
              </a:rPr>
              <a:t>思考：</a:t>
            </a:r>
            <a:r>
              <a:rPr lang="zh-CN" altLang="en-US" sz="2800">
                <a:solidFill>
                  <a:schemeClr val="hlink"/>
                </a:solidFill>
              </a:rPr>
              <a:t>计算</a:t>
            </a:r>
            <a:r>
              <a:rPr lang="en-US" altLang="zh-CN" sz="2800">
                <a:solidFill>
                  <a:schemeClr val="hlink"/>
                </a:solidFill>
              </a:rPr>
              <a:t>0.10mol·L</a:t>
            </a:r>
            <a:r>
              <a:rPr lang="en-US" altLang="zh-CN" sz="2800" baseline="30000">
                <a:solidFill>
                  <a:schemeClr val="hlink"/>
                </a:solidFill>
              </a:rPr>
              <a:t>-1</a:t>
            </a:r>
            <a:r>
              <a:rPr lang="en-US" altLang="zh-CN" sz="2800">
                <a:solidFill>
                  <a:schemeClr val="hlink"/>
                </a:solidFill>
              </a:rPr>
              <a:t>Na</a:t>
            </a:r>
            <a:r>
              <a:rPr lang="en-US" altLang="zh-CN" sz="2800" baseline="-25000">
                <a:solidFill>
                  <a:schemeClr val="hlink"/>
                </a:solidFill>
              </a:rPr>
              <a:t>2</a:t>
            </a:r>
            <a:r>
              <a:rPr lang="en-US" altLang="zh-CN" sz="2800">
                <a:solidFill>
                  <a:schemeClr val="hlink"/>
                </a:solidFill>
              </a:rPr>
              <a:t>CO</a:t>
            </a:r>
            <a:r>
              <a:rPr lang="en-US" altLang="zh-CN" sz="2800" baseline="-25000">
                <a:solidFill>
                  <a:schemeClr val="hlink"/>
                </a:solidFill>
              </a:rPr>
              <a:t>3</a:t>
            </a:r>
            <a:r>
              <a:rPr lang="zh-CN" altLang="en-US" sz="2800">
                <a:solidFill>
                  <a:schemeClr val="hlink"/>
                </a:solidFill>
              </a:rPr>
              <a:t>溶液的</a:t>
            </a:r>
            <a:r>
              <a:rPr lang="en-US" altLang="zh-CN" sz="2800">
                <a:solidFill>
                  <a:schemeClr val="hlink"/>
                </a:solidFill>
              </a:rPr>
              <a:t>pH</a:t>
            </a:r>
            <a:r>
              <a:rPr lang="zh-CN" altLang="en-US" sz="2800">
                <a:solidFill>
                  <a:schemeClr val="hlink"/>
                </a:solidFill>
              </a:rPr>
              <a:t>值。</a:t>
            </a:r>
          </a:p>
        </p:txBody>
      </p:sp>
      <p:pic>
        <p:nvPicPr>
          <p:cNvPr id="458768" name="Picture 16" descr="返回">
            <a:hlinkClick r:id="rId4" action="ppaction://hlinksldjump"/>
          </p:cNvPr>
          <p:cNvPicPr>
            <a:picLocks noChangeAspect="1" noChangeArrowheads="1"/>
          </p:cNvPicPr>
          <p:nvPr/>
        </p:nvPicPr>
        <p:blipFill>
          <a:blip r:embed="rId5"/>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8757"/>
                                        </p:tgtEl>
                                        <p:attrNameLst>
                                          <p:attrName>style.visibility</p:attrName>
                                        </p:attrNameLst>
                                      </p:cBhvr>
                                      <p:to>
                                        <p:strVal val="visible"/>
                                      </p:to>
                                    </p:set>
                                    <p:animEffect transition="in" filter="blinds(horizontal)">
                                      <p:cBhvr>
                                        <p:cTn id="7" dur="500"/>
                                        <p:tgtEl>
                                          <p:spTgt spid="45875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58762"/>
                                        </p:tgtEl>
                                        <p:attrNameLst>
                                          <p:attrName>style.visibility</p:attrName>
                                        </p:attrNameLst>
                                      </p:cBhvr>
                                      <p:to>
                                        <p:strVal val="visible"/>
                                      </p:to>
                                    </p:set>
                                    <p:animEffect transition="in" filter="blinds(horizontal)">
                                      <p:cBhvr>
                                        <p:cTn id="12" dur="500"/>
                                        <p:tgtEl>
                                          <p:spTgt spid="45876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58767"/>
                                        </p:tgtEl>
                                        <p:attrNameLst>
                                          <p:attrName>style.visibility</p:attrName>
                                        </p:attrNameLst>
                                      </p:cBhvr>
                                      <p:to>
                                        <p:strVal val="visible"/>
                                      </p:to>
                                    </p:set>
                                    <p:animEffect transition="in" filter="blinds(horizontal)">
                                      <p:cBhvr>
                                        <p:cTn id="17" dur="500"/>
                                        <p:tgtEl>
                                          <p:spTgt spid="458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6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endParaRPr lang="zh-CN" altLang="zh-CN"/>
          </a:p>
        </p:txBody>
      </p:sp>
      <p:sp>
        <p:nvSpPr>
          <p:cNvPr id="204804" name="Text Box 4"/>
          <p:cNvSpPr txBox="1">
            <a:spLocks noChangeArrowheads="1"/>
          </p:cNvSpPr>
          <p:nvPr/>
        </p:nvSpPr>
        <p:spPr bwMode="auto">
          <a:xfrm>
            <a:off x="539750" y="1341438"/>
            <a:ext cx="8153400" cy="1643062"/>
          </a:xfrm>
          <a:prstGeom prst="rect">
            <a:avLst/>
          </a:prstGeom>
          <a:noFill/>
          <a:ln w="12700" cap="sq">
            <a:noFill/>
            <a:miter lim="800000"/>
            <a:headEnd/>
            <a:tailEnd/>
          </a:ln>
          <a:effectLst/>
        </p:spPr>
        <p:txBody>
          <a:bodyPr tIns="0" bIns="0">
            <a:spAutoFit/>
          </a:bodyPr>
          <a:lstStyle/>
          <a:p>
            <a:pPr>
              <a:spcBef>
                <a:spcPct val="50000"/>
              </a:spcBef>
            </a:pPr>
            <a:r>
              <a:rPr kumimoji="1" lang="en-US" altLang="zh-CN" sz="2400">
                <a:latin typeface="Times New Roman" pitchFamily="18" charset="0"/>
                <a:ea typeface="楷体_GB2312" pitchFamily="49" charset="-122"/>
              </a:rPr>
              <a:t>2. </a:t>
            </a:r>
            <a:r>
              <a:rPr kumimoji="1" lang="zh-CN" altLang="en-US" sz="2400">
                <a:latin typeface="Times New Roman" pitchFamily="18" charset="0"/>
                <a:ea typeface="楷体_GB2312" pitchFamily="49" charset="-122"/>
              </a:rPr>
              <a:t>摩尔分数</a:t>
            </a:r>
            <a:r>
              <a:rPr kumimoji="1" lang="en-US" altLang="zh-CN" sz="2400">
                <a:latin typeface="楷体_GB2312" pitchFamily="49" charset="-122"/>
                <a:ea typeface="楷体_GB2312" pitchFamily="49" charset="-122"/>
              </a:rPr>
              <a:t>(</a:t>
            </a:r>
            <a:r>
              <a:rPr kumimoji="1" lang="zh-CN" altLang="en-US" sz="2400">
                <a:latin typeface="楷体_GB2312" pitchFamily="49" charset="-122"/>
                <a:ea typeface="楷体_GB2312" pitchFamily="49" charset="-122"/>
              </a:rPr>
              <a:t>或物质的量分数</a:t>
            </a:r>
            <a:r>
              <a:rPr kumimoji="1" lang="en-US" altLang="zh-CN" sz="2400">
                <a:latin typeface="楷体_GB2312" pitchFamily="49" charset="-122"/>
                <a:ea typeface="楷体_GB2312" pitchFamily="49" charset="-122"/>
              </a:rPr>
              <a:t>) </a:t>
            </a:r>
            <a:r>
              <a:rPr kumimoji="1" lang="en-US" altLang="zh-CN" sz="2400">
                <a:latin typeface="Times New Roman"/>
                <a:ea typeface="楷体_GB2312" pitchFamily="49" charset="-122"/>
              </a:rPr>
              <a:t>——</a:t>
            </a:r>
            <a:r>
              <a:rPr kumimoji="1" lang="en-US" altLang="zh-CN" sz="2400">
                <a:latin typeface="楷体_GB2312" pitchFamily="49" charset="-122"/>
                <a:ea typeface="楷体_GB2312" pitchFamily="49" charset="-122"/>
              </a:rPr>
              <a:t> </a:t>
            </a:r>
            <a:r>
              <a:rPr kumimoji="1" lang="zh-CN" altLang="en-US" sz="2400">
                <a:latin typeface="楷体_GB2312" pitchFamily="49" charset="-122"/>
                <a:ea typeface="楷体_GB2312" pitchFamily="49" charset="-122"/>
              </a:rPr>
              <a:t>以溶液中的总物质的量除任何一物质的量，即</a:t>
            </a:r>
            <a:r>
              <a:rPr kumimoji="1" lang="zh-CN" altLang="en-US" sz="2400">
                <a:latin typeface="Times New Roman" pitchFamily="18" charset="0"/>
                <a:ea typeface="楷体_GB2312" pitchFamily="49" charset="-122"/>
              </a:rPr>
              <a:t>为该</a:t>
            </a:r>
            <a:r>
              <a:rPr kumimoji="1" lang="zh-CN" altLang="en-US" sz="2400">
                <a:latin typeface="楷体_GB2312" pitchFamily="49" charset="-122"/>
                <a:ea typeface="楷体_GB2312" pitchFamily="49" charset="-122"/>
              </a:rPr>
              <a:t>物质的摩尔</a:t>
            </a:r>
            <a:r>
              <a:rPr kumimoji="1" lang="zh-CN" altLang="en-US" sz="2400">
                <a:latin typeface="Times New Roman" pitchFamily="18" charset="0"/>
                <a:ea typeface="楷体_GB2312" pitchFamily="49" charset="-122"/>
              </a:rPr>
              <a:t>分数，没有单位。</a:t>
            </a:r>
          </a:p>
          <a:p>
            <a:pPr>
              <a:spcBef>
                <a:spcPct val="50000"/>
              </a:spcBef>
            </a:pPr>
            <a:r>
              <a:rPr kumimoji="1" lang="zh-CN" altLang="en-US" sz="2400">
                <a:latin typeface="Times New Roman" pitchFamily="18" charset="0"/>
                <a:ea typeface="楷体_GB2312" pitchFamily="49" charset="-122"/>
              </a:rPr>
              <a:t>设有双组分溶液，溶剂</a:t>
            </a:r>
            <a:r>
              <a:rPr kumimoji="1" lang="en-US" altLang="zh-CN" sz="2400">
                <a:latin typeface="Times New Roman" pitchFamily="18" charset="0"/>
                <a:ea typeface="楷体_GB2312" pitchFamily="49" charset="-122"/>
              </a:rPr>
              <a:t>A</a:t>
            </a:r>
            <a:r>
              <a:rPr kumimoji="1" lang="zh-CN" altLang="en-US" sz="2400">
                <a:latin typeface="Times New Roman" pitchFamily="18" charset="0"/>
                <a:ea typeface="楷体_GB2312" pitchFamily="49" charset="-122"/>
              </a:rPr>
              <a:t>和溶质</a:t>
            </a:r>
            <a:r>
              <a:rPr kumimoji="1" lang="en-US" altLang="zh-CN" sz="2400">
                <a:latin typeface="Times New Roman" pitchFamily="18" charset="0"/>
                <a:ea typeface="楷体_GB2312" pitchFamily="49" charset="-122"/>
              </a:rPr>
              <a:t>B</a:t>
            </a:r>
            <a:r>
              <a:rPr kumimoji="1" lang="zh-CN" altLang="en-US" sz="2400">
                <a:latin typeface="Times New Roman" pitchFamily="18" charset="0"/>
                <a:ea typeface="楷体_GB2312" pitchFamily="49" charset="-122"/>
              </a:rPr>
              <a:t>的物质的量分别为</a:t>
            </a:r>
            <a:r>
              <a:rPr kumimoji="1" lang="en-US" altLang="zh-CN" sz="2400" i="1">
                <a:latin typeface="Times New Roman" pitchFamily="18" charset="0"/>
                <a:ea typeface="楷体_GB2312" pitchFamily="49" charset="-122"/>
              </a:rPr>
              <a:t>n</a:t>
            </a:r>
            <a:r>
              <a:rPr kumimoji="1" lang="en-US" altLang="zh-CN" sz="2400" baseline="-25000">
                <a:latin typeface="Times New Roman" pitchFamily="18" charset="0"/>
                <a:ea typeface="楷体_GB2312" pitchFamily="49" charset="-122"/>
              </a:rPr>
              <a:t>A</a:t>
            </a:r>
            <a:r>
              <a:rPr kumimoji="1" lang="zh-CN" altLang="en-US" sz="2400">
                <a:latin typeface="Times New Roman" pitchFamily="18" charset="0"/>
                <a:ea typeface="楷体_GB2312" pitchFamily="49" charset="-122"/>
              </a:rPr>
              <a:t>和</a:t>
            </a:r>
            <a:r>
              <a:rPr kumimoji="1" lang="en-US" altLang="zh-CN" sz="2400" i="1">
                <a:latin typeface="Times New Roman" pitchFamily="18" charset="0"/>
                <a:ea typeface="楷体_GB2312" pitchFamily="49" charset="-122"/>
              </a:rPr>
              <a:t>n</a:t>
            </a:r>
            <a:r>
              <a:rPr kumimoji="1" lang="en-US" altLang="zh-CN" sz="2400" baseline="-25000">
                <a:latin typeface="Times New Roman" pitchFamily="18" charset="0"/>
                <a:ea typeface="楷体_GB2312" pitchFamily="49" charset="-122"/>
              </a:rPr>
              <a:t>B</a:t>
            </a:r>
            <a:r>
              <a:rPr kumimoji="1" lang="zh-CN" altLang="en-US" sz="2400">
                <a:latin typeface="Times New Roman" pitchFamily="18" charset="0"/>
                <a:ea typeface="楷体_GB2312" pitchFamily="49" charset="-122"/>
              </a:rPr>
              <a:t>，则</a:t>
            </a:r>
          </a:p>
        </p:txBody>
      </p:sp>
      <p:graphicFrame>
        <p:nvGraphicFramePr>
          <p:cNvPr id="204805" name="Object 5"/>
          <p:cNvGraphicFramePr>
            <a:graphicFrameLocks noChangeAspect="1"/>
          </p:cNvGraphicFramePr>
          <p:nvPr/>
        </p:nvGraphicFramePr>
        <p:xfrm>
          <a:off x="3348038" y="2997200"/>
          <a:ext cx="2663825" cy="987425"/>
        </p:xfrm>
        <a:graphic>
          <a:graphicData uri="http://schemas.openxmlformats.org/presentationml/2006/ole">
            <p:oleObj spid="_x0000_s495618" name="Equation" r:id="rId3" imgW="1231560" imgH="457200" progId="Equation.3">
              <p:embed/>
            </p:oleObj>
          </a:graphicData>
        </a:graphic>
      </p:graphicFrame>
      <p:sp>
        <p:nvSpPr>
          <p:cNvPr id="204806" name="Text Box 6"/>
          <p:cNvSpPr txBox="1">
            <a:spLocks noChangeArrowheads="1"/>
          </p:cNvSpPr>
          <p:nvPr/>
        </p:nvSpPr>
        <p:spPr bwMode="auto">
          <a:xfrm>
            <a:off x="684213" y="5805488"/>
            <a:ext cx="8077200" cy="365125"/>
          </a:xfrm>
          <a:prstGeom prst="rect">
            <a:avLst/>
          </a:prstGeom>
          <a:noFill/>
          <a:ln w="12700" cap="sq">
            <a:noFill/>
            <a:miter lim="800000"/>
            <a:headEnd/>
            <a:tailEnd/>
          </a:ln>
          <a:effectLst/>
        </p:spPr>
        <p:txBody>
          <a:bodyPr tIns="0" bIns="0">
            <a:spAutoFit/>
          </a:bodyPr>
          <a:lstStyle/>
          <a:p>
            <a:pPr>
              <a:spcBef>
                <a:spcPct val="20000"/>
              </a:spcBef>
            </a:pPr>
            <a:r>
              <a:rPr kumimoji="1" lang="zh-CN" altLang="en-US" sz="2400" b="1">
                <a:solidFill>
                  <a:srgbClr val="000066"/>
                </a:solidFill>
                <a:latin typeface="Times New Roman" pitchFamily="18" charset="0"/>
                <a:ea typeface="楷体_GB2312" pitchFamily="49" charset="-122"/>
              </a:rPr>
              <a:t>注意：无论有若干种物质，摩尔分数之和总是等于</a:t>
            </a:r>
            <a:r>
              <a:rPr kumimoji="1" lang="en-US" altLang="zh-CN" sz="2400" b="1">
                <a:solidFill>
                  <a:srgbClr val="000066"/>
                </a:solidFill>
                <a:latin typeface="Times New Roman" pitchFamily="18" charset="0"/>
                <a:ea typeface="楷体_GB2312" pitchFamily="49" charset="-122"/>
              </a:rPr>
              <a:t>1</a:t>
            </a:r>
            <a:r>
              <a:rPr kumimoji="1" lang="zh-CN" altLang="en-US" sz="2400" b="1">
                <a:solidFill>
                  <a:srgbClr val="000066"/>
                </a:solidFill>
                <a:latin typeface="Times New Roman" pitchFamily="18" charset="0"/>
                <a:ea typeface="楷体_GB2312" pitchFamily="49" charset="-122"/>
              </a:rPr>
              <a:t>。</a:t>
            </a:r>
          </a:p>
        </p:txBody>
      </p:sp>
      <p:graphicFrame>
        <p:nvGraphicFramePr>
          <p:cNvPr id="204807" name="Object 7"/>
          <p:cNvGraphicFramePr>
            <a:graphicFrameLocks noChangeAspect="1"/>
          </p:cNvGraphicFramePr>
          <p:nvPr/>
        </p:nvGraphicFramePr>
        <p:xfrm>
          <a:off x="3506788" y="4133850"/>
          <a:ext cx="2720975" cy="998538"/>
        </p:xfrm>
        <a:graphic>
          <a:graphicData uri="http://schemas.openxmlformats.org/presentationml/2006/ole">
            <p:oleObj spid="_x0000_s495619" name="Equation" r:id="rId4" imgW="1244520" imgH="457200" progId="Equation.3">
              <p:embed/>
            </p:oleObj>
          </a:graphicData>
        </a:graphic>
      </p:graphicFrame>
      <p:graphicFrame>
        <p:nvGraphicFramePr>
          <p:cNvPr id="204808" name="Object 8"/>
          <p:cNvGraphicFramePr>
            <a:graphicFrameLocks noChangeAspect="1"/>
          </p:cNvGraphicFramePr>
          <p:nvPr/>
        </p:nvGraphicFramePr>
        <p:xfrm>
          <a:off x="3995738" y="5229225"/>
          <a:ext cx="1758950" cy="514350"/>
        </p:xfrm>
        <a:graphic>
          <a:graphicData uri="http://schemas.openxmlformats.org/presentationml/2006/ole">
            <p:oleObj spid="_x0000_s495620" name="Equation" r:id="rId5" imgW="736560" imgH="215640" progId="Equation.3">
              <p:embed/>
            </p:oleObj>
          </a:graphicData>
        </a:graphic>
      </p:graphicFrame>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8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048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048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048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048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4" grpId="0" autoUpdateAnimBg="0"/>
      <p:bldP spid="204806"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1539" name="Rectangle 3"/>
          <p:cNvSpPr>
            <a:spLocks noChangeArrowheads="1"/>
          </p:cNvSpPr>
          <p:nvPr/>
        </p:nvSpPr>
        <p:spPr bwMode="auto">
          <a:xfrm>
            <a:off x="0" y="4843463"/>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321540" name="Rectangle 4"/>
          <p:cNvSpPr>
            <a:spLocks noChangeArrowheads="1"/>
          </p:cNvSpPr>
          <p:nvPr/>
        </p:nvSpPr>
        <p:spPr bwMode="auto">
          <a:xfrm>
            <a:off x="0" y="485775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321541" name="Text Box 5"/>
          <p:cNvSpPr txBox="1">
            <a:spLocks noChangeArrowheads="1"/>
          </p:cNvSpPr>
          <p:nvPr/>
        </p:nvSpPr>
        <p:spPr bwMode="auto">
          <a:xfrm>
            <a:off x="827088" y="2852738"/>
            <a:ext cx="8064500" cy="2314575"/>
          </a:xfrm>
          <a:prstGeom prst="rect">
            <a:avLst/>
          </a:prstGeom>
          <a:noFill/>
          <a:ln w="9525">
            <a:noFill/>
            <a:miter lim="800000"/>
            <a:headEnd/>
            <a:tailEnd/>
          </a:ln>
          <a:effectLst/>
        </p:spPr>
        <p:txBody>
          <a:bodyPr>
            <a:spAutoFit/>
          </a:bodyPr>
          <a:lstStyle/>
          <a:p>
            <a:pPr>
              <a:lnSpc>
                <a:spcPct val="130000"/>
              </a:lnSpc>
            </a:pPr>
            <a:r>
              <a:rPr kumimoji="0" lang="zh-CN" altLang="en-US" sz="2800">
                <a:solidFill>
                  <a:srgbClr val="FF3300"/>
                </a:solidFill>
              </a:rPr>
              <a:t>解：</a:t>
            </a:r>
            <a:r>
              <a:rPr kumimoji="0" lang="en-US" altLang="zh-CN" sz="2800">
                <a:solidFill>
                  <a:schemeClr val="hlink"/>
                </a:solidFill>
                <a:cs typeface="Times New Roman" pitchFamily="18" charset="0"/>
              </a:rPr>
              <a:t>NaClO</a:t>
            </a:r>
            <a:r>
              <a:rPr kumimoji="0" lang="zh-CN" altLang="en-US" sz="2800">
                <a:solidFill>
                  <a:schemeClr val="hlink"/>
                </a:solidFill>
                <a:cs typeface="Times New Roman" pitchFamily="18" charset="0"/>
              </a:rPr>
              <a:t>是强电解质（</a:t>
            </a:r>
            <a:r>
              <a:rPr lang="zh-CN" altLang="en-US" sz="2800">
                <a:solidFill>
                  <a:schemeClr val="hlink"/>
                </a:solidFill>
              </a:rPr>
              <a:t>弱酸强碱盐</a:t>
            </a:r>
            <a:r>
              <a:rPr kumimoji="0" lang="zh-CN" altLang="en-US" sz="2800">
                <a:solidFill>
                  <a:schemeClr val="hlink"/>
                </a:solidFill>
              </a:rPr>
              <a:t>），</a:t>
            </a:r>
            <a:r>
              <a:rPr lang="zh-CN" altLang="en-US" sz="2800">
                <a:solidFill>
                  <a:schemeClr val="hlink"/>
                </a:solidFill>
              </a:rPr>
              <a:t>水解溶液呈碱性，</a:t>
            </a:r>
            <a:r>
              <a:rPr kumimoji="0" lang="zh-CN" altLang="en-US" sz="2800">
                <a:solidFill>
                  <a:schemeClr val="hlink"/>
                </a:solidFill>
              </a:rPr>
              <a:t>则</a:t>
            </a:r>
            <a:r>
              <a:rPr kumimoji="0" lang="en-US" altLang="zh-CN" sz="2800">
                <a:solidFill>
                  <a:schemeClr val="hlink"/>
                </a:solidFill>
              </a:rPr>
              <a:t>OH</a:t>
            </a:r>
            <a:r>
              <a:rPr kumimoji="0" lang="zh-CN" altLang="en-US" sz="2800" baseline="30000">
                <a:solidFill>
                  <a:schemeClr val="hlink"/>
                </a:solidFill>
              </a:rPr>
              <a:t>－</a:t>
            </a:r>
            <a:r>
              <a:rPr kumimoji="0" lang="zh-CN" altLang="en-US" sz="2800">
                <a:solidFill>
                  <a:schemeClr val="hlink"/>
                </a:solidFill>
              </a:rPr>
              <a:t>的浓度：</a:t>
            </a:r>
          </a:p>
          <a:p>
            <a:pPr>
              <a:lnSpc>
                <a:spcPct val="130000"/>
              </a:lnSpc>
            </a:pPr>
            <a:r>
              <a:rPr kumimoji="0" lang="en-US" altLang="zh-CN" sz="2800">
                <a:solidFill>
                  <a:schemeClr val="hlink"/>
                </a:solidFill>
              </a:rPr>
              <a:t>pOH</a:t>
            </a:r>
            <a:r>
              <a:rPr kumimoji="0" lang="zh-CN" altLang="en-US" sz="2800">
                <a:solidFill>
                  <a:schemeClr val="hlink"/>
                </a:solidFill>
              </a:rPr>
              <a:t>＝</a:t>
            </a:r>
            <a:r>
              <a:rPr kumimoji="0" lang="en-US" altLang="zh-CN" sz="2800">
                <a:solidFill>
                  <a:schemeClr val="hlink"/>
                </a:solidFill>
              </a:rPr>
              <a:t>14.00</a:t>
            </a:r>
            <a:r>
              <a:rPr kumimoji="0" lang="zh-CN" altLang="en-US" sz="2800">
                <a:solidFill>
                  <a:schemeClr val="hlink"/>
                </a:solidFill>
              </a:rPr>
              <a:t>－</a:t>
            </a:r>
            <a:r>
              <a:rPr kumimoji="0" lang="en-US" altLang="zh-CN" sz="2800">
                <a:solidFill>
                  <a:schemeClr val="hlink"/>
                </a:solidFill>
              </a:rPr>
              <a:t>pH</a:t>
            </a:r>
            <a:r>
              <a:rPr kumimoji="0" lang="zh-CN" altLang="en-US" sz="2800">
                <a:solidFill>
                  <a:schemeClr val="hlink"/>
                </a:solidFill>
              </a:rPr>
              <a:t>＝</a:t>
            </a:r>
            <a:r>
              <a:rPr kumimoji="0" lang="en-US" altLang="zh-CN" sz="2800">
                <a:solidFill>
                  <a:schemeClr val="hlink"/>
                </a:solidFill>
              </a:rPr>
              <a:t>14.00</a:t>
            </a:r>
            <a:r>
              <a:rPr kumimoji="0" lang="zh-CN" altLang="en-US" sz="2800">
                <a:solidFill>
                  <a:schemeClr val="hlink"/>
                </a:solidFill>
              </a:rPr>
              <a:t>－</a:t>
            </a:r>
            <a:r>
              <a:rPr kumimoji="0" lang="en-US" altLang="zh-CN" sz="2800">
                <a:solidFill>
                  <a:schemeClr val="hlink"/>
                </a:solidFill>
              </a:rPr>
              <a:t>10.50</a:t>
            </a:r>
            <a:r>
              <a:rPr kumimoji="0" lang="zh-CN" altLang="en-US" sz="2800">
                <a:solidFill>
                  <a:schemeClr val="hlink"/>
                </a:solidFill>
              </a:rPr>
              <a:t>＝</a:t>
            </a:r>
            <a:r>
              <a:rPr kumimoji="0" lang="en-US" altLang="zh-CN" sz="2800">
                <a:solidFill>
                  <a:schemeClr val="hlink"/>
                </a:solidFill>
              </a:rPr>
              <a:t>3.50</a:t>
            </a:r>
          </a:p>
          <a:p>
            <a:pPr>
              <a:lnSpc>
                <a:spcPct val="130000"/>
              </a:lnSpc>
            </a:pPr>
            <a:r>
              <a:rPr kumimoji="0" lang="en-US" altLang="zh-CN" sz="2800" i="1">
                <a:solidFill>
                  <a:schemeClr val="hlink"/>
                </a:solidFill>
              </a:rPr>
              <a:t>c</a:t>
            </a:r>
            <a:r>
              <a:rPr kumimoji="0" lang="en-US" altLang="zh-CN" sz="2800">
                <a:solidFill>
                  <a:schemeClr val="hlink"/>
                </a:solidFill>
              </a:rPr>
              <a:t>(OH</a:t>
            </a:r>
            <a:r>
              <a:rPr kumimoji="0" lang="zh-CN" altLang="en-US" sz="2800" baseline="30000">
                <a:solidFill>
                  <a:schemeClr val="hlink"/>
                </a:solidFill>
              </a:rPr>
              <a:t>－</a:t>
            </a:r>
            <a:r>
              <a:rPr kumimoji="0" lang="en-US" altLang="zh-CN" sz="2800">
                <a:solidFill>
                  <a:schemeClr val="hlink"/>
                </a:solidFill>
              </a:rPr>
              <a:t>) </a:t>
            </a:r>
            <a:r>
              <a:rPr kumimoji="0" lang="zh-CN" altLang="en-US" sz="2800">
                <a:solidFill>
                  <a:schemeClr val="hlink"/>
                </a:solidFill>
              </a:rPr>
              <a:t>＝</a:t>
            </a:r>
            <a:r>
              <a:rPr kumimoji="0" lang="en-US" altLang="zh-CN" sz="2800">
                <a:solidFill>
                  <a:schemeClr val="hlink"/>
                </a:solidFill>
              </a:rPr>
              <a:t>10</a:t>
            </a:r>
            <a:r>
              <a:rPr kumimoji="0" lang="en-US" altLang="zh-CN" sz="2800" baseline="30000">
                <a:solidFill>
                  <a:schemeClr val="hlink"/>
                </a:solidFill>
              </a:rPr>
              <a:t>-3.50</a:t>
            </a:r>
            <a:r>
              <a:rPr kumimoji="0" lang="en-US" altLang="zh-CN" sz="2800">
                <a:solidFill>
                  <a:schemeClr val="hlink"/>
                </a:solidFill>
              </a:rPr>
              <a:t>mol·L</a:t>
            </a:r>
            <a:r>
              <a:rPr kumimoji="0" lang="en-US" altLang="zh-CN" sz="2800" baseline="30000">
                <a:solidFill>
                  <a:schemeClr val="hlink"/>
                </a:solidFill>
              </a:rPr>
              <a:t>-1</a:t>
            </a:r>
          </a:p>
        </p:txBody>
      </p:sp>
      <p:sp>
        <p:nvSpPr>
          <p:cNvPr id="321542" name="Text Box 6"/>
          <p:cNvSpPr txBox="1">
            <a:spLocks noChangeArrowheads="1"/>
          </p:cNvSpPr>
          <p:nvPr/>
        </p:nvSpPr>
        <p:spPr bwMode="auto">
          <a:xfrm>
            <a:off x="827088" y="5302250"/>
            <a:ext cx="4532312" cy="647700"/>
          </a:xfrm>
          <a:prstGeom prst="rect">
            <a:avLst/>
          </a:prstGeom>
          <a:noFill/>
          <a:ln w="9525">
            <a:noFill/>
            <a:miter lim="800000"/>
            <a:headEnd/>
            <a:tailEnd/>
          </a:ln>
          <a:effectLst/>
        </p:spPr>
        <p:txBody>
          <a:bodyPr wrap="none">
            <a:spAutoFit/>
          </a:bodyPr>
          <a:lstStyle/>
          <a:p>
            <a:pPr>
              <a:lnSpc>
                <a:spcPct val="130000"/>
              </a:lnSpc>
            </a:pPr>
            <a:r>
              <a:rPr kumimoji="0" lang="zh-CN" altLang="en-US" sz="2800">
                <a:solidFill>
                  <a:schemeClr val="hlink"/>
                </a:solidFill>
              </a:rPr>
              <a:t>设</a:t>
            </a:r>
            <a:r>
              <a:rPr kumimoji="0" lang="en-US" altLang="zh-CN" sz="2800" i="1">
                <a:solidFill>
                  <a:schemeClr val="hlink"/>
                </a:solidFill>
              </a:rPr>
              <a:t>x</a:t>
            </a:r>
            <a:r>
              <a:rPr kumimoji="0" lang="zh-CN" altLang="en-US" sz="2800">
                <a:solidFill>
                  <a:schemeClr val="hlink"/>
                </a:solidFill>
              </a:rPr>
              <a:t>为</a:t>
            </a:r>
            <a:r>
              <a:rPr kumimoji="0" lang="en-US" altLang="zh-CN" sz="2800">
                <a:solidFill>
                  <a:schemeClr val="hlink"/>
                </a:solidFill>
              </a:rPr>
              <a:t>ClO</a:t>
            </a:r>
            <a:r>
              <a:rPr kumimoji="0" lang="zh-CN" altLang="en-US" sz="2800" baseline="30000">
                <a:solidFill>
                  <a:schemeClr val="hlink"/>
                </a:solidFill>
              </a:rPr>
              <a:t>－</a:t>
            </a:r>
            <a:r>
              <a:rPr kumimoji="0" lang="zh-CN" altLang="en-US" sz="2800">
                <a:solidFill>
                  <a:schemeClr val="hlink"/>
                </a:solidFill>
              </a:rPr>
              <a:t>的初始浓度为</a:t>
            </a:r>
            <a:r>
              <a:rPr kumimoji="0" lang="en-US" altLang="zh-CN" sz="2800" i="1">
                <a:solidFill>
                  <a:schemeClr val="hlink"/>
                </a:solidFill>
              </a:rPr>
              <a:t>x</a:t>
            </a:r>
            <a:r>
              <a:rPr kumimoji="0" lang="zh-CN" altLang="en-US" sz="2800">
                <a:solidFill>
                  <a:schemeClr val="hlink"/>
                </a:solidFill>
              </a:rPr>
              <a:t>：</a:t>
            </a:r>
          </a:p>
        </p:txBody>
      </p:sp>
      <p:sp>
        <p:nvSpPr>
          <p:cNvPr id="321543" name="Rectangle 7"/>
          <p:cNvSpPr>
            <a:spLocks noGrp="1" noChangeArrowheads="1"/>
          </p:cNvSpPr>
          <p:nvPr>
            <p:ph type="title"/>
          </p:nvPr>
        </p:nvSpPr>
        <p:spPr>
          <a:xfrm>
            <a:off x="684213" y="115888"/>
            <a:ext cx="8113712" cy="876300"/>
          </a:xfrm>
          <a:noFill/>
          <a:ln/>
        </p:spPr>
        <p:txBody>
          <a:bodyPr/>
          <a:lstStyle/>
          <a:p>
            <a:r>
              <a:rPr lang="zh-CN" altLang="en-US"/>
              <a:t>例题</a:t>
            </a:r>
            <a:r>
              <a:rPr lang="en-US" altLang="zh-CN"/>
              <a:t>14</a:t>
            </a:r>
          </a:p>
        </p:txBody>
      </p:sp>
      <p:pic>
        <p:nvPicPr>
          <p:cNvPr id="321544" name="Picture 8" descr="返回">
            <a:hlinkClick r:id="rId2" action="ppaction://hlinksldjump"/>
          </p:cNvPr>
          <p:cNvPicPr>
            <a:picLocks noChangeAspect="1" noChangeArrowheads="1"/>
          </p:cNvPicPr>
          <p:nvPr/>
        </p:nvPicPr>
        <p:blipFill>
          <a:blip r:embed="rId3"/>
          <a:srcRect/>
          <a:stretch>
            <a:fillRect/>
          </a:stretch>
        </p:blipFill>
        <p:spPr bwMode="auto">
          <a:xfrm>
            <a:off x="7494588" y="6383338"/>
            <a:ext cx="792162" cy="468312"/>
          </a:xfrm>
          <a:prstGeom prst="rect">
            <a:avLst/>
          </a:prstGeom>
          <a:noFill/>
        </p:spPr>
      </p:pic>
      <p:sp>
        <p:nvSpPr>
          <p:cNvPr id="321545" name="Rectangle 9"/>
          <p:cNvSpPr>
            <a:spLocks noChangeArrowheads="1"/>
          </p:cNvSpPr>
          <p:nvPr/>
        </p:nvSpPr>
        <p:spPr bwMode="auto">
          <a:xfrm>
            <a:off x="468313" y="1268413"/>
            <a:ext cx="8353425" cy="1511300"/>
          </a:xfrm>
          <a:prstGeom prst="rect">
            <a:avLst/>
          </a:prstGeom>
          <a:noFill/>
          <a:ln w="9525">
            <a:noFill/>
            <a:miter lim="800000"/>
            <a:headEnd/>
            <a:tailEnd/>
          </a:ln>
        </p:spPr>
        <p:txBody>
          <a:bodyPr/>
          <a:lstStyle/>
          <a:p>
            <a:pPr marL="342900" indent="-342900" algn="just">
              <a:lnSpc>
                <a:spcPct val="110000"/>
              </a:lnSpc>
              <a:spcBef>
                <a:spcPct val="20000"/>
              </a:spcBef>
              <a:buClr>
                <a:srgbClr val="FF00FF"/>
              </a:buClr>
              <a:buFont typeface="Wingdings" pitchFamily="2" charset="2"/>
              <a:buNone/>
            </a:pPr>
            <a:r>
              <a:rPr lang="en-US" altLang="zh-CN" sz="2800"/>
              <a:t>    </a:t>
            </a:r>
            <a:r>
              <a:rPr lang="zh-CN" altLang="en-US" sz="2800"/>
              <a:t>向水中加固体次氯酸钠（</a:t>
            </a:r>
            <a:r>
              <a:rPr lang="en-US" altLang="zh-CN" sz="2800"/>
              <a:t>NaClO</a:t>
            </a:r>
            <a:r>
              <a:rPr lang="zh-CN" altLang="en-US" sz="2800"/>
              <a:t>）得到</a:t>
            </a:r>
            <a:r>
              <a:rPr lang="en-US" altLang="zh-CN" sz="2800"/>
              <a:t>2.00L</a:t>
            </a:r>
            <a:r>
              <a:rPr lang="zh-CN" altLang="en-US" sz="2800"/>
              <a:t>的溶液。如果该溶液</a:t>
            </a:r>
            <a:r>
              <a:rPr lang="en-US" altLang="zh-CN" sz="2800"/>
              <a:t>pH</a:t>
            </a:r>
            <a:r>
              <a:rPr lang="zh-CN" altLang="en-US" sz="2800"/>
              <a:t>＝</a:t>
            </a:r>
            <a:r>
              <a:rPr lang="en-US" altLang="zh-CN" sz="2800"/>
              <a:t>10.50</a:t>
            </a:r>
            <a:r>
              <a:rPr lang="zh-CN" altLang="en-US" sz="2800"/>
              <a:t>，要向水中加多少摩尔固体</a:t>
            </a:r>
            <a:r>
              <a:rPr lang="en-US" altLang="zh-CN" sz="2800"/>
              <a:t>NaClO? </a:t>
            </a:r>
            <a:r>
              <a:rPr lang="en-US" altLang="zh-CN" sz="2800" i="1"/>
              <a:t>K</a:t>
            </a:r>
            <a:r>
              <a:rPr lang="en-US" altLang="zh-CN" sz="2800" baseline="-30000"/>
              <a:t>a</a:t>
            </a:r>
            <a:r>
              <a:rPr lang="el-GR" altLang="zh-CN" sz="2800" baseline="30000">
                <a:sym typeface="Webdings" pitchFamily="18" charset="2"/>
              </a:rPr>
              <a:t></a:t>
            </a:r>
            <a:r>
              <a:rPr lang="en-US" altLang="zh-CN" sz="2800"/>
              <a:t>(HClO)</a:t>
            </a:r>
            <a:r>
              <a:rPr lang="zh-CN" altLang="en-US" sz="2800"/>
              <a:t>＝</a:t>
            </a:r>
            <a:r>
              <a:rPr lang="en-US" altLang="zh-CN" sz="2800"/>
              <a:t>3.03×10</a:t>
            </a:r>
            <a:r>
              <a:rPr lang="en-US" altLang="zh-CN" sz="2800" baseline="30000"/>
              <a:t>-9</a:t>
            </a: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322563" name="Rectangle 3"/>
          <p:cNvSpPr>
            <a:spLocks noChangeArrowheads="1"/>
          </p:cNvSpPr>
          <p:nvPr/>
        </p:nvSpPr>
        <p:spPr bwMode="auto">
          <a:xfrm>
            <a:off x="0" y="3252788"/>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322564" name="Rectangle 4"/>
          <p:cNvSpPr>
            <a:spLocks noChangeArrowheads="1"/>
          </p:cNvSpPr>
          <p:nvPr/>
        </p:nvSpPr>
        <p:spPr bwMode="auto">
          <a:xfrm>
            <a:off x="0" y="3267075"/>
            <a:ext cx="9144000" cy="0"/>
          </a:xfrm>
          <a:prstGeom prst="rect">
            <a:avLst/>
          </a:prstGeom>
          <a:noFill/>
          <a:ln w="9525">
            <a:noFill/>
            <a:miter lim="800000"/>
            <a:headEnd/>
            <a:tailEnd/>
          </a:ln>
          <a:effectLst/>
        </p:spPr>
        <p:txBody>
          <a:bodyPr wrap="none" anchor="ctr">
            <a:spAutoFit/>
          </a:bodyPr>
          <a:lstStyle/>
          <a:p>
            <a:endParaRPr lang="zh-CN" altLang="en-US"/>
          </a:p>
        </p:txBody>
      </p:sp>
      <p:grpSp>
        <p:nvGrpSpPr>
          <p:cNvPr id="322565" name="Group 5"/>
          <p:cNvGrpSpPr>
            <a:grpSpLocks/>
          </p:cNvGrpSpPr>
          <p:nvPr/>
        </p:nvGrpSpPr>
        <p:grpSpPr bwMode="auto">
          <a:xfrm>
            <a:off x="2124075" y="1397000"/>
            <a:ext cx="7127875" cy="519113"/>
            <a:chOff x="1338" y="880"/>
            <a:chExt cx="4490" cy="327"/>
          </a:xfrm>
        </p:grpSpPr>
        <p:sp>
          <p:nvSpPr>
            <p:cNvPr id="322566" name="Text Box 6"/>
            <p:cNvSpPr txBox="1">
              <a:spLocks noChangeArrowheads="1"/>
            </p:cNvSpPr>
            <p:nvPr/>
          </p:nvSpPr>
          <p:spPr bwMode="auto">
            <a:xfrm>
              <a:off x="1338" y="880"/>
              <a:ext cx="4490" cy="327"/>
            </a:xfrm>
            <a:prstGeom prst="rect">
              <a:avLst/>
            </a:prstGeom>
            <a:noFill/>
            <a:ln w="9525">
              <a:noFill/>
              <a:miter lim="800000"/>
              <a:headEnd/>
              <a:tailEnd/>
            </a:ln>
            <a:effectLst/>
          </p:spPr>
          <p:txBody>
            <a:bodyPr>
              <a:spAutoFit/>
            </a:bodyPr>
            <a:lstStyle/>
            <a:p>
              <a:r>
                <a:rPr kumimoji="0" lang="en-US" altLang="zh-CN" sz="2800">
                  <a:solidFill>
                    <a:srgbClr val="000000"/>
                  </a:solidFill>
                  <a:ea typeface="宋体" pitchFamily="2" charset="-122"/>
                  <a:cs typeface="Times New Roman" pitchFamily="18" charset="0"/>
                </a:rPr>
                <a:t>H</a:t>
              </a:r>
              <a:r>
                <a:rPr kumimoji="0" lang="en-US" altLang="zh-CN" sz="2800" baseline="-25000">
                  <a:solidFill>
                    <a:srgbClr val="000000"/>
                  </a:solidFill>
                  <a:ea typeface="宋体" pitchFamily="2" charset="-122"/>
                  <a:cs typeface="Times New Roman" pitchFamily="18" charset="0"/>
                </a:rPr>
                <a:t>2</a:t>
              </a:r>
              <a:r>
                <a:rPr kumimoji="0" lang="en-US" altLang="zh-CN" sz="2800">
                  <a:solidFill>
                    <a:srgbClr val="000000"/>
                  </a:solidFill>
                  <a:ea typeface="宋体" pitchFamily="2" charset="-122"/>
                  <a:cs typeface="Times New Roman" pitchFamily="18" charset="0"/>
                </a:rPr>
                <a:t>O (l) +ClO</a:t>
              </a:r>
              <a:r>
                <a:rPr kumimoji="0" lang="en-US" altLang="zh-CN" sz="2800" baseline="30000">
                  <a:solidFill>
                    <a:srgbClr val="000000"/>
                  </a:solidFill>
                  <a:ea typeface="宋体" pitchFamily="2" charset="-122"/>
                  <a:cs typeface="Times New Roman" pitchFamily="18" charset="0"/>
                </a:rPr>
                <a:t>-</a:t>
              </a:r>
              <a:r>
                <a:rPr kumimoji="0" lang="en-US" altLang="zh-CN" sz="2800">
                  <a:solidFill>
                    <a:srgbClr val="000000"/>
                  </a:solidFill>
                </a:rPr>
                <a:t>(</a:t>
              </a:r>
              <a:r>
                <a:rPr kumimoji="0" lang="en-US" altLang="zh-CN" sz="2800">
                  <a:solidFill>
                    <a:srgbClr val="000000"/>
                  </a:solidFill>
                  <a:ea typeface="宋体" pitchFamily="2" charset="-122"/>
                  <a:cs typeface="Times New Roman" pitchFamily="18" charset="0"/>
                </a:rPr>
                <a:t>aq</a:t>
              </a:r>
              <a:r>
                <a:rPr kumimoji="0" lang="en-US" altLang="zh-CN" sz="2800">
                  <a:solidFill>
                    <a:srgbClr val="000000"/>
                  </a:solidFill>
                </a:rPr>
                <a:t>)           </a:t>
              </a:r>
              <a:r>
                <a:rPr kumimoji="0" lang="en-US" altLang="zh-CN" sz="2800"/>
                <a:t> </a:t>
              </a:r>
              <a:r>
                <a:rPr kumimoji="0" lang="en-US" altLang="zh-CN" sz="2800">
                  <a:solidFill>
                    <a:srgbClr val="000000"/>
                  </a:solidFill>
                  <a:ea typeface="宋体" pitchFamily="2" charset="-122"/>
                  <a:cs typeface="Times New Roman" pitchFamily="18" charset="0"/>
                </a:rPr>
                <a:t>HClO </a:t>
              </a:r>
              <a:r>
                <a:rPr kumimoji="0" lang="en-US" altLang="zh-CN" sz="2800">
                  <a:solidFill>
                    <a:srgbClr val="000000"/>
                  </a:solidFill>
                </a:rPr>
                <a:t>(aq)</a:t>
              </a:r>
              <a:r>
                <a:rPr kumimoji="0" lang="en-US" altLang="zh-CN" sz="2800"/>
                <a:t> </a:t>
              </a:r>
              <a:r>
                <a:rPr kumimoji="0" lang="en-US" altLang="zh-CN" sz="2800">
                  <a:solidFill>
                    <a:srgbClr val="000000"/>
                  </a:solidFill>
                  <a:ea typeface="宋体" pitchFamily="2" charset="-122"/>
                  <a:cs typeface="Times New Roman" pitchFamily="18" charset="0"/>
                </a:rPr>
                <a:t>+ OH</a:t>
              </a:r>
              <a:r>
                <a:rPr kumimoji="0" lang="en-US" altLang="zh-CN" sz="2800" baseline="30000">
                  <a:solidFill>
                    <a:srgbClr val="000000"/>
                  </a:solidFill>
                  <a:ea typeface="宋体" pitchFamily="2" charset="-122"/>
                  <a:cs typeface="Times New Roman" pitchFamily="18" charset="0"/>
                </a:rPr>
                <a:t>- </a:t>
              </a:r>
              <a:r>
                <a:rPr kumimoji="0" lang="en-US" altLang="zh-CN" sz="2800">
                  <a:solidFill>
                    <a:srgbClr val="000000"/>
                  </a:solidFill>
                </a:rPr>
                <a:t>(aq)</a:t>
              </a:r>
              <a:endParaRPr kumimoji="0" lang="en-US" altLang="zh-CN" sz="2800"/>
            </a:p>
          </p:txBody>
        </p:sp>
        <p:grpSp>
          <p:nvGrpSpPr>
            <p:cNvPr id="322567" name="Group 7"/>
            <p:cNvGrpSpPr>
              <a:grpSpLocks/>
            </p:cNvGrpSpPr>
            <p:nvPr/>
          </p:nvGrpSpPr>
          <p:grpSpPr bwMode="auto">
            <a:xfrm>
              <a:off x="3152" y="981"/>
              <a:ext cx="437" cy="136"/>
              <a:chOff x="2018" y="2976"/>
              <a:chExt cx="454" cy="137"/>
            </a:xfrm>
          </p:grpSpPr>
          <p:sp>
            <p:nvSpPr>
              <p:cNvPr id="322568" name="Line 8"/>
              <p:cNvSpPr>
                <a:spLocks noChangeShapeType="1"/>
              </p:cNvSpPr>
              <p:nvPr/>
            </p:nvSpPr>
            <p:spPr bwMode="auto">
              <a:xfrm>
                <a:off x="2018" y="3067"/>
                <a:ext cx="454" cy="0"/>
              </a:xfrm>
              <a:prstGeom prst="line">
                <a:avLst/>
              </a:prstGeom>
              <a:noFill/>
              <a:ln w="28575">
                <a:solidFill>
                  <a:schemeClr val="tx1"/>
                </a:solidFill>
                <a:miter lim="800000"/>
                <a:headEnd/>
                <a:tailEnd/>
              </a:ln>
              <a:effectLst/>
            </p:spPr>
            <p:txBody>
              <a:bodyPr wrap="none"/>
              <a:lstStyle/>
              <a:p>
                <a:endParaRPr lang="zh-CN" altLang="en-US"/>
              </a:p>
            </p:txBody>
          </p:sp>
          <p:grpSp>
            <p:nvGrpSpPr>
              <p:cNvPr id="322569" name="Group 9"/>
              <p:cNvGrpSpPr>
                <a:grpSpLocks/>
              </p:cNvGrpSpPr>
              <p:nvPr/>
            </p:nvGrpSpPr>
            <p:grpSpPr bwMode="auto">
              <a:xfrm>
                <a:off x="2018" y="2976"/>
                <a:ext cx="454" cy="137"/>
                <a:chOff x="2018" y="2976"/>
                <a:chExt cx="454" cy="137"/>
              </a:xfrm>
            </p:grpSpPr>
            <p:sp>
              <p:nvSpPr>
                <p:cNvPr id="322570" name="Line 10"/>
                <p:cNvSpPr>
                  <a:spLocks noChangeShapeType="1"/>
                </p:cNvSpPr>
                <p:nvPr/>
              </p:nvSpPr>
              <p:spPr bwMode="auto">
                <a:xfrm>
                  <a:off x="2018" y="3022"/>
                  <a:ext cx="454" cy="0"/>
                </a:xfrm>
                <a:prstGeom prst="line">
                  <a:avLst/>
                </a:prstGeom>
                <a:noFill/>
                <a:ln w="28575">
                  <a:solidFill>
                    <a:schemeClr val="tx1"/>
                  </a:solidFill>
                  <a:miter lim="800000"/>
                  <a:headEnd/>
                  <a:tailEnd/>
                </a:ln>
                <a:effectLst/>
              </p:spPr>
              <p:txBody>
                <a:bodyPr wrap="none"/>
                <a:lstStyle/>
                <a:p>
                  <a:endParaRPr lang="zh-CN" altLang="en-US"/>
                </a:p>
              </p:txBody>
            </p:sp>
            <p:sp>
              <p:nvSpPr>
                <p:cNvPr id="322571" name="Line 11"/>
                <p:cNvSpPr>
                  <a:spLocks noChangeShapeType="1"/>
                </p:cNvSpPr>
                <p:nvPr/>
              </p:nvSpPr>
              <p:spPr bwMode="auto">
                <a:xfrm flipH="1" flipV="1">
                  <a:off x="2381" y="2976"/>
                  <a:ext cx="91" cy="46"/>
                </a:xfrm>
                <a:prstGeom prst="line">
                  <a:avLst/>
                </a:prstGeom>
                <a:noFill/>
                <a:ln w="28575">
                  <a:solidFill>
                    <a:schemeClr val="tx1"/>
                  </a:solidFill>
                  <a:miter lim="800000"/>
                  <a:headEnd/>
                  <a:tailEnd/>
                </a:ln>
                <a:effectLst/>
              </p:spPr>
              <p:txBody>
                <a:bodyPr wrap="none"/>
                <a:lstStyle/>
                <a:p>
                  <a:endParaRPr lang="zh-CN" altLang="en-US"/>
                </a:p>
              </p:txBody>
            </p:sp>
            <p:sp>
              <p:nvSpPr>
                <p:cNvPr id="322572" name="Line 12"/>
                <p:cNvSpPr>
                  <a:spLocks noChangeShapeType="1"/>
                </p:cNvSpPr>
                <p:nvPr/>
              </p:nvSpPr>
              <p:spPr bwMode="auto">
                <a:xfrm>
                  <a:off x="2018" y="3067"/>
                  <a:ext cx="136" cy="46"/>
                </a:xfrm>
                <a:prstGeom prst="line">
                  <a:avLst/>
                </a:prstGeom>
                <a:noFill/>
                <a:ln w="28575">
                  <a:solidFill>
                    <a:schemeClr val="tx1"/>
                  </a:solidFill>
                  <a:miter lim="800000"/>
                  <a:headEnd/>
                  <a:tailEnd/>
                </a:ln>
                <a:effectLst/>
              </p:spPr>
              <p:txBody>
                <a:bodyPr wrap="none"/>
                <a:lstStyle/>
                <a:p>
                  <a:endParaRPr lang="zh-CN" altLang="en-US"/>
                </a:p>
              </p:txBody>
            </p:sp>
          </p:grpSp>
        </p:grpSp>
      </p:grpSp>
      <p:sp>
        <p:nvSpPr>
          <p:cNvPr id="322573" name="Rectangle 13"/>
          <p:cNvSpPr>
            <a:spLocks noGrp="1" noChangeArrowheads="1"/>
          </p:cNvSpPr>
          <p:nvPr>
            <p:ph type="title"/>
          </p:nvPr>
        </p:nvSpPr>
        <p:spPr>
          <a:noFill/>
          <a:ln/>
        </p:spPr>
        <p:txBody>
          <a:bodyPr/>
          <a:lstStyle/>
          <a:p>
            <a:r>
              <a:rPr lang="zh-CN" altLang="en-US"/>
              <a:t>例题</a:t>
            </a:r>
            <a:r>
              <a:rPr lang="en-US" altLang="zh-CN"/>
              <a:t>14</a:t>
            </a:r>
            <a:r>
              <a:rPr lang="zh-CN" altLang="en-US"/>
              <a:t>解</a:t>
            </a:r>
          </a:p>
        </p:txBody>
      </p:sp>
      <p:graphicFrame>
        <p:nvGraphicFramePr>
          <p:cNvPr id="322574" name="Object 14"/>
          <p:cNvGraphicFramePr>
            <a:graphicFrameLocks noChangeAspect="1"/>
          </p:cNvGraphicFramePr>
          <p:nvPr>
            <p:ph sz="half" idx="1"/>
          </p:nvPr>
        </p:nvGraphicFramePr>
        <p:xfrm>
          <a:off x="539750" y="3500438"/>
          <a:ext cx="8604250" cy="2143125"/>
        </p:xfrm>
        <a:graphic>
          <a:graphicData uri="http://schemas.openxmlformats.org/presentationml/2006/ole">
            <p:oleObj spid="_x0000_s322574" name="Equation" r:id="rId3" imgW="3213000" imgH="799920" progId="Equation.DSMT4">
              <p:embed/>
            </p:oleObj>
          </a:graphicData>
        </a:graphic>
      </p:graphicFrame>
      <p:sp>
        <p:nvSpPr>
          <p:cNvPr id="322575" name="Rectangle 15"/>
          <p:cNvSpPr>
            <a:spLocks noChangeArrowheads="1"/>
          </p:cNvSpPr>
          <p:nvPr/>
        </p:nvSpPr>
        <p:spPr bwMode="auto">
          <a:xfrm>
            <a:off x="568325" y="2060575"/>
            <a:ext cx="8575675" cy="1493838"/>
          </a:xfrm>
          <a:prstGeom prst="rect">
            <a:avLst/>
          </a:prstGeom>
          <a:noFill/>
          <a:ln w="9525" algn="ctr">
            <a:noFill/>
            <a:miter lim="800000"/>
            <a:headEnd/>
            <a:tailEnd/>
          </a:ln>
          <a:effectLst/>
        </p:spPr>
        <p:txBody>
          <a:bodyPr>
            <a:spAutoFit/>
          </a:bodyPr>
          <a:lstStyle/>
          <a:p>
            <a:r>
              <a:rPr lang="zh-CN" altLang="en-US" sz="2800">
                <a:solidFill>
                  <a:srgbClr val="0000FF"/>
                </a:solidFill>
              </a:rPr>
              <a:t>初始浓度</a:t>
            </a:r>
            <a:r>
              <a:rPr lang="en-US" altLang="zh-CN" sz="2800">
                <a:solidFill>
                  <a:srgbClr val="0000FF"/>
                </a:solidFill>
              </a:rPr>
              <a:t>/mol</a:t>
            </a:r>
            <a:r>
              <a:rPr lang="en-US" altLang="zh-CN" sz="2800">
                <a:solidFill>
                  <a:srgbClr val="0000FF"/>
                </a:solidFill>
                <a:cs typeface="Times New Roman" pitchFamily="18" charset="0"/>
              </a:rPr>
              <a:t>·</a:t>
            </a:r>
            <a:r>
              <a:rPr lang="en-US" altLang="zh-CN" sz="2800">
                <a:solidFill>
                  <a:srgbClr val="0000FF"/>
                </a:solidFill>
              </a:rPr>
              <a:t>L</a:t>
            </a:r>
            <a:r>
              <a:rPr lang="en-US" altLang="zh-CN" sz="2800" baseline="30000">
                <a:solidFill>
                  <a:srgbClr val="0000FF"/>
                </a:solidFill>
              </a:rPr>
              <a:t>-1         </a:t>
            </a:r>
            <a:r>
              <a:rPr lang="en-US" altLang="zh-CN" sz="2800" i="1">
                <a:solidFill>
                  <a:srgbClr val="0000FF"/>
                </a:solidFill>
              </a:rPr>
              <a:t>x                        </a:t>
            </a:r>
            <a:r>
              <a:rPr lang="en-US" altLang="zh-CN" sz="2800">
                <a:solidFill>
                  <a:srgbClr val="0000FF"/>
                </a:solidFill>
              </a:rPr>
              <a:t>0                  0</a:t>
            </a:r>
          </a:p>
          <a:p>
            <a:r>
              <a:rPr lang="zh-CN" altLang="en-US" sz="2800">
                <a:solidFill>
                  <a:srgbClr val="0000FF"/>
                </a:solidFill>
              </a:rPr>
              <a:t>改变</a:t>
            </a:r>
            <a:r>
              <a:rPr lang="en-US" altLang="zh-CN" sz="2800">
                <a:solidFill>
                  <a:srgbClr val="0000FF"/>
                </a:solidFill>
              </a:rPr>
              <a:t>/mol·L</a:t>
            </a:r>
            <a:r>
              <a:rPr lang="en-US" altLang="zh-CN" sz="2800" baseline="30000">
                <a:solidFill>
                  <a:srgbClr val="0000FF"/>
                </a:solidFill>
              </a:rPr>
              <a:t>-1</a:t>
            </a:r>
            <a:r>
              <a:rPr lang="en-US" altLang="zh-CN" sz="2800">
                <a:solidFill>
                  <a:srgbClr val="0000FF"/>
                </a:solidFill>
              </a:rPr>
              <a:t>       -</a:t>
            </a:r>
            <a:r>
              <a:rPr kumimoji="0" lang="en-US" altLang="zh-CN">
                <a:solidFill>
                  <a:schemeClr val="hlink"/>
                </a:solidFill>
              </a:rPr>
              <a:t>10</a:t>
            </a:r>
            <a:r>
              <a:rPr kumimoji="0" lang="en-US" altLang="zh-CN" baseline="30000">
                <a:solidFill>
                  <a:schemeClr val="hlink"/>
                </a:solidFill>
              </a:rPr>
              <a:t>-3.50</a:t>
            </a:r>
            <a:r>
              <a:rPr lang="en-US" altLang="zh-CN" sz="2800"/>
              <a:t>                </a:t>
            </a:r>
            <a:r>
              <a:rPr kumimoji="0" lang="en-US" altLang="zh-CN">
                <a:solidFill>
                  <a:schemeClr val="hlink"/>
                </a:solidFill>
              </a:rPr>
              <a:t>10</a:t>
            </a:r>
            <a:r>
              <a:rPr kumimoji="0" lang="en-US" altLang="zh-CN" baseline="30000">
                <a:solidFill>
                  <a:schemeClr val="hlink"/>
                </a:solidFill>
              </a:rPr>
              <a:t>-3.50</a:t>
            </a:r>
            <a:r>
              <a:rPr lang="en-US" altLang="zh-CN" sz="2800">
                <a:solidFill>
                  <a:srgbClr val="0000FF"/>
                </a:solidFill>
              </a:rPr>
              <a:t>           </a:t>
            </a:r>
            <a:r>
              <a:rPr kumimoji="0" lang="en-US" altLang="zh-CN">
                <a:solidFill>
                  <a:schemeClr val="hlink"/>
                </a:solidFill>
              </a:rPr>
              <a:t>10</a:t>
            </a:r>
            <a:r>
              <a:rPr kumimoji="0" lang="en-US" altLang="zh-CN" baseline="30000">
                <a:solidFill>
                  <a:schemeClr val="hlink"/>
                </a:solidFill>
              </a:rPr>
              <a:t>-3.50</a:t>
            </a:r>
            <a:r>
              <a:rPr kumimoji="0" lang="en-US" altLang="zh-CN">
                <a:solidFill>
                  <a:schemeClr val="hlink"/>
                </a:solidFill>
              </a:rPr>
              <a:t> </a:t>
            </a:r>
          </a:p>
          <a:p>
            <a:r>
              <a:rPr lang="zh-CN" altLang="en-US" sz="2800">
                <a:solidFill>
                  <a:srgbClr val="0000FF"/>
                </a:solidFill>
              </a:rPr>
              <a:t>平衡</a:t>
            </a:r>
            <a:r>
              <a:rPr lang="en-US" altLang="zh-CN" sz="2800">
                <a:solidFill>
                  <a:srgbClr val="0000FF"/>
                </a:solidFill>
              </a:rPr>
              <a:t>/mol·L</a:t>
            </a:r>
            <a:r>
              <a:rPr lang="en-US" altLang="zh-CN" sz="2800" baseline="30000">
                <a:solidFill>
                  <a:srgbClr val="0000FF"/>
                </a:solidFill>
              </a:rPr>
              <a:t>-1</a:t>
            </a:r>
            <a:r>
              <a:rPr lang="en-US" altLang="zh-CN" sz="2800">
                <a:solidFill>
                  <a:srgbClr val="0000FF"/>
                </a:solidFill>
              </a:rPr>
              <a:t>      </a:t>
            </a:r>
            <a:r>
              <a:rPr lang="en-US" altLang="zh-CN" sz="2800" i="1">
                <a:solidFill>
                  <a:srgbClr val="0000FF"/>
                </a:solidFill>
              </a:rPr>
              <a:t>x </a:t>
            </a:r>
            <a:r>
              <a:rPr lang="en-US" altLang="zh-CN" sz="2800">
                <a:solidFill>
                  <a:srgbClr val="0000FF"/>
                </a:solidFill>
              </a:rPr>
              <a:t>-</a:t>
            </a:r>
            <a:r>
              <a:rPr kumimoji="0" lang="en-US" altLang="zh-CN">
                <a:solidFill>
                  <a:schemeClr val="hlink"/>
                </a:solidFill>
              </a:rPr>
              <a:t>10</a:t>
            </a:r>
            <a:r>
              <a:rPr kumimoji="0" lang="en-US" altLang="zh-CN" baseline="30000">
                <a:solidFill>
                  <a:schemeClr val="hlink"/>
                </a:solidFill>
              </a:rPr>
              <a:t>-3.50</a:t>
            </a:r>
            <a:r>
              <a:rPr lang="en-US" altLang="zh-CN" sz="2800"/>
              <a:t>              </a:t>
            </a:r>
            <a:r>
              <a:rPr kumimoji="0" lang="en-US" altLang="zh-CN">
                <a:solidFill>
                  <a:schemeClr val="hlink"/>
                </a:solidFill>
              </a:rPr>
              <a:t>10</a:t>
            </a:r>
            <a:r>
              <a:rPr kumimoji="0" lang="en-US" altLang="zh-CN" baseline="30000">
                <a:solidFill>
                  <a:schemeClr val="hlink"/>
                </a:solidFill>
              </a:rPr>
              <a:t>-3.50</a:t>
            </a:r>
            <a:r>
              <a:rPr lang="en-US" altLang="zh-CN" sz="2800">
                <a:solidFill>
                  <a:srgbClr val="0000FF"/>
                </a:solidFill>
              </a:rPr>
              <a:t>           </a:t>
            </a:r>
            <a:r>
              <a:rPr kumimoji="0" lang="en-US" altLang="zh-CN">
                <a:solidFill>
                  <a:schemeClr val="hlink"/>
                </a:solidFill>
              </a:rPr>
              <a:t>10</a:t>
            </a:r>
            <a:r>
              <a:rPr kumimoji="0" lang="en-US" altLang="zh-CN" baseline="30000">
                <a:solidFill>
                  <a:schemeClr val="hlink"/>
                </a:solidFill>
              </a:rPr>
              <a:t>-3.50</a:t>
            </a:r>
          </a:p>
        </p:txBody>
      </p:sp>
      <p:sp>
        <p:nvSpPr>
          <p:cNvPr id="322576" name="AutoShape 16"/>
          <p:cNvSpPr>
            <a:spLocks noChangeArrowheads="1"/>
          </p:cNvSpPr>
          <p:nvPr/>
        </p:nvSpPr>
        <p:spPr bwMode="auto">
          <a:xfrm>
            <a:off x="4211638" y="5373688"/>
            <a:ext cx="4679950" cy="936625"/>
          </a:xfrm>
          <a:prstGeom prst="horizontalScroll">
            <a:avLst>
              <a:gd name="adj" fmla="val 12500"/>
            </a:avLst>
          </a:prstGeom>
          <a:solidFill>
            <a:schemeClr val="accent1"/>
          </a:solidFill>
          <a:ln w="9525">
            <a:solidFill>
              <a:schemeClr val="tx1"/>
            </a:solidFill>
            <a:miter lim="800000"/>
            <a:headEnd/>
            <a:tailEnd/>
          </a:ln>
          <a:effectLst/>
        </p:spPr>
        <p:txBody>
          <a:bodyPr wrap="none" anchor="ctr"/>
          <a:lstStyle/>
          <a:p>
            <a:pPr algn="ctr"/>
            <a:r>
              <a:rPr lang="zh-CN" altLang="en-US" sz="2800">
                <a:solidFill>
                  <a:srgbClr val="FF3300"/>
                </a:solidFill>
              </a:rPr>
              <a:t>弱酸强碱盐（离子碱）计算</a:t>
            </a:r>
          </a:p>
        </p:txBody>
      </p:sp>
      <p:pic>
        <p:nvPicPr>
          <p:cNvPr id="322577" name="Picture 17" descr="返回">
            <a:hlinkClick r:id="rId4" action="ppaction://hlinksldjump"/>
          </p:cNvPr>
          <p:cNvPicPr>
            <a:picLocks noChangeAspect="1" noChangeArrowheads="1"/>
          </p:cNvPicPr>
          <p:nvPr/>
        </p:nvPicPr>
        <p:blipFill>
          <a:blip r:embed="rId5"/>
          <a:srcRect/>
          <a:stretch>
            <a:fillRect/>
          </a:stretch>
        </p:blipFill>
        <p:spPr bwMode="auto">
          <a:xfrm>
            <a:off x="7494588" y="6383338"/>
            <a:ext cx="792162" cy="46831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2574"/>
                                        </p:tgtEl>
                                        <p:attrNameLst>
                                          <p:attrName>style.visibility</p:attrName>
                                        </p:attrNameLst>
                                      </p:cBhvr>
                                      <p:to>
                                        <p:strVal val="visible"/>
                                      </p:to>
                                    </p:set>
                                    <p:animEffect transition="in" filter="wipe(left)">
                                      <p:cBhvr>
                                        <p:cTn id="7" dur="500"/>
                                        <p:tgtEl>
                                          <p:spTgt spid="322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3586"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323587" name="Rectangle 3"/>
          <p:cNvSpPr>
            <a:spLocks noChangeArrowheads="1"/>
          </p:cNvSpPr>
          <p:nvPr/>
        </p:nvSpPr>
        <p:spPr bwMode="auto">
          <a:xfrm>
            <a:off x="0" y="2981325"/>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323588" name="Rectangle 4"/>
          <p:cNvSpPr>
            <a:spLocks noChangeArrowheads="1"/>
          </p:cNvSpPr>
          <p:nvPr/>
        </p:nvSpPr>
        <p:spPr bwMode="auto">
          <a:xfrm>
            <a:off x="0" y="2995613"/>
            <a:ext cx="9144000" cy="0"/>
          </a:xfrm>
          <a:prstGeom prst="rect">
            <a:avLst/>
          </a:prstGeom>
          <a:noFill/>
          <a:ln w="9525">
            <a:noFill/>
            <a:miter lim="800000"/>
            <a:headEnd/>
            <a:tailEnd/>
          </a:ln>
          <a:effectLst/>
        </p:spPr>
        <p:txBody>
          <a:bodyPr wrap="none" anchor="ctr">
            <a:spAutoFit/>
          </a:bodyPr>
          <a:lstStyle/>
          <a:p>
            <a:endParaRPr lang="zh-CN" altLang="en-US"/>
          </a:p>
        </p:txBody>
      </p:sp>
      <p:grpSp>
        <p:nvGrpSpPr>
          <p:cNvPr id="323589" name="Group 5"/>
          <p:cNvGrpSpPr>
            <a:grpSpLocks/>
          </p:cNvGrpSpPr>
          <p:nvPr/>
        </p:nvGrpSpPr>
        <p:grpSpPr bwMode="auto">
          <a:xfrm>
            <a:off x="2124075" y="1125538"/>
            <a:ext cx="7127875" cy="519112"/>
            <a:chOff x="1338" y="880"/>
            <a:chExt cx="4490" cy="327"/>
          </a:xfrm>
        </p:grpSpPr>
        <p:sp>
          <p:nvSpPr>
            <p:cNvPr id="323590" name="Text Box 6"/>
            <p:cNvSpPr txBox="1">
              <a:spLocks noChangeArrowheads="1"/>
            </p:cNvSpPr>
            <p:nvPr/>
          </p:nvSpPr>
          <p:spPr bwMode="auto">
            <a:xfrm>
              <a:off x="1338" y="880"/>
              <a:ext cx="4490" cy="327"/>
            </a:xfrm>
            <a:prstGeom prst="rect">
              <a:avLst/>
            </a:prstGeom>
            <a:noFill/>
            <a:ln w="9525">
              <a:noFill/>
              <a:miter lim="800000"/>
              <a:headEnd/>
              <a:tailEnd/>
            </a:ln>
            <a:effectLst/>
          </p:spPr>
          <p:txBody>
            <a:bodyPr>
              <a:spAutoFit/>
            </a:bodyPr>
            <a:lstStyle/>
            <a:p>
              <a:r>
                <a:rPr kumimoji="0" lang="en-US" altLang="zh-CN" sz="2800">
                  <a:solidFill>
                    <a:srgbClr val="000000"/>
                  </a:solidFill>
                  <a:ea typeface="宋体" pitchFamily="2" charset="-122"/>
                  <a:cs typeface="Times New Roman" pitchFamily="18" charset="0"/>
                </a:rPr>
                <a:t>H</a:t>
              </a:r>
              <a:r>
                <a:rPr kumimoji="0" lang="en-US" altLang="zh-CN" sz="2800" baseline="-25000">
                  <a:solidFill>
                    <a:srgbClr val="000000"/>
                  </a:solidFill>
                  <a:ea typeface="宋体" pitchFamily="2" charset="-122"/>
                  <a:cs typeface="Times New Roman" pitchFamily="18" charset="0"/>
                </a:rPr>
                <a:t>2</a:t>
              </a:r>
              <a:r>
                <a:rPr kumimoji="0" lang="en-US" altLang="zh-CN" sz="2800">
                  <a:solidFill>
                    <a:srgbClr val="000000"/>
                  </a:solidFill>
                  <a:ea typeface="宋体" pitchFamily="2" charset="-122"/>
                  <a:cs typeface="Times New Roman" pitchFamily="18" charset="0"/>
                </a:rPr>
                <a:t>O (l) +ClO</a:t>
              </a:r>
              <a:r>
                <a:rPr kumimoji="0" lang="en-US" altLang="zh-CN" sz="2800" baseline="30000">
                  <a:solidFill>
                    <a:srgbClr val="000000"/>
                  </a:solidFill>
                  <a:ea typeface="宋体" pitchFamily="2" charset="-122"/>
                  <a:cs typeface="Times New Roman" pitchFamily="18" charset="0"/>
                </a:rPr>
                <a:t>-</a:t>
              </a:r>
              <a:r>
                <a:rPr kumimoji="0" lang="en-US" altLang="zh-CN" sz="2800">
                  <a:solidFill>
                    <a:srgbClr val="000000"/>
                  </a:solidFill>
                </a:rPr>
                <a:t>(</a:t>
              </a:r>
              <a:r>
                <a:rPr kumimoji="0" lang="en-US" altLang="zh-CN" sz="2800">
                  <a:solidFill>
                    <a:srgbClr val="000000"/>
                  </a:solidFill>
                  <a:ea typeface="宋体" pitchFamily="2" charset="-122"/>
                  <a:cs typeface="Times New Roman" pitchFamily="18" charset="0"/>
                </a:rPr>
                <a:t>aq</a:t>
              </a:r>
              <a:r>
                <a:rPr kumimoji="0" lang="en-US" altLang="zh-CN" sz="2800">
                  <a:solidFill>
                    <a:srgbClr val="000000"/>
                  </a:solidFill>
                </a:rPr>
                <a:t>)           </a:t>
              </a:r>
              <a:r>
                <a:rPr kumimoji="0" lang="en-US" altLang="zh-CN" sz="2800"/>
                <a:t> </a:t>
              </a:r>
              <a:r>
                <a:rPr kumimoji="0" lang="en-US" altLang="zh-CN" sz="2800">
                  <a:solidFill>
                    <a:srgbClr val="000000"/>
                  </a:solidFill>
                  <a:ea typeface="宋体" pitchFamily="2" charset="-122"/>
                  <a:cs typeface="Times New Roman" pitchFamily="18" charset="0"/>
                </a:rPr>
                <a:t>HClO </a:t>
              </a:r>
              <a:r>
                <a:rPr kumimoji="0" lang="en-US" altLang="zh-CN" sz="2800">
                  <a:solidFill>
                    <a:srgbClr val="000000"/>
                  </a:solidFill>
                </a:rPr>
                <a:t>(aq)</a:t>
              </a:r>
              <a:r>
                <a:rPr kumimoji="0" lang="en-US" altLang="zh-CN" sz="2800"/>
                <a:t> </a:t>
              </a:r>
              <a:r>
                <a:rPr kumimoji="0" lang="en-US" altLang="zh-CN" sz="2800">
                  <a:solidFill>
                    <a:srgbClr val="000000"/>
                  </a:solidFill>
                  <a:ea typeface="宋体" pitchFamily="2" charset="-122"/>
                  <a:cs typeface="Times New Roman" pitchFamily="18" charset="0"/>
                </a:rPr>
                <a:t>+ OH</a:t>
              </a:r>
              <a:r>
                <a:rPr kumimoji="0" lang="en-US" altLang="zh-CN" sz="2800" baseline="30000">
                  <a:solidFill>
                    <a:srgbClr val="000000"/>
                  </a:solidFill>
                  <a:ea typeface="宋体" pitchFamily="2" charset="-122"/>
                  <a:cs typeface="Times New Roman" pitchFamily="18" charset="0"/>
                </a:rPr>
                <a:t>- </a:t>
              </a:r>
              <a:r>
                <a:rPr kumimoji="0" lang="en-US" altLang="zh-CN" sz="2800">
                  <a:solidFill>
                    <a:srgbClr val="000000"/>
                  </a:solidFill>
                </a:rPr>
                <a:t>(aq)</a:t>
              </a:r>
              <a:endParaRPr kumimoji="0" lang="en-US" altLang="zh-CN" sz="2800"/>
            </a:p>
          </p:txBody>
        </p:sp>
        <p:grpSp>
          <p:nvGrpSpPr>
            <p:cNvPr id="323591" name="Group 7"/>
            <p:cNvGrpSpPr>
              <a:grpSpLocks/>
            </p:cNvGrpSpPr>
            <p:nvPr/>
          </p:nvGrpSpPr>
          <p:grpSpPr bwMode="auto">
            <a:xfrm>
              <a:off x="3152" y="981"/>
              <a:ext cx="437" cy="136"/>
              <a:chOff x="2018" y="2976"/>
              <a:chExt cx="454" cy="137"/>
            </a:xfrm>
          </p:grpSpPr>
          <p:sp>
            <p:nvSpPr>
              <p:cNvPr id="323592" name="Line 8"/>
              <p:cNvSpPr>
                <a:spLocks noChangeShapeType="1"/>
              </p:cNvSpPr>
              <p:nvPr/>
            </p:nvSpPr>
            <p:spPr bwMode="auto">
              <a:xfrm>
                <a:off x="2018" y="3067"/>
                <a:ext cx="454" cy="0"/>
              </a:xfrm>
              <a:prstGeom prst="line">
                <a:avLst/>
              </a:prstGeom>
              <a:noFill/>
              <a:ln w="28575">
                <a:solidFill>
                  <a:schemeClr val="tx1"/>
                </a:solidFill>
                <a:miter lim="800000"/>
                <a:headEnd/>
                <a:tailEnd/>
              </a:ln>
              <a:effectLst/>
            </p:spPr>
            <p:txBody>
              <a:bodyPr wrap="none"/>
              <a:lstStyle/>
              <a:p>
                <a:endParaRPr lang="zh-CN" altLang="en-US"/>
              </a:p>
            </p:txBody>
          </p:sp>
          <p:grpSp>
            <p:nvGrpSpPr>
              <p:cNvPr id="323593" name="Group 9"/>
              <p:cNvGrpSpPr>
                <a:grpSpLocks/>
              </p:cNvGrpSpPr>
              <p:nvPr/>
            </p:nvGrpSpPr>
            <p:grpSpPr bwMode="auto">
              <a:xfrm>
                <a:off x="2018" y="2976"/>
                <a:ext cx="454" cy="137"/>
                <a:chOff x="2018" y="2976"/>
                <a:chExt cx="454" cy="137"/>
              </a:xfrm>
            </p:grpSpPr>
            <p:sp>
              <p:nvSpPr>
                <p:cNvPr id="323594" name="Line 10"/>
                <p:cNvSpPr>
                  <a:spLocks noChangeShapeType="1"/>
                </p:cNvSpPr>
                <p:nvPr/>
              </p:nvSpPr>
              <p:spPr bwMode="auto">
                <a:xfrm>
                  <a:off x="2018" y="3022"/>
                  <a:ext cx="454" cy="0"/>
                </a:xfrm>
                <a:prstGeom prst="line">
                  <a:avLst/>
                </a:prstGeom>
                <a:noFill/>
                <a:ln w="28575">
                  <a:solidFill>
                    <a:schemeClr val="tx1"/>
                  </a:solidFill>
                  <a:miter lim="800000"/>
                  <a:headEnd/>
                  <a:tailEnd/>
                </a:ln>
                <a:effectLst/>
              </p:spPr>
              <p:txBody>
                <a:bodyPr wrap="none"/>
                <a:lstStyle/>
                <a:p>
                  <a:endParaRPr lang="zh-CN" altLang="en-US"/>
                </a:p>
              </p:txBody>
            </p:sp>
            <p:sp>
              <p:nvSpPr>
                <p:cNvPr id="323595" name="Line 11"/>
                <p:cNvSpPr>
                  <a:spLocks noChangeShapeType="1"/>
                </p:cNvSpPr>
                <p:nvPr/>
              </p:nvSpPr>
              <p:spPr bwMode="auto">
                <a:xfrm flipH="1" flipV="1">
                  <a:off x="2381" y="2976"/>
                  <a:ext cx="91" cy="46"/>
                </a:xfrm>
                <a:prstGeom prst="line">
                  <a:avLst/>
                </a:prstGeom>
                <a:noFill/>
                <a:ln w="28575">
                  <a:solidFill>
                    <a:schemeClr val="tx1"/>
                  </a:solidFill>
                  <a:miter lim="800000"/>
                  <a:headEnd/>
                  <a:tailEnd/>
                </a:ln>
                <a:effectLst/>
              </p:spPr>
              <p:txBody>
                <a:bodyPr wrap="none"/>
                <a:lstStyle/>
                <a:p>
                  <a:endParaRPr lang="zh-CN" altLang="en-US"/>
                </a:p>
              </p:txBody>
            </p:sp>
            <p:sp>
              <p:nvSpPr>
                <p:cNvPr id="323596" name="Line 12"/>
                <p:cNvSpPr>
                  <a:spLocks noChangeShapeType="1"/>
                </p:cNvSpPr>
                <p:nvPr/>
              </p:nvSpPr>
              <p:spPr bwMode="auto">
                <a:xfrm>
                  <a:off x="2018" y="3067"/>
                  <a:ext cx="136" cy="46"/>
                </a:xfrm>
                <a:prstGeom prst="line">
                  <a:avLst/>
                </a:prstGeom>
                <a:noFill/>
                <a:ln w="28575">
                  <a:solidFill>
                    <a:schemeClr val="tx1"/>
                  </a:solidFill>
                  <a:miter lim="800000"/>
                  <a:headEnd/>
                  <a:tailEnd/>
                </a:ln>
                <a:effectLst/>
              </p:spPr>
              <p:txBody>
                <a:bodyPr wrap="none"/>
                <a:lstStyle/>
                <a:p>
                  <a:endParaRPr lang="zh-CN" altLang="en-US"/>
                </a:p>
              </p:txBody>
            </p:sp>
          </p:grpSp>
        </p:grpSp>
      </p:grpSp>
      <p:sp>
        <p:nvSpPr>
          <p:cNvPr id="323597" name="Rectangle 13"/>
          <p:cNvSpPr>
            <a:spLocks noGrp="1" noChangeArrowheads="1"/>
          </p:cNvSpPr>
          <p:nvPr>
            <p:ph type="title"/>
          </p:nvPr>
        </p:nvSpPr>
        <p:spPr>
          <a:noFill/>
          <a:ln/>
        </p:spPr>
        <p:txBody>
          <a:bodyPr/>
          <a:lstStyle/>
          <a:p>
            <a:r>
              <a:rPr lang="zh-CN" altLang="en-US" i="1"/>
              <a:t>例题</a:t>
            </a:r>
            <a:r>
              <a:rPr lang="en-US" altLang="zh-CN" i="1"/>
              <a:t>14</a:t>
            </a:r>
            <a:r>
              <a:rPr lang="zh-CN" altLang="en-US" i="1"/>
              <a:t>解</a:t>
            </a:r>
          </a:p>
        </p:txBody>
      </p:sp>
      <p:graphicFrame>
        <p:nvGraphicFramePr>
          <p:cNvPr id="323604" name="Object 20"/>
          <p:cNvGraphicFramePr>
            <a:graphicFrameLocks noChangeAspect="1"/>
          </p:cNvGraphicFramePr>
          <p:nvPr>
            <p:ph sz="half" idx="1"/>
          </p:nvPr>
        </p:nvGraphicFramePr>
        <p:xfrm>
          <a:off x="2227263" y="3233738"/>
          <a:ext cx="3249612" cy="974725"/>
        </p:xfrm>
        <a:graphic>
          <a:graphicData uri="http://schemas.openxmlformats.org/presentationml/2006/ole">
            <p:oleObj spid="_x0000_s323604" name="Equation" r:id="rId3" imgW="1396800" imgH="419040" progId="Equation.DSMT4">
              <p:embed/>
            </p:oleObj>
          </a:graphicData>
        </a:graphic>
      </p:graphicFrame>
      <p:sp>
        <p:nvSpPr>
          <p:cNvPr id="323601" name="Rectangle 17"/>
          <p:cNvSpPr>
            <a:spLocks noChangeArrowheads="1"/>
          </p:cNvSpPr>
          <p:nvPr/>
        </p:nvSpPr>
        <p:spPr bwMode="auto">
          <a:xfrm>
            <a:off x="539750" y="5373688"/>
            <a:ext cx="8604250" cy="863600"/>
          </a:xfrm>
          <a:prstGeom prst="rect">
            <a:avLst/>
          </a:prstGeom>
          <a:noFill/>
          <a:ln w="9525">
            <a:noFill/>
            <a:miter lim="800000"/>
            <a:headEnd/>
            <a:tailEnd/>
          </a:ln>
        </p:spPr>
        <p:txBody>
          <a:bodyPr/>
          <a:lstStyle/>
          <a:p>
            <a:pPr marL="342900" indent="-342900">
              <a:lnSpc>
                <a:spcPct val="110000"/>
              </a:lnSpc>
              <a:spcBef>
                <a:spcPct val="20000"/>
              </a:spcBef>
              <a:buClr>
                <a:srgbClr val="FF00FF"/>
              </a:buClr>
              <a:buFont typeface="Wingdings" pitchFamily="2" charset="2"/>
              <a:buNone/>
            </a:pPr>
            <a:r>
              <a:rPr lang="en-US" altLang="zh-CN" sz="2800">
                <a:solidFill>
                  <a:srgbClr val="0000FF"/>
                </a:solidFill>
              </a:rPr>
              <a:t>    </a:t>
            </a:r>
            <a:r>
              <a:rPr lang="zh-CN" altLang="en-US" sz="2800">
                <a:solidFill>
                  <a:srgbClr val="0000FF"/>
                </a:solidFill>
              </a:rPr>
              <a:t>因为溶液为</a:t>
            </a:r>
            <a:r>
              <a:rPr lang="en-US" altLang="zh-CN" sz="2800">
                <a:solidFill>
                  <a:srgbClr val="0000FF"/>
                </a:solidFill>
              </a:rPr>
              <a:t>2.00L</a:t>
            </a:r>
            <a:r>
              <a:rPr lang="zh-CN" altLang="en-US" sz="2800">
                <a:solidFill>
                  <a:srgbClr val="0000FF"/>
                </a:solidFill>
              </a:rPr>
              <a:t>，故要有</a:t>
            </a:r>
            <a:r>
              <a:rPr lang="en-US" altLang="zh-CN" sz="2800">
                <a:solidFill>
                  <a:srgbClr val="0000FF"/>
                </a:solidFill>
              </a:rPr>
              <a:t>0.062mol NaClO</a:t>
            </a:r>
            <a:r>
              <a:rPr lang="zh-CN" altLang="en-US" sz="2800">
                <a:solidFill>
                  <a:srgbClr val="0000FF"/>
                </a:solidFill>
              </a:rPr>
              <a:t>加到水中。 </a:t>
            </a:r>
          </a:p>
        </p:txBody>
      </p:sp>
      <p:pic>
        <p:nvPicPr>
          <p:cNvPr id="323602" name="Picture 18" descr="返回">
            <a:hlinkClick r:id="rId4" action="ppaction://hlinksldjump"/>
          </p:cNvPr>
          <p:cNvPicPr>
            <a:picLocks noChangeAspect="1" noChangeArrowheads="1"/>
          </p:cNvPicPr>
          <p:nvPr/>
        </p:nvPicPr>
        <p:blipFill>
          <a:blip r:embed="rId5"/>
          <a:srcRect/>
          <a:stretch>
            <a:fillRect/>
          </a:stretch>
        </p:blipFill>
        <p:spPr bwMode="auto">
          <a:xfrm>
            <a:off x="7494588" y="6383338"/>
            <a:ext cx="792162" cy="468312"/>
          </a:xfrm>
          <a:prstGeom prst="rect">
            <a:avLst/>
          </a:prstGeom>
          <a:noFill/>
        </p:spPr>
      </p:pic>
      <p:sp>
        <p:nvSpPr>
          <p:cNvPr id="323603" name="Rectangle 19"/>
          <p:cNvSpPr>
            <a:spLocks noChangeArrowheads="1"/>
          </p:cNvSpPr>
          <p:nvPr/>
        </p:nvSpPr>
        <p:spPr bwMode="auto">
          <a:xfrm>
            <a:off x="568325" y="1557338"/>
            <a:ext cx="8575675" cy="1493837"/>
          </a:xfrm>
          <a:prstGeom prst="rect">
            <a:avLst/>
          </a:prstGeom>
          <a:noFill/>
          <a:ln w="9525" algn="ctr">
            <a:noFill/>
            <a:miter lim="800000"/>
            <a:headEnd/>
            <a:tailEnd/>
          </a:ln>
          <a:effectLst/>
        </p:spPr>
        <p:txBody>
          <a:bodyPr>
            <a:spAutoFit/>
          </a:bodyPr>
          <a:lstStyle/>
          <a:p>
            <a:r>
              <a:rPr lang="zh-CN" altLang="en-US" sz="2800">
                <a:solidFill>
                  <a:srgbClr val="0000FF"/>
                </a:solidFill>
              </a:rPr>
              <a:t>初始浓度</a:t>
            </a:r>
            <a:r>
              <a:rPr lang="en-US" altLang="zh-CN" sz="2800">
                <a:solidFill>
                  <a:srgbClr val="0000FF"/>
                </a:solidFill>
              </a:rPr>
              <a:t>/mol</a:t>
            </a:r>
            <a:r>
              <a:rPr lang="en-US" altLang="zh-CN" sz="2800">
                <a:solidFill>
                  <a:srgbClr val="0000FF"/>
                </a:solidFill>
                <a:cs typeface="Times New Roman" pitchFamily="18" charset="0"/>
              </a:rPr>
              <a:t>·</a:t>
            </a:r>
            <a:r>
              <a:rPr lang="en-US" altLang="zh-CN" sz="2800">
                <a:solidFill>
                  <a:srgbClr val="0000FF"/>
                </a:solidFill>
              </a:rPr>
              <a:t>L</a:t>
            </a:r>
            <a:r>
              <a:rPr lang="en-US" altLang="zh-CN" sz="2800" baseline="30000">
                <a:solidFill>
                  <a:srgbClr val="0000FF"/>
                </a:solidFill>
              </a:rPr>
              <a:t>-1         </a:t>
            </a:r>
            <a:r>
              <a:rPr lang="en-US" altLang="zh-CN" sz="2800" i="1">
                <a:solidFill>
                  <a:srgbClr val="0000FF"/>
                </a:solidFill>
              </a:rPr>
              <a:t>x                        </a:t>
            </a:r>
            <a:r>
              <a:rPr lang="en-US" altLang="zh-CN" sz="2800">
                <a:solidFill>
                  <a:srgbClr val="0000FF"/>
                </a:solidFill>
              </a:rPr>
              <a:t>0                  0</a:t>
            </a:r>
          </a:p>
          <a:p>
            <a:r>
              <a:rPr lang="zh-CN" altLang="en-US" sz="2800">
                <a:solidFill>
                  <a:srgbClr val="0000FF"/>
                </a:solidFill>
              </a:rPr>
              <a:t>改变</a:t>
            </a:r>
            <a:r>
              <a:rPr lang="en-US" altLang="zh-CN" sz="2800">
                <a:solidFill>
                  <a:srgbClr val="0000FF"/>
                </a:solidFill>
              </a:rPr>
              <a:t>/mol·L</a:t>
            </a:r>
            <a:r>
              <a:rPr lang="en-US" altLang="zh-CN" sz="2800" baseline="30000">
                <a:solidFill>
                  <a:srgbClr val="0000FF"/>
                </a:solidFill>
              </a:rPr>
              <a:t>-1</a:t>
            </a:r>
            <a:r>
              <a:rPr lang="en-US" altLang="zh-CN" sz="2800">
                <a:solidFill>
                  <a:srgbClr val="0000FF"/>
                </a:solidFill>
              </a:rPr>
              <a:t>       -</a:t>
            </a:r>
            <a:r>
              <a:rPr kumimoji="0" lang="en-US" altLang="zh-CN">
                <a:solidFill>
                  <a:schemeClr val="hlink"/>
                </a:solidFill>
              </a:rPr>
              <a:t>10</a:t>
            </a:r>
            <a:r>
              <a:rPr kumimoji="0" lang="en-US" altLang="zh-CN" baseline="30000">
                <a:solidFill>
                  <a:schemeClr val="hlink"/>
                </a:solidFill>
              </a:rPr>
              <a:t>-3.50</a:t>
            </a:r>
            <a:r>
              <a:rPr lang="en-US" altLang="zh-CN" sz="2800"/>
              <a:t>                </a:t>
            </a:r>
            <a:r>
              <a:rPr kumimoji="0" lang="en-US" altLang="zh-CN">
                <a:solidFill>
                  <a:schemeClr val="hlink"/>
                </a:solidFill>
              </a:rPr>
              <a:t>10</a:t>
            </a:r>
            <a:r>
              <a:rPr kumimoji="0" lang="en-US" altLang="zh-CN" baseline="30000">
                <a:solidFill>
                  <a:schemeClr val="hlink"/>
                </a:solidFill>
              </a:rPr>
              <a:t>-3.50</a:t>
            </a:r>
            <a:r>
              <a:rPr lang="en-US" altLang="zh-CN" sz="2800">
                <a:solidFill>
                  <a:srgbClr val="0000FF"/>
                </a:solidFill>
              </a:rPr>
              <a:t>           </a:t>
            </a:r>
            <a:r>
              <a:rPr kumimoji="0" lang="en-US" altLang="zh-CN">
                <a:solidFill>
                  <a:schemeClr val="hlink"/>
                </a:solidFill>
              </a:rPr>
              <a:t>10</a:t>
            </a:r>
            <a:r>
              <a:rPr kumimoji="0" lang="en-US" altLang="zh-CN" baseline="30000">
                <a:solidFill>
                  <a:schemeClr val="hlink"/>
                </a:solidFill>
              </a:rPr>
              <a:t>-3.50</a:t>
            </a:r>
            <a:r>
              <a:rPr kumimoji="0" lang="en-US" altLang="zh-CN">
                <a:solidFill>
                  <a:schemeClr val="hlink"/>
                </a:solidFill>
              </a:rPr>
              <a:t> </a:t>
            </a:r>
          </a:p>
          <a:p>
            <a:r>
              <a:rPr lang="zh-CN" altLang="en-US" sz="2800">
                <a:solidFill>
                  <a:srgbClr val="0000FF"/>
                </a:solidFill>
              </a:rPr>
              <a:t>平衡</a:t>
            </a:r>
            <a:r>
              <a:rPr lang="en-US" altLang="zh-CN" sz="2800">
                <a:solidFill>
                  <a:srgbClr val="0000FF"/>
                </a:solidFill>
              </a:rPr>
              <a:t>/mol·L</a:t>
            </a:r>
            <a:r>
              <a:rPr lang="en-US" altLang="zh-CN" sz="2800" baseline="30000">
                <a:solidFill>
                  <a:srgbClr val="0000FF"/>
                </a:solidFill>
              </a:rPr>
              <a:t>-1</a:t>
            </a:r>
            <a:r>
              <a:rPr lang="en-US" altLang="zh-CN" sz="2800">
                <a:solidFill>
                  <a:srgbClr val="0000FF"/>
                </a:solidFill>
              </a:rPr>
              <a:t>      </a:t>
            </a:r>
            <a:r>
              <a:rPr lang="en-US" altLang="zh-CN" sz="2800" i="1">
                <a:solidFill>
                  <a:srgbClr val="0000FF"/>
                </a:solidFill>
              </a:rPr>
              <a:t>x </a:t>
            </a:r>
            <a:r>
              <a:rPr lang="en-US" altLang="zh-CN" sz="2800">
                <a:solidFill>
                  <a:srgbClr val="0000FF"/>
                </a:solidFill>
              </a:rPr>
              <a:t>-</a:t>
            </a:r>
            <a:r>
              <a:rPr kumimoji="0" lang="en-US" altLang="zh-CN">
                <a:solidFill>
                  <a:schemeClr val="hlink"/>
                </a:solidFill>
              </a:rPr>
              <a:t>10</a:t>
            </a:r>
            <a:r>
              <a:rPr kumimoji="0" lang="en-US" altLang="zh-CN" baseline="30000">
                <a:solidFill>
                  <a:schemeClr val="hlink"/>
                </a:solidFill>
              </a:rPr>
              <a:t>-3.50</a:t>
            </a:r>
            <a:r>
              <a:rPr lang="en-US" altLang="zh-CN" sz="2800"/>
              <a:t>              </a:t>
            </a:r>
            <a:r>
              <a:rPr kumimoji="0" lang="en-US" altLang="zh-CN">
                <a:solidFill>
                  <a:schemeClr val="hlink"/>
                </a:solidFill>
              </a:rPr>
              <a:t>10</a:t>
            </a:r>
            <a:r>
              <a:rPr kumimoji="0" lang="en-US" altLang="zh-CN" baseline="30000">
                <a:solidFill>
                  <a:schemeClr val="hlink"/>
                </a:solidFill>
              </a:rPr>
              <a:t>-3.50</a:t>
            </a:r>
            <a:r>
              <a:rPr lang="en-US" altLang="zh-CN" sz="2800">
                <a:solidFill>
                  <a:srgbClr val="0000FF"/>
                </a:solidFill>
              </a:rPr>
              <a:t>           </a:t>
            </a:r>
            <a:r>
              <a:rPr kumimoji="0" lang="en-US" altLang="zh-CN">
                <a:solidFill>
                  <a:schemeClr val="hlink"/>
                </a:solidFill>
              </a:rPr>
              <a:t>10</a:t>
            </a:r>
            <a:r>
              <a:rPr kumimoji="0" lang="en-US" altLang="zh-CN" baseline="30000">
                <a:solidFill>
                  <a:schemeClr val="hlink"/>
                </a:solidFill>
              </a:rPr>
              <a:t>-3.50</a:t>
            </a:r>
          </a:p>
        </p:txBody>
      </p:sp>
      <p:graphicFrame>
        <p:nvGraphicFramePr>
          <p:cNvPr id="323608" name="Object 24"/>
          <p:cNvGraphicFramePr>
            <a:graphicFrameLocks noChangeAspect="1"/>
          </p:cNvGraphicFramePr>
          <p:nvPr>
            <p:ph sz="half" idx="2"/>
          </p:nvPr>
        </p:nvGraphicFramePr>
        <p:xfrm>
          <a:off x="1331913" y="4437063"/>
          <a:ext cx="6840537" cy="911225"/>
        </p:xfrm>
        <a:graphic>
          <a:graphicData uri="http://schemas.openxmlformats.org/presentationml/2006/ole">
            <p:oleObj spid="_x0000_s323608" name="公式" r:id="rId6" imgW="3136680" imgH="4190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3601">
                                            <p:txEl>
                                              <p:pRg st="0" end="0"/>
                                            </p:txEl>
                                          </p:spTgt>
                                        </p:tgtEl>
                                        <p:attrNameLst>
                                          <p:attrName>style.visibility</p:attrName>
                                        </p:attrNameLst>
                                      </p:cBhvr>
                                      <p:to>
                                        <p:strVal val="visible"/>
                                      </p:to>
                                    </p:set>
                                    <p:animEffect transition="in" filter="wipe(left)">
                                      <p:cBhvr>
                                        <p:cTn id="7" dur="500"/>
                                        <p:tgtEl>
                                          <p:spTgt spid="32360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601" grpId="0" build="p"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5635" name="Text Box 3"/>
          <p:cNvSpPr txBox="1">
            <a:spLocks noChangeArrowheads="1"/>
          </p:cNvSpPr>
          <p:nvPr/>
        </p:nvSpPr>
        <p:spPr bwMode="auto">
          <a:xfrm>
            <a:off x="762000" y="2133600"/>
            <a:ext cx="7391400" cy="519113"/>
          </a:xfrm>
          <a:prstGeom prst="rect">
            <a:avLst/>
          </a:prstGeom>
          <a:noFill/>
          <a:ln w="12700" cap="sq">
            <a:noFill/>
            <a:miter lim="800000"/>
            <a:headEnd type="none" w="sm" len="sm"/>
            <a:tailEnd type="none" w="sm" len="sm"/>
          </a:ln>
          <a:effectLst/>
        </p:spPr>
        <p:txBody>
          <a:bodyPr>
            <a:spAutoFit/>
          </a:bodyPr>
          <a:lstStyle/>
          <a:p>
            <a:pPr>
              <a:spcBef>
                <a:spcPct val="50000"/>
              </a:spcBef>
              <a:buClr>
                <a:srgbClr val="FF00FF"/>
              </a:buClr>
              <a:buFont typeface="Wingdings" pitchFamily="2" charset="2"/>
              <a:buChar char="v"/>
            </a:pPr>
            <a:r>
              <a:rPr lang="zh-CN" altLang="en-US" sz="2800">
                <a:solidFill>
                  <a:schemeClr val="folHlink"/>
                </a:solidFill>
              </a:rPr>
              <a:t>盐的浓度：</a:t>
            </a:r>
            <a:r>
              <a:rPr lang="zh-CN" altLang="en-US" sz="2800" b="1">
                <a:solidFill>
                  <a:schemeClr val="hlink"/>
                </a:solidFill>
              </a:rPr>
              <a:t> </a:t>
            </a:r>
            <a:r>
              <a:rPr lang="en-US" altLang="zh-CN" sz="2800" i="1">
                <a:solidFill>
                  <a:schemeClr val="hlink"/>
                </a:solidFill>
              </a:rPr>
              <a:t>c</a:t>
            </a:r>
            <a:r>
              <a:rPr lang="zh-CN" altLang="zh-CN" sz="2800" baseline="-25000">
                <a:solidFill>
                  <a:schemeClr val="hlink"/>
                </a:solidFill>
              </a:rPr>
              <a:t>盐</a:t>
            </a:r>
            <a:r>
              <a:rPr lang="zh-CN" altLang="zh-CN" sz="2800">
                <a:solidFill>
                  <a:schemeClr val="hlink"/>
                </a:solidFill>
              </a:rPr>
              <a:t>↓, 水解度增大。</a:t>
            </a:r>
            <a:endParaRPr lang="zh-CN" altLang="en-US" sz="2800">
              <a:solidFill>
                <a:schemeClr val="hlink"/>
              </a:solidFill>
            </a:endParaRPr>
          </a:p>
        </p:txBody>
      </p:sp>
      <p:sp>
        <p:nvSpPr>
          <p:cNvPr id="325636" name="Text Box 4"/>
          <p:cNvSpPr txBox="1">
            <a:spLocks noChangeArrowheads="1"/>
          </p:cNvSpPr>
          <p:nvPr/>
        </p:nvSpPr>
        <p:spPr bwMode="auto">
          <a:xfrm>
            <a:off x="762000" y="1181100"/>
            <a:ext cx="8077200" cy="946150"/>
          </a:xfrm>
          <a:prstGeom prst="rect">
            <a:avLst/>
          </a:prstGeom>
          <a:noFill/>
          <a:ln w="12700" cap="sq" algn="ctr">
            <a:noFill/>
            <a:miter lim="800000"/>
            <a:headEnd type="none" w="sm" len="sm"/>
            <a:tailEnd type="none" w="sm" len="sm"/>
          </a:ln>
          <a:effectLst/>
        </p:spPr>
        <p:txBody>
          <a:bodyPr>
            <a:spAutoFit/>
          </a:bodyPr>
          <a:lstStyle/>
          <a:p>
            <a:pPr>
              <a:spcBef>
                <a:spcPct val="50000"/>
              </a:spcBef>
              <a:buClr>
                <a:srgbClr val="FF00FF"/>
              </a:buClr>
              <a:buFont typeface="Wingdings" pitchFamily="2" charset="2"/>
              <a:buChar char="v"/>
            </a:pPr>
            <a:r>
              <a:rPr lang="zh-CN" altLang="en-US" sz="2800">
                <a:solidFill>
                  <a:schemeClr val="folHlink"/>
                </a:solidFill>
              </a:rPr>
              <a:t>盐及其水解产物的性质，</a:t>
            </a:r>
            <a:r>
              <a:rPr lang="zh-CN" altLang="en-US" sz="2800">
                <a:solidFill>
                  <a:schemeClr val="hlink"/>
                </a:solidFill>
              </a:rPr>
              <a:t>有些盐类，如</a:t>
            </a:r>
            <a:r>
              <a:rPr lang="en-US" altLang="zh-CN" sz="2800">
                <a:solidFill>
                  <a:schemeClr val="hlink"/>
                </a:solidFill>
              </a:rPr>
              <a:t>Al</a:t>
            </a:r>
            <a:r>
              <a:rPr lang="en-US" altLang="zh-CN" sz="2800" baseline="-25000">
                <a:solidFill>
                  <a:schemeClr val="hlink"/>
                </a:solidFill>
              </a:rPr>
              <a:t>2</a:t>
            </a:r>
            <a:r>
              <a:rPr lang="en-US" altLang="zh-CN" sz="2800">
                <a:solidFill>
                  <a:schemeClr val="hlink"/>
                </a:solidFill>
              </a:rPr>
              <a:t>S</a:t>
            </a:r>
            <a:r>
              <a:rPr lang="en-US" altLang="zh-CN" sz="2800" baseline="-25000">
                <a:solidFill>
                  <a:schemeClr val="hlink"/>
                </a:solidFill>
              </a:rPr>
              <a:t>3</a:t>
            </a:r>
            <a:r>
              <a:rPr lang="zh-CN" altLang="en-US" sz="2800">
                <a:solidFill>
                  <a:schemeClr val="hlink"/>
                </a:solidFill>
              </a:rPr>
              <a:t>，</a:t>
            </a:r>
            <a:r>
              <a:rPr lang="en-US" altLang="zh-CN" sz="2800">
                <a:solidFill>
                  <a:schemeClr val="hlink"/>
                </a:solidFill>
              </a:rPr>
              <a:t>(NH</a:t>
            </a:r>
            <a:r>
              <a:rPr lang="en-US" altLang="zh-CN" sz="2800" baseline="-25000">
                <a:solidFill>
                  <a:schemeClr val="hlink"/>
                </a:solidFill>
              </a:rPr>
              <a:t>4</a:t>
            </a:r>
            <a:r>
              <a:rPr lang="en-US" altLang="zh-CN" sz="2800">
                <a:solidFill>
                  <a:schemeClr val="hlink"/>
                </a:solidFill>
              </a:rPr>
              <a:t>)</a:t>
            </a:r>
            <a:r>
              <a:rPr lang="en-US" altLang="zh-CN" sz="2800" baseline="-25000">
                <a:solidFill>
                  <a:schemeClr val="hlink"/>
                </a:solidFill>
              </a:rPr>
              <a:t>2</a:t>
            </a:r>
            <a:r>
              <a:rPr lang="en-US" altLang="zh-CN" sz="2800">
                <a:solidFill>
                  <a:schemeClr val="hlink"/>
                </a:solidFill>
              </a:rPr>
              <a:t>CO</a:t>
            </a:r>
            <a:r>
              <a:rPr lang="en-US" altLang="zh-CN" sz="2800" baseline="-25000">
                <a:solidFill>
                  <a:schemeClr val="hlink"/>
                </a:solidFill>
              </a:rPr>
              <a:t>3</a:t>
            </a:r>
            <a:r>
              <a:rPr lang="en-US" altLang="zh-CN" sz="2800">
                <a:solidFill>
                  <a:schemeClr val="hlink"/>
                </a:solidFill>
              </a:rPr>
              <a:t> </a:t>
            </a:r>
            <a:r>
              <a:rPr lang="zh-CN" altLang="en-US" sz="2800">
                <a:solidFill>
                  <a:schemeClr val="hlink"/>
                </a:solidFill>
              </a:rPr>
              <a:t>可以完全水解。</a:t>
            </a:r>
          </a:p>
        </p:txBody>
      </p:sp>
      <p:sp>
        <p:nvSpPr>
          <p:cNvPr id="325637" name="Text Box 5"/>
          <p:cNvSpPr txBox="1">
            <a:spLocks noChangeArrowheads="1"/>
          </p:cNvSpPr>
          <p:nvPr/>
        </p:nvSpPr>
        <p:spPr bwMode="auto">
          <a:xfrm>
            <a:off x="793750" y="3706813"/>
            <a:ext cx="8099425" cy="946150"/>
          </a:xfrm>
          <a:prstGeom prst="rect">
            <a:avLst/>
          </a:prstGeom>
          <a:noFill/>
          <a:ln w="12700" cap="sq" algn="ctr">
            <a:noFill/>
            <a:miter lim="800000"/>
            <a:headEnd type="none" w="sm" len="sm"/>
            <a:tailEnd type="none" w="sm" len="sm"/>
          </a:ln>
          <a:effectLst/>
        </p:spPr>
        <p:txBody>
          <a:bodyPr>
            <a:spAutoFit/>
          </a:bodyPr>
          <a:lstStyle/>
          <a:p>
            <a:pPr>
              <a:spcBef>
                <a:spcPct val="50000"/>
              </a:spcBef>
              <a:buClr>
                <a:srgbClr val="FF00FF"/>
              </a:buClr>
              <a:buFont typeface="Wingdings" pitchFamily="2" charset="2"/>
              <a:buChar char="v"/>
            </a:pPr>
            <a:r>
              <a:rPr lang="zh-CN" altLang="en-US" sz="2800">
                <a:solidFill>
                  <a:schemeClr val="folHlink"/>
                </a:solidFill>
              </a:rPr>
              <a:t>溶液的酸碱度：</a:t>
            </a:r>
            <a:r>
              <a:rPr lang="zh-CN" altLang="en-US" sz="2800">
                <a:solidFill>
                  <a:schemeClr val="hlink"/>
                </a:solidFill>
              </a:rPr>
              <a:t>加酸可以引起盐类水解平衡的移动，例如加酸能抑制下述水解产物的生成。</a:t>
            </a:r>
          </a:p>
        </p:txBody>
      </p:sp>
      <p:grpSp>
        <p:nvGrpSpPr>
          <p:cNvPr id="325638" name="Group 6"/>
          <p:cNvGrpSpPr>
            <a:grpSpLocks/>
          </p:cNvGrpSpPr>
          <p:nvPr/>
        </p:nvGrpSpPr>
        <p:grpSpPr bwMode="auto">
          <a:xfrm>
            <a:off x="762000" y="2698750"/>
            <a:ext cx="8131175" cy="946150"/>
            <a:chOff x="480" y="1643"/>
            <a:chExt cx="5122" cy="596"/>
          </a:xfrm>
        </p:grpSpPr>
        <p:sp>
          <p:nvSpPr>
            <p:cNvPr id="325639" name="Text Box 7"/>
            <p:cNvSpPr txBox="1">
              <a:spLocks noChangeArrowheads="1"/>
            </p:cNvSpPr>
            <p:nvPr/>
          </p:nvSpPr>
          <p:spPr bwMode="auto">
            <a:xfrm>
              <a:off x="480" y="1643"/>
              <a:ext cx="5122" cy="596"/>
            </a:xfrm>
            <a:prstGeom prst="rect">
              <a:avLst/>
            </a:prstGeom>
            <a:noFill/>
            <a:ln w="12700" cap="sq" algn="ctr">
              <a:noFill/>
              <a:miter lim="800000"/>
              <a:headEnd/>
              <a:tailEnd/>
            </a:ln>
            <a:effectLst/>
          </p:spPr>
          <p:txBody>
            <a:bodyPr>
              <a:spAutoFit/>
            </a:bodyPr>
            <a:lstStyle/>
            <a:p>
              <a:pPr>
                <a:spcBef>
                  <a:spcPct val="50000"/>
                </a:spcBef>
                <a:buClr>
                  <a:srgbClr val="FF00FF"/>
                </a:buClr>
                <a:buFont typeface="Wingdings" pitchFamily="2" charset="2"/>
                <a:buChar char="v"/>
              </a:pPr>
              <a:r>
                <a:rPr lang="zh-CN" altLang="en-US" sz="2800">
                  <a:solidFill>
                    <a:schemeClr val="folHlink"/>
                  </a:solidFill>
                </a:rPr>
                <a:t>温度：</a:t>
              </a:r>
              <a:r>
                <a:rPr lang="zh-CN" altLang="en-US" sz="2800">
                  <a:solidFill>
                    <a:schemeClr val="hlink"/>
                  </a:solidFill>
                </a:rPr>
                <a:t>水解反应为吸热反应，          ＞</a:t>
              </a:r>
              <a:r>
                <a:rPr lang="en-US" altLang="zh-CN" sz="2800">
                  <a:solidFill>
                    <a:schemeClr val="hlink"/>
                  </a:solidFill>
                </a:rPr>
                <a:t>0 </a:t>
              </a:r>
              <a:r>
                <a:rPr lang="zh-CN" altLang="en-US" sz="2800">
                  <a:solidFill>
                    <a:schemeClr val="hlink"/>
                  </a:solidFill>
                </a:rPr>
                <a:t>，</a:t>
              </a:r>
              <a:r>
                <a:rPr lang="en-US" altLang="zh-CN" sz="2800">
                  <a:solidFill>
                    <a:schemeClr val="hlink"/>
                  </a:solidFill>
                </a:rPr>
                <a:t>T↑, </a:t>
              </a:r>
              <a:r>
                <a:rPr lang="zh-CN" altLang="en-US" sz="2800">
                  <a:solidFill>
                    <a:schemeClr val="hlink"/>
                  </a:solidFill>
                </a:rPr>
                <a:t>水解度增大。总之，加热和稀释都有利于盐类的水解。</a:t>
              </a:r>
            </a:p>
          </p:txBody>
        </p:sp>
        <p:graphicFrame>
          <p:nvGraphicFramePr>
            <p:cNvPr id="325640" name="Object 8"/>
            <p:cNvGraphicFramePr>
              <a:graphicFrameLocks noChangeAspect="1"/>
            </p:cNvGraphicFramePr>
            <p:nvPr/>
          </p:nvGraphicFramePr>
          <p:xfrm>
            <a:off x="3651" y="1661"/>
            <a:ext cx="590" cy="284"/>
          </p:xfrm>
          <a:graphic>
            <a:graphicData uri="http://schemas.openxmlformats.org/presentationml/2006/ole">
              <p:oleObj spid="_x0000_s325640" name="CS ChemDraw Drawing" r:id="rId3" imgW="1089360" imgH="525600" progId="">
                <p:embed/>
              </p:oleObj>
            </a:graphicData>
          </a:graphic>
        </p:graphicFrame>
      </p:grpSp>
      <p:graphicFrame>
        <p:nvGraphicFramePr>
          <p:cNvPr id="325641" name="Object 9"/>
          <p:cNvGraphicFramePr>
            <a:graphicFrameLocks noChangeAspect="1"/>
          </p:cNvGraphicFramePr>
          <p:nvPr/>
        </p:nvGraphicFramePr>
        <p:xfrm>
          <a:off x="971550" y="4724400"/>
          <a:ext cx="7593013" cy="1584325"/>
        </p:xfrm>
        <a:graphic>
          <a:graphicData uri="http://schemas.openxmlformats.org/presentationml/2006/ole">
            <p:oleObj spid="_x0000_s325641" name="Equation" r:id="rId4" imgW="2590560" imgH="685800" progId="Equation.DSMT4">
              <p:embed/>
            </p:oleObj>
          </a:graphicData>
        </a:graphic>
      </p:graphicFrame>
      <p:pic>
        <p:nvPicPr>
          <p:cNvPr id="325642" name="Picture 10" descr="返回">
            <a:hlinkClick r:id="rId5" action="ppaction://hlinksldjump"/>
          </p:cNvPr>
          <p:cNvPicPr>
            <a:picLocks noChangeAspect="1" noChangeArrowheads="1"/>
          </p:cNvPicPr>
          <p:nvPr/>
        </p:nvPicPr>
        <p:blipFill>
          <a:blip r:embed="rId6"/>
          <a:srcRect/>
          <a:stretch>
            <a:fillRect/>
          </a:stretch>
        </p:blipFill>
        <p:spPr bwMode="auto">
          <a:xfrm>
            <a:off x="7494588" y="6383338"/>
            <a:ext cx="792162" cy="468312"/>
          </a:xfrm>
          <a:prstGeom prst="rect">
            <a:avLst/>
          </a:prstGeom>
          <a:noFill/>
        </p:spPr>
      </p:pic>
      <p:sp>
        <p:nvSpPr>
          <p:cNvPr id="325643" name="Rectangle 11"/>
          <p:cNvSpPr>
            <a:spLocks noGrp="1" noChangeArrowheads="1"/>
          </p:cNvSpPr>
          <p:nvPr>
            <p:ph type="title" idx="4294967295"/>
          </p:nvPr>
        </p:nvSpPr>
        <p:spPr/>
        <p:txBody>
          <a:bodyPr/>
          <a:lstStyle/>
          <a:p>
            <a:r>
              <a:rPr lang="zh-CN" altLang="en-US"/>
              <a:t>影响盐类水解的因素</a:t>
            </a: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a:xfrm>
            <a:off x="812800" y="206375"/>
            <a:ext cx="8113713" cy="701675"/>
          </a:xfrm>
          <a:noFill/>
          <a:ln/>
        </p:spPr>
        <p:txBody>
          <a:bodyPr anchor="t">
            <a:spAutoFit/>
          </a:bodyPr>
          <a:lstStyle/>
          <a:p>
            <a:r>
              <a:rPr lang="en-US" altLang="zh-CN" b="1">
                <a:latin typeface="Times New Roman" pitchFamily="18" charset="0"/>
              </a:rPr>
              <a:t>2.3  </a:t>
            </a:r>
            <a:r>
              <a:rPr lang="zh-CN" altLang="en-US" b="1">
                <a:latin typeface="Times New Roman" pitchFamily="18" charset="0"/>
              </a:rPr>
              <a:t>配位平衡 </a:t>
            </a:r>
          </a:p>
        </p:txBody>
      </p:sp>
      <p:sp>
        <p:nvSpPr>
          <p:cNvPr id="333827" name="Rectangle 3"/>
          <p:cNvSpPr>
            <a:spLocks noGrp="1" noChangeArrowheads="1"/>
          </p:cNvSpPr>
          <p:nvPr>
            <p:ph type="body" idx="1"/>
          </p:nvPr>
        </p:nvSpPr>
        <p:spPr>
          <a:xfrm>
            <a:off x="1836738" y="2016125"/>
            <a:ext cx="7056437" cy="3165475"/>
          </a:xfrm>
          <a:noFill/>
          <a:ln/>
        </p:spPr>
        <p:txBody>
          <a:bodyPr>
            <a:spAutoFit/>
          </a:bodyPr>
          <a:lstStyle/>
          <a:p>
            <a:pPr marL="0" indent="0">
              <a:lnSpc>
                <a:spcPct val="140000"/>
              </a:lnSpc>
              <a:spcBef>
                <a:spcPct val="0"/>
              </a:spcBef>
              <a:buClrTx/>
              <a:buFontTx/>
              <a:buNone/>
            </a:pPr>
            <a:r>
              <a:rPr lang="en-US" altLang="zh-CN" sz="3600">
                <a:latin typeface="Times New Roman" pitchFamily="18" charset="0"/>
              </a:rPr>
              <a:t>2.3.1 </a:t>
            </a:r>
            <a:r>
              <a:rPr lang="zh-CN" altLang="en-US" sz="3600">
                <a:latin typeface="Times New Roman" pitchFamily="18" charset="0"/>
              </a:rPr>
              <a:t>配位化合物的基本概念</a:t>
            </a:r>
          </a:p>
          <a:p>
            <a:pPr marL="0" indent="0">
              <a:lnSpc>
                <a:spcPct val="140000"/>
              </a:lnSpc>
              <a:spcBef>
                <a:spcPct val="0"/>
              </a:spcBef>
              <a:buClrTx/>
              <a:buFontTx/>
              <a:buNone/>
            </a:pPr>
            <a:r>
              <a:rPr lang="en-US" altLang="zh-CN" sz="3600">
                <a:latin typeface="Times New Roman" pitchFamily="18" charset="0"/>
              </a:rPr>
              <a:t>2.3.2 </a:t>
            </a:r>
            <a:r>
              <a:rPr lang="zh-CN" altLang="en-US" sz="3600">
                <a:latin typeface="Times New Roman" pitchFamily="18" charset="0"/>
              </a:rPr>
              <a:t>配离子在溶液中的解离平衡</a:t>
            </a:r>
          </a:p>
          <a:p>
            <a:pPr marL="0" indent="0">
              <a:lnSpc>
                <a:spcPct val="140000"/>
              </a:lnSpc>
              <a:spcBef>
                <a:spcPct val="0"/>
              </a:spcBef>
              <a:buClrTx/>
              <a:buFontTx/>
              <a:buNone/>
            </a:pPr>
            <a:r>
              <a:rPr lang="en-US" altLang="zh-CN" sz="3600">
                <a:latin typeface="Times New Roman" pitchFamily="18" charset="0"/>
              </a:rPr>
              <a:t>2.3.3 </a:t>
            </a:r>
            <a:r>
              <a:rPr lang="zh-CN" altLang="en-US" sz="3600">
                <a:latin typeface="Times New Roman" pitchFamily="18" charset="0"/>
              </a:rPr>
              <a:t>配位平衡的移动</a:t>
            </a:r>
          </a:p>
          <a:p>
            <a:pPr marL="0" indent="0">
              <a:lnSpc>
                <a:spcPct val="140000"/>
              </a:lnSpc>
              <a:spcBef>
                <a:spcPct val="0"/>
              </a:spcBef>
              <a:buClrTx/>
              <a:buFontTx/>
              <a:buNone/>
            </a:pPr>
            <a:r>
              <a:rPr lang="zh-CN" altLang="en-US" sz="3600">
                <a:latin typeface="Times New Roman" pitchFamily="18" charset="0"/>
              </a:rPr>
              <a:t>*</a:t>
            </a:r>
            <a:r>
              <a:rPr lang="en-US" altLang="zh-CN" sz="3600">
                <a:latin typeface="Times New Roman" pitchFamily="18" charset="0"/>
              </a:rPr>
              <a:t>2.3.4 </a:t>
            </a:r>
            <a:r>
              <a:rPr lang="zh-CN" altLang="en-US" sz="3600">
                <a:latin typeface="Times New Roman" pitchFamily="18" charset="0"/>
              </a:rPr>
              <a:t>配合物的应用</a:t>
            </a:r>
          </a:p>
        </p:txBody>
      </p:sp>
      <p:sp>
        <p:nvSpPr>
          <p:cNvPr id="333828" name="Rectangle 4"/>
          <p:cNvSpPr>
            <a:spLocks noChangeArrowheads="1"/>
          </p:cNvSpPr>
          <p:nvPr/>
        </p:nvSpPr>
        <p:spPr bwMode="auto">
          <a:xfrm>
            <a:off x="990600" y="1336675"/>
            <a:ext cx="7772400" cy="641350"/>
          </a:xfrm>
          <a:prstGeom prst="rect">
            <a:avLst/>
          </a:prstGeom>
          <a:noFill/>
          <a:ln w="9525" algn="ctr">
            <a:noFill/>
            <a:miter lim="800000"/>
            <a:headEnd/>
            <a:tailEnd/>
          </a:ln>
          <a:effectLst/>
        </p:spPr>
        <p:txBody>
          <a:bodyPr>
            <a:spAutoFit/>
          </a:bodyPr>
          <a:lstStyle/>
          <a:p>
            <a:pPr algn="ctr"/>
            <a:r>
              <a:rPr lang="en-US" altLang="zh-CN" sz="3600" b="1" i="1">
                <a:solidFill>
                  <a:srgbClr val="FF00FF"/>
                </a:solidFill>
                <a:effectLst>
                  <a:outerShdw blurRad="38100" dist="38100" dir="2700000" algn="tl">
                    <a:srgbClr val="C0C0C0"/>
                  </a:outerShdw>
                </a:effectLst>
                <a:ea typeface="宋体" pitchFamily="2" charset="-122"/>
              </a:rPr>
              <a:t>Coordination Equilibrium</a:t>
            </a:r>
          </a:p>
        </p:txBody>
      </p:sp>
      <p:pic>
        <p:nvPicPr>
          <p:cNvPr id="333829" name="Picture 5" descr="返回">
            <a:hlinkClick r:id="rId3" action="ppaction://hlinksldjump"/>
          </p:cNvPr>
          <p:cNvPicPr>
            <a:picLocks noChangeAspect="1" noChangeArrowheads="1"/>
          </p:cNvPicPr>
          <p:nvPr/>
        </p:nvPicPr>
        <p:blipFill>
          <a:blip r:embed="rId4"/>
          <a:srcRect/>
          <a:stretch>
            <a:fillRect/>
          </a:stretch>
        </p:blipFill>
        <p:spPr bwMode="auto">
          <a:xfrm>
            <a:off x="7494588" y="6383338"/>
            <a:ext cx="792162" cy="468312"/>
          </a:xfrm>
          <a:prstGeom prst="rect">
            <a:avLst/>
          </a:prstGeom>
          <a:noFill/>
        </p:spPr>
      </p:pic>
    </p:spTree>
  </p:cSld>
  <p:clrMapOvr>
    <a:masterClrMapping/>
  </p:clrMapOvr>
  <p:transition>
    <p:blinds/>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6898" name="Rectangle 2"/>
          <p:cNvSpPr>
            <a:spLocks noGrp="1" noChangeArrowheads="1"/>
          </p:cNvSpPr>
          <p:nvPr>
            <p:ph type="body" idx="1"/>
          </p:nvPr>
        </p:nvSpPr>
        <p:spPr>
          <a:xfrm>
            <a:off x="2122488" y="1558925"/>
            <a:ext cx="6783387" cy="3789363"/>
          </a:xfrm>
        </p:spPr>
        <p:txBody>
          <a:bodyPr/>
          <a:lstStyle/>
          <a:p>
            <a:pPr>
              <a:lnSpc>
                <a:spcPct val="110000"/>
              </a:lnSpc>
              <a:buFont typeface="Wingdings" pitchFamily="2" charset="2"/>
              <a:buNone/>
            </a:pPr>
            <a:r>
              <a:rPr lang="en-US" altLang="zh-CN" sz="2800" b="1"/>
              <a:t> </a:t>
            </a:r>
            <a:endParaRPr lang="en-US" altLang="zh-CN" sz="2800"/>
          </a:p>
        </p:txBody>
      </p:sp>
      <p:sp>
        <p:nvSpPr>
          <p:cNvPr id="336899" name="Rectangle 3"/>
          <p:cNvSpPr>
            <a:spLocks noGrp="1" noChangeArrowheads="1"/>
          </p:cNvSpPr>
          <p:nvPr>
            <p:ph type="title"/>
          </p:nvPr>
        </p:nvSpPr>
        <p:spPr>
          <a:xfrm>
            <a:off x="971550" y="258763"/>
            <a:ext cx="7845425" cy="665162"/>
          </a:xfrm>
        </p:spPr>
        <p:txBody>
          <a:bodyPr/>
          <a:lstStyle/>
          <a:p>
            <a:r>
              <a:rPr lang="en-US" altLang="zh-CN">
                <a:latin typeface="Times New Roman" pitchFamily="18" charset="0"/>
              </a:rPr>
              <a:t>2.3.1 </a:t>
            </a:r>
            <a:r>
              <a:rPr lang="zh-CN" altLang="en-US">
                <a:latin typeface="Times New Roman" pitchFamily="18" charset="0"/>
              </a:rPr>
              <a:t>配位化合物的基本概念</a:t>
            </a:r>
          </a:p>
        </p:txBody>
      </p:sp>
      <p:sp>
        <p:nvSpPr>
          <p:cNvPr id="336900" name="Rectangle 4"/>
          <p:cNvSpPr>
            <a:spLocks noChangeArrowheads="1"/>
          </p:cNvSpPr>
          <p:nvPr/>
        </p:nvSpPr>
        <p:spPr bwMode="auto">
          <a:xfrm>
            <a:off x="1547813" y="2133600"/>
            <a:ext cx="7259637" cy="3165475"/>
          </a:xfrm>
          <a:prstGeom prst="rect">
            <a:avLst/>
          </a:prstGeom>
          <a:noFill/>
          <a:ln w="9525" algn="ctr">
            <a:noFill/>
            <a:miter lim="800000"/>
            <a:headEnd/>
            <a:tailEnd/>
          </a:ln>
          <a:effectLst/>
        </p:spPr>
        <p:txBody>
          <a:bodyPr>
            <a:spAutoFit/>
          </a:bodyPr>
          <a:lstStyle/>
          <a:p>
            <a:pPr>
              <a:lnSpc>
                <a:spcPct val="140000"/>
              </a:lnSpc>
            </a:pPr>
            <a:r>
              <a:rPr lang="en-US" altLang="zh-CN" sz="3600">
                <a:solidFill>
                  <a:srgbClr val="0000FF"/>
                </a:solidFill>
              </a:rPr>
              <a:t>2.3.1.1  </a:t>
            </a:r>
            <a:r>
              <a:rPr lang="zh-CN" altLang="en-US" sz="3600">
                <a:solidFill>
                  <a:srgbClr val="0000FF"/>
                </a:solidFill>
              </a:rPr>
              <a:t>配位化合物的定义</a:t>
            </a:r>
          </a:p>
          <a:p>
            <a:pPr>
              <a:lnSpc>
                <a:spcPct val="140000"/>
              </a:lnSpc>
            </a:pPr>
            <a:r>
              <a:rPr lang="en-US" altLang="zh-CN" sz="3600">
                <a:solidFill>
                  <a:srgbClr val="0000FF"/>
                </a:solidFill>
              </a:rPr>
              <a:t>2.3.1.2  </a:t>
            </a:r>
            <a:r>
              <a:rPr lang="zh-CN" altLang="en-US" sz="3600">
                <a:solidFill>
                  <a:srgbClr val="0000FF"/>
                </a:solidFill>
              </a:rPr>
              <a:t>配合物的组成</a:t>
            </a:r>
          </a:p>
          <a:p>
            <a:pPr>
              <a:lnSpc>
                <a:spcPct val="140000"/>
              </a:lnSpc>
            </a:pPr>
            <a:r>
              <a:rPr lang="en-US" altLang="zh-CN" sz="3600">
                <a:solidFill>
                  <a:srgbClr val="0000FF"/>
                </a:solidFill>
              </a:rPr>
              <a:t>2.3.1.3  </a:t>
            </a:r>
            <a:r>
              <a:rPr lang="zh-CN" altLang="en-US" sz="3600">
                <a:solidFill>
                  <a:srgbClr val="0000FF"/>
                </a:solidFill>
              </a:rPr>
              <a:t>配合物的类型</a:t>
            </a:r>
          </a:p>
          <a:p>
            <a:pPr>
              <a:lnSpc>
                <a:spcPct val="140000"/>
              </a:lnSpc>
            </a:pPr>
            <a:r>
              <a:rPr lang="en-US" altLang="zh-CN" sz="3600">
                <a:solidFill>
                  <a:srgbClr val="0000FF"/>
                </a:solidFill>
              </a:rPr>
              <a:t>2.3.1.4  </a:t>
            </a:r>
            <a:r>
              <a:rPr lang="zh-CN" altLang="en-US" sz="3600">
                <a:solidFill>
                  <a:srgbClr val="0000FF"/>
                </a:solidFill>
              </a:rPr>
              <a:t>配合物的命名 </a:t>
            </a:r>
          </a:p>
        </p:txBody>
      </p:sp>
      <p:sp>
        <p:nvSpPr>
          <p:cNvPr id="336901" name="Rectangle 5"/>
          <p:cNvSpPr>
            <a:spLocks noChangeArrowheads="1"/>
          </p:cNvSpPr>
          <p:nvPr/>
        </p:nvSpPr>
        <p:spPr bwMode="auto">
          <a:xfrm>
            <a:off x="754063" y="1341438"/>
            <a:ext cx="8281987" cy="641350"/>
          </a:xfrm>
          <a:prstGeom prst="rect">
            <a:avLst/>
          </a:prstGeom>
          <a:noFill/>
          <a:ln w="9525" algn="ctr">
            <a:noFill/>
            <a:miter lim="800000"/>
            <a:headEnd/>
            <a:tailEnd/>
          </a:ln>
          <a:effectLst/>
        </p:spPr>
        <p:txBody>
          <a:bodyPr>
            <a:spAutoFit/>
          </a:bodyPr>
          <a:lstStyle/>
          <a:p>
            <a:pPr algn="ctr"/>
            <a:r>
              <a:rPr lang="en-US" altLang="zh-CN" sz="3600" b="1" i="1">
                <a:solidFill>
                  <a:srgbClr val="FF00FF"/>
                </a:solidFill>
                <a:effectLst>
                  <a:outerShdw blurRad="38100" dist="38100" dir="2700000" algn="tl">
                    <a:srgbClr val="C0C0C0"/>
                  </a:outerShdw>
                </a:effectLst>
                <a:ea typeface="宋体" pitchFamily="2" charset="-122"/>
              </a:rPr>
              <a:t>Basic concepts of coordination compound</a:t>
            </a:r>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22" name="Picture 2"/>
          <p:cNvPicPr>
            <a:picLocks noChangeAspect="1" noChangeArrowheads="1"/>
          </p:cNvPicPr>
          <p:nvPr/>
        </p:nvPicPr>
        <p:blipFill>
          <a:blip r:embed="rId3"/>
          <a:srcRect/>
          <a:stretch>
            <a:fillRect/>
          </a:stretch>
        </p:blipFill>
        <p:spPr bwMode="auto">
          <a:xfrm>
            <a:off x="3609975" y="2708275"/>
            <a:ext cx="1538288" cy="1873250"/>
          </a:xfrm>
          <a:prstGeom prst="rect">
            <a:avLst/>
          </a:prstGeom>
          <a:noFill/>
          <a:ln w="12700" cap="sq">
            <a:noFill/>
            <a:miter lim="800000"/>
            <a:headEnd type="none" w="sm" len="sm"/>
            <a:tailEnd type="none" w="sm" len="sm"/>
          </a:ln>
          <a:effectLst/>
        </p:spPr>
      </p:pic>
      <p:sp>
        <p:nvSpPr>
          <p:cNvPr id="337923" name="Rectangle 3"/>
          <p:cNvSpPr>
            <a:spLocks noGrp="1" noChangeArrowheads="1"/>
          </p:cNvSpPr>
          <p:nvPr>
            <p:ph type="title"/>
          </p:nvPr>
        </p:nvSpPr>
        <p:spPr>
          <a:xfrm>
            <a:off x="215900" y="44450"/>
            <a:ext cx="8172450" cy="876300"/>
          </a:xfrm>
          <a:noFill/>
          <a:ln/>
        </p:spPr>
        <p:txBody>
          <a:bodyPr/>
          <a:lstStyle/>
          <a:p>
            <a:r>
              <a:rPr lang="en-US" altLang="zh-CN"/>
              <a:t>2.3.1 </a:t>
            </a:r>
            <a:r>
              <a:rPr lang="zh-CN" altLang="en-US"/>
              <a:t>配位化合物的基本概念</a:t>
            </a:r>
          </a:p>
        </p:txBody>
      </p:sp>
      <p:sp>
        <p:nvSpPr>
          <p:cNvPr id="337924" name="Oval 4"/>
          <p:cNvSpPr>
            <a:spLocks noChangeArrowheads="1"/>
          </p:cNvSpPr>
          <p:nvPr/>
        </p:nvSpPr>
        <p:spPr bwMode="auto">
          <a:xfrm>
            <a:off x="7596188" y="188913"/>
            <a:ext cx="1439862" cy="792162"/>
          </a:xfrm>
          <a:prstGeom prst="ellipse">
            <a:avLst/>
          </a:prstGeom>
          <a:solidFill>
            <a:srgbClr val="FFFF99"/>
          </a:solidFill>
          <a:ln w="9525" algn="ctr">
            <a:solidFill>
              <a:srgbClr val="FF0000"/>
            </a:solidFill>
            <a:miter lim="800000"/>
            <a:headEnd/>
            <a:tailEnd/>
          </a:ln>
          <a:effectLst/>
        </p:spPr>
        <p:txBody>
          <a:bodyPr wrap="none" anchor="ctr"/>
          <a:lstStyle/>
          <a:p>
            <a:pPr algn="ctr">
              <a:lnSpc>
                <a:spcPct val="80000"/>
              </a:lnSpc>
            </a:pPr>
            <a:r>
              <a:rPr kumimoji="0" lang="zh-CN" altLang="en-US" sz="4800">
                <a:solidFill>
                  <a:schemeClr val="hlink"/>
                </a:solidFill>
                <a:ea typeface="隶书" pitchFamily="49" charset="-122"/>
              </a:rPr>
              <a:t>实验</a:t>
            </a:r>
          </a:p>
        </p:txBody>
      </p:sp>
      <p:sp>
        <p:nvSpPr>
          <p:cNvPr id="337925" name="Text Box 5"/>
          <p:cNvSpPr txBox="1">
            <a:spLocks noChangeArrowheads="1"/>
          </p:cNvSpPr>
          <p:nvPr/>
        </p:nvSpPr>
        <p:spPr bwMode="auto">
          <a:xfrm>
            <a:off x="1474788" y="1328738"/>
            <a:ext cx="2520950" cy="947737"/>
          </a:xfrm>
          <a:prstGeom prst="rect">
            <a:avLst/>
          </a:prstGeom>
          <a:noFill/>
          <a:ln w="9525">
            <a:noFill/>
            <a:miter lim="800000"/>
            <a:headEnd/>
            <a:tailEnd/>
          </a:ln>
          <a:effectLst/>
        </p:spPr>
        <p:txBody>
          <a:bodyPr>
            <a:spAutoFit/>
          </a:bodyPr>
          <a:lstStyle/>
          <a:p>
            <a:pPr>
              <a:spcBef>
                <a:spcPct val="50000"/>
              </a:spcBef>
            </a:pPr>
            <a:r>
              <a:rPr kumimoji="0" lang="en-US" altLang="zh-CN" sz="2800">
                <a:solidFill>
                  <a:srgbClr val="3399FF"/>
                </a:solidFill>
              </a:rPr>
              <a:t> CuSO</a:t>
            </a:r>
            <a:r>
              <a:rPr kumimoji="0" lang="en-US" altLang="zh-CN" sz="2800" baseline="-25000">
                <a:solidFill>
                  <a:srgbClr val="3399FF"/>
                </a:solidFill>
              </a:rPr>
              <a:t>4</a:t>
            </a:r>
            <a:r>
              <a:rPr kumimoji="0" lang="zh-CN" altLang="en-US" sz="2800">
                <a:solidFill>
                  <a:srgbClr val="3399FF"/>
                </a:solidFill>
              </a:rPr>
              <a:t>溶液</a:t>
            </a:r>
            <a:endParaRPr kumimoji="0" lang="zh-CN" altLang="en-US" sz="2800" baseline="-25000">
              <a:solidFill>
                <a:srgbClr val="3399FF"/>
              </a:solidFill>
            </a:endParaRPr>
          </a:p>
          <a:p>
            <a:pPr>
              <a:lnSpc>
                <a:spcPct val="50000"/>
              </a:lnSpc>
              <a:spcBef>
                <a:spcPct val="50000"/>
              </a:spcBef>
            </a:pPr>
            <a:r>
              <a:rPr kumimoji="0" lang="zh-CN" altLang="en-US" sz="2800">
                <a:solidFill>
                  <a:srgbClr val="3399FF"/>
                </a:solidFill>
              </a:rPr>
              <a:t>  </a:t>
            </a:r>
            <a:r>
              <a:rPr kumimoji="0" lang="en-US" altLang="zh-CN" sz="2800">
                <a:solidFill>
                  <a:srgbClr val="3399FF"/>
                </a:solidFill>
              </a:rPr>
              <a:t>(</a:t>
            </a:r>
            <a:r>
              <a:rPr kumimoji="0" lang="zh-CN" altLang="en-US" sz="2800">
                <a:solidFill>
                  <a:srgbClr val="3399FF"/>
                </a:solidFill>
              </a:rPr>
              <a:t>浅蓝色</a:t>
            </a:r>
            <a:r>
              <a:rPr kumimoji="0" lang="en-US" altLang="zh-CN" sz="2800">
                <a:solidFill>
                  <a:srgbClr val="3399FF"/>
                </a:solidFill>
              </a:rPr>
              <a:t>)</a:t>
            </a:r>
          </a:p>
        </p:txBody>
      </p:sp>
      <p:sp>
        <p:nvSpPr>
          <p:cNvPr id="337926" name="Text Box 6"/>
          <p:cNvSpPr txBox="1">
            <a:spLocks noChangeArrowheads="1"/>
          </p:cNvSpPr>
          <p:nvPr/>
        </p:nvSpPr>
        <p:spPr bwMode="auto">
          <a:xfrm>
            <a:off x="3995738" y="1220788"/>
            <a:ext cx="1655762" cy="519112"/>
          </a:xfrm>
          <a:prstGeom prst="rect">
            <a:avLst/>
          </a:prstGeom>
          <a:noFill/>
          <a:ln w="9525">
            <a:noFill/>
            <a:miter lim="800000"/>
            <a:headEnd/>
            <a:tailEnd/>
          </a:ln>
          <a:effectLst/>
        </p:spPr>
        <p:txBody>
          <a:bodyPr>
            <a:spAutoFit/>
          </a:bodyPr>
          <a:lstStyle/>
          <a:p>
            <a:pPr>
              <a:spcBef>
                <a:spcPct val="50000"/>
              </a:spcBef>
            </a:pPr>
            <a:r>
              <a:rPr kumimoji="0" lang="zh-CN" altLang="en-US" sz="2800">
                <a:solidFill>
                  <a:schemeClr val="tx2"/>
                </a:solidFill>
              </a:rPr>
              <a:t>适量氨水</a:t>
            </a:r>
          </a:p>
        </p:txBody>
      </p:sp>
      <p:sp>
        <p:nvSpPr>
          <p:cNvPr id="337927" name="Text Box 7"/>
          <p:cNvSpPr txBox="1">
            <a:spLocks noChangeArrowheads="1"/>
          </p:cNvSpPr>
          <p:nvPr/>
        </p:nvSpPr>
        <p:spPr bwMode="auto">
          <a:xfrm>
            <a:off x="6083300" y="1341438"/>
            <a:ext cx="2736850" cy="947737"/>
          </a:xfrm>
          <a:prstGeom prst="rect">
            <a:avLst/>
          </a:prstGeom>
          <a:noFill/>
          <a:ln w="9525">
            <a:noFill/>
            <a:miter lim="800000"/>
            <a:headEnd/>
            <a:tailEnd/>
          </a:ln>
          <a:effectLst/>
        </p:spPr>
        <p:txBody>
          <a:bodyPr>
            <a:spAutoFit/>
          </a:bodyPr>
          <a:lstStyle/>
          <a:p>
            <a:pPr>
              <a:spcBef>
                <a:spcPct val="50000"/>
              </a:spcBef>
            </a:pPr>
            <a:r>
              <a:rPr kumimoji="0" lang="en-US" altLang="zh-CN" sz="2800">
                <a:solidFill>
                  <a:schemeClr val="hlink"/>
                </a:solidFill>
              </a:rPr>
              <a:t>Cu</a:t>
            </a:r>
            <a:r>
              <a:rPr kumimoji="0" lang="en-US" altLang="zh-CN" sz="2800" baseline="-30000">
                <a:solidFill>
                  <a:schemeClr val="hlink"/>
                </a:solidFill>
              </a:rPr>
              <a:t>2</a:t>
            </a:r>
            <a:r>
              <a:rPr kumimoji="0" lang="en-US" altLang="zh-CN" sz="2800">
                <a:solidFill>
                  <a:schemeClr val="hlink"/>
                </a:solidFill>
              </a:rPr>
              <a:t>(OH)</a:t>
            </a:r>
            <a:r>
              <a:rPr kumimoji="0" lang="en-US" altLang="zh-CN" sz="2800" baseline="-30000">
                <a:solidFill>
                  <a:schemeClr val="hlink"/>
                </a:solidFill>
              </a:rPr>
              <a:t>2</a:t>
            </a:r>
            <a:r>
              <a:rPr kumimoji="0" lang="en-US" altLang="zh-CN" sz="2800">
                <a:solidFill>
                  <a:schemeClr val="hlink"/>
                </a:solidFill>
              </a:rPr>
              <a:t>SO</a:t>
            </a:r>
            <a:r>
              <a:rPr kumimoji="0" lang="en-US" altLang="zh-CN" sz="2800" baseline="-30000">
                <a:solidFill>
                  <a:schemeClr val="hlink"/>
                </a:solidFill>
              </a:rPr>
              <a:t>4</a:t>
            </a:r>
            <a:r>
              <a:rPr kumimoji="0" lang="en-US" altLang="zh-CN" sz="2800">
                <a:solidFill>
                  <a:schemeClr val="hlink"/>
                </a:solidFill>
              </a:rPr>
              <a:t>↓</a:t>
            </a:r>
            <a:r>
              <a:rPr kumimoji="0" lang="en-US" altLang="zh-CN" sz="2800" baseline="-30000">
                <a:solidFill>
                  <a:schemeClr val="hlink"/>
                </a:solidFill>
              </a:rPr>
              <a:t> </a:t>
            </a:r>
          </a:p>
          <a:p>
            <a:pPr>
              <a:lnSpc>
                <a:spcPct val="50000"/>
              </a:lnSpc>
              <a:spcBef>
                <a:spcPct val="50000"/>
              </a:spcBef>
            </a:pPr>
            <a:r>
              <a:rPr kumimoji="0" lang="en-US" altLang="zh-CN" sz="2800" baseline="-30000">
                <a:solidFill>
                  <a:schemeClr val="hlink"/>
                </a:solidFill>
              </a:rPr>
              <a:t>         </a:t>
            </a:r>
            <a:r>
              <a:rPr kumimoji="0" lang="en-US" altLang="zh-CN" sz="2800">
                <a:solidFill>
                  <a:schemeClr val="hlink"/>
                </a:solidFill>
              </a:rPr>
              <a:t>(</a:t>
            </a:r>
            <a:r>
              <a:rPr kumimoji="0" lang="zh-CN" altLang="en-US" sz="2800">
                <a:solidFill>
                  <a:schemeClr val="hlink"/>
                </a:solidFill>
              </a:rPr>
              <a:t>蓝色</a:t>
            </a:r>
            <a:r>
              <a:rPr kumimoji="0" lang="en-US" altLang="zh-CN" sz="2800">
                <a:solidFill>
                  <a:schemeClr val="hlink"/>
                </a:solidFill>
              </a:rPr>
              <a:t>) </a:t>
            </a:r>
          </a:p>
        </p:txBody>
      </p:sp>
      <p:sp>
        <p:nvSpPr>
          <p:cNvPr id="337928" name="Text Box 8"/>
          <p:cNvSpPr txBox="1">
            <a:spLocks noChangeArrowheads="1"/>
          </p:cNvSpPr>
          <p:nvPr/>
        </p:nvSpPr>
        <p:spPr bwMode="auto">
          <a:xfrm>
            <a:off x="6192838" y="3273425"/>
            <a:ext cx="2339975" cy="947738"/>
          </a:xfrm>
          <a:prstGeom prst="rect">
            <a:avLst/>
          </a:prstGeom>
          <a:noFill/>
          <a:ln w="9525">
            <a:noFill/>
            <a:miter lim="800000"/>
            <a:headEnd/>
            <a:tailEnd/>
          </a:ln>
          <a:effectLst/>
        </p:spPr>
        <p:txBody>
          <a:bodyPr>
            <a:spAutoFit/>
          </a:bodyPr>
          <a:lstStyle/>
          <a:p>
            <a:pPr>
              <a:spcBef>
                <a:spcPct val="50000"/>
              </a:spcBef>
            </a:pPr>
            <a:r>
              <a:rPr kumimoji="0" lang="en-US" altLang="zh-CN" sz="2800">
                <a:solidFill>
                  <a:srgbClr val="0033CC"/>
                </a:solidFill>
              </a:rPr>
              <a:t>[Cu(NH</a:t>
            </a:r>
            <a:r>
              <a:rPr kumimoji="0" lang="en-US" altLang="zh-CN" sz="2800" baseline="-30000">
                <a:solidFill>
                  <a:srgbClr val="0033CC"/>
                </a:solidFill>
              </a:rPr>
              <a:t>3</a:t>
            </a:r>
            <a:r>
              <a:rPr kumimoji="0" lang="en-US" altLang="zh-CN" sz="2800">
                <a:solidFill>
                  <a:srgbClr val="0033CC"/>
                </a:solidFill>
              </a:rPr>
              <a:t>)</a:t>
            </a:r>
            <a:r>
              <a:rPr kumimoji="0" lang="en-US" altLang="zh-CN" sz="2800" baseline="-30000">
                <a:solidFill>
                  <a:srgbClr val="0033CC"/>
                </a:solidFill>
              </a:rPr>
              <a:t>4</a:t>
            </a:r>
            <a:r>
              <a:rPr kumimoji="0" lang="en-US" altLang="zh-CN" sz="2800">
                <a:solidFill>
                  <a:srgbClr val="0033CC"/>
                </a:solidFill>
              </a:rPr>
              <a:t>]</a:t>
            </a:r>
            <a:r>
              <a:rPr kumimoji="0" lang="en-US" altLang="zh-CN" sz="2800" baseline="30000">
                <a:solidFill>
                  <a:srgbClr val="0033CC"/>
                </a:solidFill>
              </a:rPr>
              <a:t>2+</a:t>
            </a:r>
          </a:p>
          <a:p>
            <a:pPr>
              <a:lnSpc>
                <a:spcPct val="50000"/>
              </a:lnSpc>
              <a:spcBef>
                <a:spcPct val="50000"/>
              </a:spcBef>
            </a:pPr>
            <a:r>
              <a:rPr kumimoji="0" lang="en-US" altLang="zh-CN" sz="2800">
                <a:solidFill>
                  <a:srgbClr val="0033CC"/>
                </a:solidFill>
              </a:rPr>
              <a:t>    (</a:t>
            </a:r>
            <a:r>
              <a:rPr kumimoji="0" lang="zh-CN" altLang="en-US" sz="2800">
                <a:solidFill>
                  <a:srgbClr val="0033CC"/>
                </a:solidFill>
              </a:rPr>
              <a:t>深蓝色</a:t>
            </a:r>
            <a:r>
              <a:rPr kumimoji="0" lang="en-US" altLang="zh-CN" sz="2800">
                <a:solidFill>
                  <a:srgbClr val="0033CC"/>
                </a:solidFill>
              </a:rPr>
              <a:t>)</a:t>
            </a:r>
          </a:p>
        </p:txBody>
      </p:sp>
      <p:sp>
        <p:nvSpPr>
          <p:cNvPr id="337929" name="Line 9"/>
          <p:cNvSpPr>
            <a:spLocks noChangeShapeType="1"/>
          </p:cNvSpPr>
          <p:nvPr/>
        </p:nvSpPr>
        <p:spPr bwMode="auto">
          <a:xfrm>
            <a:off x="7235825" y="4294188"/>
            <a:ext cx="0" cy="1079500"/>
          </a:xfrm>
          <a:prstGeom prst="line">
            <a:avLst/>
          </a:prstGeom>
          <a:noFill/>
          <a:ln w="9525">
            <a:solidFill>
              <a:schemeClr val="bg2"/>
            </a:solidFill>
            <a:round/>
            <a:headEnd/>
            <a:tailEnd type="triangle" w="med" len="med"/>
          </a:ln>
          <a:effectLst/>
        </p:spPr>
        <p:txBody>
          <a:bodyPr/>
          <a:lstStyle/>
          <a:p>
            <a:endParaRPr lang="zh-CN" altLang="en-US"/>
          </a:p>
        </p:txBody>
      </p:sp>
      <p:sp>
        <p:nvSpPr>
          <p:cNvPr id="337930" name="Text Box 10"/>
          <p:cNvSpPr txBox="1">
            <a:spLocks noChangeArrowheads="1"/>
          </p:cNvSpPr>
          <p:nvPr/>
        </p:nvSpPr>
        <p:spPr bwMode="auto">
          <a:xfrm>
            <a:off x="7164388" y="2478088"/>
            <a:ext cx="1979612" cy="519112"/>
          </a:xfrm>
          <a:prstGeom prst="rect">
            <a:avLst/>
          </a:prstGeom>
          <a:noFill/>
          <a:ln w="9525">
            <a:noFill/>
            <a:miter lim="800000"/>
            <a:headEnd/>
            <a:tailEnd/>
          </a:ln>
          <a:effectLst/>
        </p:spPr>
        <p:txBody>
          <a:bodyPr>
            <a:spAutoFit/>
          </a:bodyPr>
          <a:lstStyle/>
          <a:p>
            <a:pPr>
              <a:spcBef>
                <a:spcPct val="50000"/>
              </a:spcBef>
            </a:pPr>
            <a:r>
              <a:rPr kumimoji="0" lang="zh-CN" altLang="en-US" sz="2800">
                <a:solidFill>
                  <a:schemeClr val="tx2"/>
                </a:solidFill>
              </a:rPr>
              <a:t>过量氨水</a:t>
            </a:r>
          </a:p>
        </p:txBody>
      </p:sp>
      <p:sp>
        <p:nvSpPr>
          <p:cNvPr id="337931" name="Line 11"/>
          <p:cNvSpPr>
            <a:spLocks noChangeShapeType="1"/>
          </p:cNvSpPr>
          <p:nvPr/>
        </p:nvSpPr>
        <p:spPr bwMode="auto">
          <a:xfrm>
            <a:off x="3778250" y="1773238"/>
            <a:ext cx="2089150" cy="0"/>
          </a:xfrm>
          <a:prstGeom prst="line">
            <a:avLst/>
          </a:prstGeom>
          <a:noFill/>
          <a:ln w="9525">
            <a:solidFill>
              <a:schemeClr val="bg2"/>
            </a:solidFill>
            <a:round/>
            <a:headEnd/>
            <a:tailEnd type="triangle" w="med" len="med"/>
          </a:ln>
          <a:effectLst/>
        </p:spPr>
        <p:txBody>
          <a:bodyPr/>
          <a:lstStyle/>
          <a:p>
            <a:endParaRPr lang="zh-CN" altLang="en-US"/>
          </a:p>
        </p:txBody>
      </p:sp>
      <p:sp>
        <p:nvSpPr>
          <p:cNvPr id="337932" name="Text Box 12"/>
          <p:cNvSpPr txBox="1">
            <a:spLocks noChangeArrowheads="1"/>
          </p:cNvSpPr>
          <p:nvPr/>
        </p:nvSpPr>
        <p:spPr bwMode="auto">
          <a:xfrm>
            <a:off x="5651500" y="5218113"/>
            <a:ext cx="3241675" cy="947737"/>
          </a:xfrm>
          <a:prstGeom prst="rect">
            <a:avLst/>
          </a:prstGeom>
          <a:noFill/>
          <a:ln w="9525">
            <a:noFill/>
            <a:miter lim="800000"/>
            <a:headEnd/>
            <a:tailEnd/>
          </a:ln>
          <a:effectLst/>
        </p:spPr>
        <p:txBody>
          <a:bodyPr>
            <a:spAutoFit/>
          </a:bodyPr>
          <a:lstStyle/>
          <a:p>
            <a:pPr>
              <a:spcBef>
                <a:spcPct val="50000"/>
              </a:spcBef>
            </a:pPr>
            <a:r>
              <a:rPr kumimoji="0" lang="en-US" altLang="zh-CN" sz="2800">
                <a:solidFill>
                  <a:srgbClr val="0033CC"/>
                </a:solidFill>
              </a:rPr>
              <a:t>[Cu(NH</a:t>
            </a:r>
            <a:r>
              <a:rPr kumimoji="0" lang="en-US" altLang="zh-CN" sz="2800" baseline="-30000">
                <a:solidFill>
                  <a:srgbClr val="0033CC"/>
                </a:solidFill>
              </a:rPr>
              <a:t>3</a:t>
            </a:r>
            <a:r>
              <a:rPr kumimoji="0" lang="en-US" altLang="zh-CN" sz="2800">
                <a:solidFill>
                  <a:srgbClr val="0033CC"/>
                </a:solidFill>
              </a:rPr>
              <a:t>)</a:t>
            </a:r>
            <a:r>
              <a:rPr kumimoji="0" lang="en-US" altLang="zh-CN" sz="2800" baseline="-30000">
                <a:solidFill>
                  <a:srgbClr val="0033CC"/>
                </a:solidFill>
              </a:rPr>
              <a:t>4</a:t>
            </a:r>
            <a:r>
              <a:rPr kumimoji="0" lang="en-US" altLang="zh-CN" sz="2800">
                <a:solidFill>
                  <a:srgbClr val="0033CC"/>
                </a:solidFill>
              </a:rPr>
              <a:t>]SO</a:t>
            </a:r>
            <a:r>
              <a:rPr kumimoji="0" lang="en-US" altLang="zh-CN" sz="2800" baseline="-30000">
                <a:solidFill>
                  <a:srgbClr val="0033CC"/>
                </a:solidFill>
              </a:rPr>
              <a:t>4</a:t>
            </a:r>
            <a:r>
              <a:rPr kumimoji="0" lang="zh-CN" altLang="en-US" sz="2800">
                <a:solidFill>
                  <a:srgbClr val="0033CC"/>
                </a:solidFill>
              </a:rPr>
              <a:t>晶体</a:t>
            </a:r>
            <a:endParaRPr kumimoji="0" lang="zh-CN" altLang="en-US" sz="2800" baseline="-30000">
              <a:solidFill>
                <a:srgbClr val="0033CC"/>
              </a:solidFill>
            </a:endParaRPr>
          </a:p>
          <a:p>
            <a:pPr>
              <a:lnSpc>
                <a:spcPct val="50000"/>
              </a:lnSpc>
              <a:spcBef>
                <a:spcPct val="50000"/>
              </a:spcBef>
            </a:pPr>
            <a:r>
              <a:rPr kumimoji="0" lang="zh-CN" altLang="en-US" sz="2800">
                <a:solidFill>
                  <a:srgbClr val="0033CC"/>
                </a:solidFill>
              </a:rPr>
              <a:t>     </a:t>
            </a:r>
            <a:r>
              <a:rPr kumimoji="0" lang="en-US" altLang="zh-CN" sz="2800">
                <a:solidFill>
                  <a:srgbClr val="0033CC"/>
                </a:solidFill>
              </a:rPr>
              <a:t>(</a:t>
            </a:r>
            <a:r>
              <a:rPr kumimoji="0" lang="zh-CN" altLang="en-US" sz="2800">
                <a:solidFill>
                  <a:srgbClr val="0033CC"/>
                </a:solidFill>
              </a:rPr>
              <a:t>深蓝色</a:t>
            </a:r>
            <a:r>
              <a:rPr kumimoji="0" lang="en-US" altLang="zh-CN" sz="2800">
                <a:solidFill>
                  <a:srgbClr val="0033CC"/>
                </a:solidFill>
              </a:rPr>
              <a:t>)</a:t>
            </a:r>
          </a:p>
        </p:txBody>
      </p:sp>
      <p:sp>
        <p:nvSpPr>
          <p:cNvPr id="337933" name="Text Box 13"/>
          <p:cNvSpPr txBox="1">
            <a:spLocks noChangeArrowheads="1"/>
          </p:cNvSpPr>
          <p:nvPr/>
        </p:nvSpPr>
        <p:spPr bwMode="auto">
          <a:xfrm>
            <a:off x="7308850" y="4565650"/>
            <a:ext cx="1008063" cy="519113"/>
          </a:xfrm>
          <a:prstGeom prst="rect">
            <a:avLst/>
          </a:prstGeom>
          <a:noFill/>
          <a:ln w="9525">
            <a:noFill/>
            <a:miter lim="800000"/>
            <a:headEnd/>
            <a:tailEnd/>
          </a:ln>
          <a:effectLst/>
        </p:spPr>
        <p:txBody>
          <a:bodyPr>
            <a:spAutoFit/>
          </a:bodyPr>
          <a:lstStyle/>
          <a:p>
            <a:pPr>
              <a:spcBef>
                <a:spcPct val="50000"/>
              </a:spcBef>
            </a:pPr>
            <a:r>
              <a:rPr kumimoji="0" lang="zh-CN" altLang="en-US" sz="2800">
                <a:solidFill>
                  <a:schemeClr val="tx2"/>
                </a:solidFill>
              </a:rPr>
              <a:t>乙醇</a:t>
            </a:r>
          </a:p>
        </p:txBody>
      </p:sp>
      <p:sp>
        <p:nvSpPr>
          <p:cNvPr id="337934" name="Text Box 14"/>
          <p:cNvSpPr txBox="1">
            <a:spLocks noChangeArrowheads="1"/>
          </p:cNvSpPr>
          <p:nvPr/>
        </p:nvSpPr>
        <p:spPr bwMode="auto">
          <a:xfrm>
            <a:off x="574675" y="2276475"/>
            <a:ext cx="6805613" cy="457200"/>
          </a:xfrm>
          <a:prstGeom prst="rect">
            <a:avLst/>
          </a:prstGeom>
          <a:noFill/>
          <a:ln w="9525">
            <a:noFill/>
            <a:miter lim="800000"/>
            <a:headEnd/>
            <a:tailEnd/>
          </a:ln>
          <a:effectLst/>
        </p:spPr>
        <p:txBody>
          <a:bodyPr>
            <a:spAutoFit/>
          </a:bodyPr>
          <a:lstStyle/>
          <a:p>
            <a:pPr>
              <a:spcBef>
                <a:spcPct val="50000"/>
              </a:spcBef>
            </a:pPr>
            <a:r>
              <a:rPr kumimoji="0" lang="en-US" altLang="zh-CN" sz="2400">
                <a:solidFill>
                  <a:schemeClr val="hlink"/>
                </a:solidFill>
              </a:rPr>
              <a:t>2Cu</a:t>
            </a:r>
            <a:r>
              <a:rPr kumimoji="0" lang="en-US" altLang="zh-CN" sz="2400" baseline="30000">
                <a:solidFill>
                  <a:schemeClr val="hlink"/>
                </a:solidFill>
              </a:rPr>
              <a:t>2+</a:t>
            </a:r>
            <a:r>
              <a:rPr kumimoji="0" lang="en-US" altLang="zh-CN" sz="2400">
                <a:solidFill>
                  <a:schemeClr val="hlink"/>
                </a:solidFill>
              </a:rPr>
              <a:t>+SO</a:t>
            </a:r>
            <a:r>
              <a:rPr kumimoji="0" lang="en-US" altLang="zh-CN" sz="2400" baseline="-30000">
                <a:solidFill>
                  <a:schemeClr val="hlink"/>
                </a:solidFill>
              </a:rPr>
              <a:t>4</a:t>
            </a:r>
            <a:r>
              <a:rPr kumimoji="0" lang="en-US" altLang="zh-CN" sz="2400" baseline="30000">
                <a:solidFill>
                  <a:schemeClr val="hlink"/>
                </a:solidFill>
              </a:rPr>
              <a:t>2-</a:t>
            </a:r>
            <a:r>
              <a:rPr kumimoji="0" lang="en-US" altLang="zh-CN" sz="2400">
                <a:solidFill>
                  <a:schemeClr val="hlink"/>
                </a:solidFill>
              </a:rPr>
              <a:t>+2NH</a:t>
            </a:r>
            <a:r>
              <a:rPr kumimoji="0" lang="en-US" altLang="zh-CN" sz="2400" baseline="-30000">
                <a:solidFill>
                  <a:schemeClr val="hlink"/>
                </a:solidFill>
              </a:rPr>
              <a:t>3</a:t>
            </a:r>
            <a:r>
              <a:rPr kumimoji="0" lang="en-US" altLang="zh-CN" sz="2400">
                <a:solidFill>
                  <a:schemeClr val="hlink"/>
                </a:solidFill>
                <a:cs typeface="Times New Roman" pitchFamily="18" charset="0"/>
              </a:rPr>
              <a:t>·</a:t>
            </a:r>
            <a:r>
              <a:rPr kumimoji="0" lang="en-US" altLang="zh-CN" sz="2400">
                <a:solidFill>
                  <a:schemeClr val="hlink"/>
                </a:solidFill>
              </a:rPr>
              <a:t>H</a:t>
            </a:r>
            <a:r>
              <a:rPr kumimoji="0" lang="en-US" altLang="zh-CN" sz="2400" baseline="-25000">
                <a:solidFill>
                  <a:schemeClr val="hlink"/>
                </a:solidFill>
              </a:rPr>
              <a:t>2</a:t>
            </a:r>
            <a:r>
              <a:rPr kumimoji="0" lang="en-US" altLang="zh-CN" sz="2400">
                <a:solidFill>
                  <a:schemeClr val="hlink"/>
                </a:solidFill>
              </a:rPr>
              <a:t>O </a:t>
            </a:r>
            <a:r>
              <a:rPr kumimoji="0" lang="en-US" altLang="zh-CN" sz="2400">
                <a:solidFill>
                  <a:schemeClr val="hlink"/>
                </a:solidFill>
                <a:sym typeface="Symbol" pitchFamily="18" charset="2"/>
              </a:rPr>
              <a:t>→ </a:t>
            </a:r>
            <a:r>
              <a:rPr kumimoji="0" lang="en-US" altLang="zh-CN" sz="2400">
                <a:solidFill>
                  <a:schemeClr val="hlink"/>
                </a:solidFill>
              </a:rPr>
              <a:t>Cu</a:t>
            </a:r>
            <a:r>
              <a:rPr kumimoji="0" lang="en-US" altLang="zh-CN" sz="2400" baseline="-30000">
                <a:solidFill>
                  <a:schemeClr val="hlink"/>
                </a:solidFill>
              </a:rPr>
              <a:t>2</a:t>
            </a:r>
            <a:r>
              <a:rPr kumimoji="0" lang="en-US" altLang="zh-CN" sz="2400">
                <a:solidFill>
                  <a:schemeClr val="hlink"/>
                </a:solidFill>
              </a:rPr>
              <a:t>(OH)</a:t>
            </a:r>
            <a:r>
              <a:rPr kumimoji="0" lang="en-US" altLang="zh-CN" sz="2400" baseline="-30000">
                <a:solidFill>
                  <a:schemeClr val="hlink"/>
                </a:solidFill>
              </a:rPr>
              <a:t>2</a:t>
            </a:r>
            <a:r>
              <a:rPr kumimoji="0" lang="en-US" altLang="zh-CN" sz="2400">
                <a:solidFill>
                  <a:schemeClr val="hlink"/>
                </a:solidFill>
              </a:rPr>
              <a:t>SO</a:t>
            </a:r>
            <a:r>
              <a:rPr kumimoji="0" lang="en-US" altLang="zh-CN" sz="2400" baseline="-30000">
                <a:solidFill>
                  <a:schemeClr val="hlink"/>
                </a:solidFill>
              </a:rPr>
              <a:t>4</a:t>
            </a:r>
            <a:r>
              <a:rPr kumimoji="0" lang="en-US" altLang="zh-CN" sz="2400">
                <a:solidFill>
                  <a:schemeClr val="hlink"/>
                </a:solidFill>
              </a:rPr>
              <a:t>(s)+2NH</a:t>
            </a:r>
            <a:r>
              <a:rPr kumimoji="0" lang="en-US" altLang="zh-CN" sz="2400" baseline="-30000">
                <a:solidFill>
                  <a:schemeClr val="hlink"/>
                </a:solidFill>
              </a:rPr>
              <a:t>4</a:t>
            </a:r>
            <a:r>
              <a:rPr kumimoji="0" lang="en-US" altLang="zh-CN" sz="2400" baseline="30000">
                <a:solidFill>
                  <a:schemeClr val="hlink"/>
                </a:solidFill>
              </a:rPr>
              <a:t>+</a:t>
            </a:r>
            <a:r>
              <a:rPr kumimoji="0" lang="en-US" altLang="zh-CN" sz="2400">
                <a:solidFill>
                  <a:schemeClr val="hlink"/>
                </a:solidFill>
              </a:rPr>
              <a:t> </a:t>
            </a:r>
          </a:p>
        </p:txBody>
      </p:sp>
      <p:sp>
        <p:nvSpPr>
          <p:cNvPr id="337935" name="Text Box 15"/>
          <p:cNvSpPr txBox="1">
            <a:spLocks noChangeArrowheads="1"/>
          </p:cNvSpPr>
          <p:nvPr/>
        </p:nvSpPr>
        <p:spPr bwMode="auto">
          <a:xfrm>
            <a:off x="755650" y="4508500"/>
            <a:ext cx="5797550" cy="822325"/>
          </a:xfrm>
          <a:prstGeom prst="rect">
            <a:avLst/>
          </a:prstGeom>
          <a:noFill/>
          <a:ln w="9525">
            <a:noFill/>
            <a:miter lim="800000"/>
            <a:headEnd/>
            <a:tailEnd/>
          </a:ln>
          <a:effectLst/>
        </p:spPr>
        <p:txBody>
          <a:bodyPr>
            <a:spAutoFit/>
          </a:bodyPr>
          <a:lstStyle/>
          <a:p>
            <a:r>
              <a:rPr kumimoji="0" lang="en-US" altLang="zh-CN" sz="2400">
                <a:solidFill>
                  <a:schemeClr val="hlink"/>
                </a:solidFill>
              </a:rPr>
              <a:t>Cu</a:t>
            </a:r>
            <a:r>
              <a:rPr kumimoji="0" lang="en-US" altLang="zh-CN" sz="2400" baseline="-30000">
                <a:solidFill>
                  <a:schemeClr val="hlink"/>
                </a:solidFill>
              </a:rPr>
              <a:t>2</a:t>
            </a:r>
            <a:r>
              <a:rPr kumimoji="0" lang="en-US" altLang="zh-CN" sz="2400">
                <a:solidFill>
                  <a:schemeClr val="hlink"/>
                </a:solidFill>
              </a:rPr>
              <a:t>(OH)</a:t>
            </a:r>
            <a:r>
              <a:rPr kumimoji="0" lang="en-US" altLang="zh-CN" sz="2400" baseline="-30000">
                <a:solidFill>
                  <a:schemeClr val="hlink"/>
                </a:solidFill>
              </a:rPr>
              <a:t>2</a:t>
            </a:r>
            <a:r>
              <a:rPr kumimoji="0" lang="en-US" altLang="zh-CN" sz="2400">
                <a:solidFill>
                  <a:schemeClr val="hlink"/>
                </a:solidFill>
              </a:rPr>
              <a:t>SO</a:t>
            </a:r>
            <a:r>
              <a:rPr kumimoji="0" lang="en-US" altLang="zh-CN" sz="2400" baseline="-30000">
                <a:solidFill>
                  <a:schemeClr val="hlink"/>
                </a:solidFill>
              </a:rPr>
              <a:t>4</a:t>
            </a:r>
            <a:r>
              <a:rPr kumimoji="0" lang="en-US" altLang="zh-CN" sz="2400">
                <a:solidFill>
                  <a:schemeClr val="hlink"/>
                </a:solidFill>
              </a:rPr>
              <a:t> +8NH</a:t>
            </a:r>
            <a:r>
              <a:rPr kumimoji="0" lang="en-US" altLang="zh-CN" sz="2400" baseline="-30000">
                <a:solidFill>
                  <a:schemeClr val="hlink"/>
                </a:solidFill>
              </a:rPr>
              <a:t>3</a:t>
            </a:r>
            <a:r>
              <a:rPr kumimoji="0" lang="en-US" altLang="zh-CN" sz="2400">
                <a:solidFill>
                  <a:schemeClr val="hlink"/>
                </a:solidFill>
                <a:cs typeface="Times New Roman" pitchFamily="18" charset="0"/>
              </a:rPr>
              <a:t>·</a:t>
            </a:r>
            <a:r>
              <a:rPr kumimoji="0" lang="en-US" altLang="zh-CN" sz="2400">
                <a:solidFill>
                  <a:schemeClr val="hlink"/>
                </a:solidFill>
              </a:rPr>
              <a:t>H</a:t>
            </a:r>
            <a:r>
              <a:rPr kumimoji="0" lang="en-US" altLang="zh-CN" sz="2400" baseline="-25000">
                <a:solidFill>
                  <a:schemeClr val="hlink"/>
                </a:solidFill>
              </a:rPr>
              <a:t>2</a:t>
            </a:r>
            <a:r>
              <a:rPr kumimoji="0" lang="en-US" altLang="zh-CN" sz="2400">
                <a:solidFill>
                  <a:schemeClr val="hlink"/>
                </a:solidFill>
              </a:rPr>
              <a:t>O  → </a:t>
            </a:r>
          </a:p>
          <a:p>
            <a:r>
              <a:rPr kumimoji="0" lang="en-US" altLang="zh-CN" sz="2400">
                <a:solidFill>
                  <a:schemeClr val="hlink"/>
                </a:solidFill>
              </a:rPr>
              <a:t>        2[Cu(NH</a:t>
            </a:r>
            <a:r>
              <a:rPr kumimoji="0" lang="en-US" altLang="zh-CN" sz="2400" baseline="-30000">
                <a:solidFill>
                  <a:schemeClr val="hlink"/>
                </a:solidFill>
              </a:rPr>
              <a:t>3</a:t>
            </a:r>
            <a:r>
              <a:rPr kumimoji="0" lang="en-US" altLang="zh-CN" sz="2400">
                <a:solidFill>
                  <a:schemeClr val="hlink"/>
                </a:solidFill>
              </a:rPr>
              <a:t>)</a:t>
            </a:r>
            <a:r>
              <a:rPr kumimoji="0" lang="en-US" altLang="zh-CN" sz="2400" baseline="-30000">
                <a:solidFill>
                  <a:schemeClr val="hlink"/>
                </a:solidFill>
              </a:rPr>
              <a:t>4</a:t>
            </a:r>
            <a:r>
              <a:rPr kumimoji="0" lang="en-US" altLang="zh-CN" sz="2400">
                <a:solidFill>
                  <a:schemeClr val="hlink"/>
                </a:solidFill>
              </a:rPr>
              <a:t>]</a:t>
            </a:r>
            <a:r>
              <a:rPr kumimoji="0" lang="en-US" altLang="zh-CN" sz="2400" baseline="30000">
                <a:solidFill>
                  <a:schemeClr val="hlink"/>
                </a:solidFill>
              </a:rPr>
              <a:t>2+ </a:t>
            </a:r>
            <a:r>
              <a:rPr kumimoji="0" lang="en-US" altLang="zh-CN" sz="2400">
                <a:solidFill>
                  <a:schemeClr val="hlink"/>
                </a:solidFill>
              </a:rPr>
              <a:t>+ 8H</a:t>
            </a:r>
            <a:r>
              <a:rPr kumimoji="0" lang="en-US" altLang="zh-CN" sz="2400" baseline="-30000">
                <a:solidFill>
                  <a:schemeClr val="hlink"/>
                </a:solidFill>
              </a:rPr>
              <a:t>2</a:t>
            </a:r>
            <a:r>
              <a:rPr kumimoji="0" lang="en-US" altLang="zh-CN" sz="2400">
                <a:solidFill>
                  <a:schemeClr val="hlink"/>
                </a:solidFill>
              </a:rPr>
              <a:t>O + 2OH</a:t>
            </a:r>
            <a:r>
              <a:rPr kumimoji="0" lang="en-US" altLang="zh-CN" sz="2400" baseline="30000">
                <a:solidFill>
                  <a:schemeClr val="hlink"/>
                </a:solidFill>
              </a:rPr>
              <a:t>-</a:t>
            </a:r>
            <a:r>
              <a:rPr kumimoji="0" lang="en-US" altLang="zh-CN" sz="2400">
                <a:solidFill>
                  <a:schemeClr val="hlink"/>
                </a:solidFill>
              </a:rPr>
              <a:t> + SO</a:t>
            </a:r>
            <a:r>
              <a:rPr kumimoji="0" lang="en-US" altLang="zh-CN" sz="2400" baseline="-30000">
                <a:solidFill>
                  <a:schemeClr val="hlink"/>
                </a:solidFill>
              </a:rPr>
              <a:t>4</a:t>
            </a:r>
            <a:r>
              <a:rPr kumimoji="0" lang="en-US" altLang="zh-CN" sz="2400" baseline="30000">
                <a:solidFill>
                  <a:schemeClr val="hlink"/>
                </a:solidFill>
              </a:rPr>
              <a:t>2-</a:t>
            </a:r>
          </a:p>
        </p:txBody>
      </p:sp>
      <p:sp>
        <p:nvSpPr>
          <p:cNvPr id="337936" name="Line 16"/>
          <p:cNvSpPr>
            <a:spLocks noChangeShapeType="1"/>
          </p:cNvSpPr>
          <p:nvPr/>
        </p:nvSpPr>
        <p:spPr bwMode="auto">
          <a:xfrm>
            <a:off x="7235825" y="2347913"/>
            <a:ext cx="0" cy="1009650"/>
          </a:xfrm>
          <a:prstGeom prst="line">
            <a:avLst/>
          </a:prstGeom>
          <a:noFill/>
          <a:ln w="9525">
            <a:solidFill>
              <a:schemeClr val="bg2"/>
            </a:solidFill>
            <a:round/>
            <a:headEnd/>
            <a:tailEnd type="triangle" w="med" len="med"/>
          </a:ln>
          <a:effectLst/>
        </p:spPr>
        <p:txBody>
          <a:bodyPr/>
          <a:lstStyle/>
          <a:p>
            <a:endParaRPr lang="zh-CN" altLang="en-US"/>
          </a:p>
        </p:txBody>
      </p:sp>
      <p:sp>
        <p:nvSpPr>
          <p:cNvPr id="337937" name="AutoShape 17"/>
          <p:cNvSpPr>
            <a:spLocks noChangeArrowheads="1"/>
          </p:cNvSpPr>
          <p:nvPr/>
        </p:nvSpPr>
        <p:spPr bwMode="auto">
          <a:xfrm>
            <a:off x="1403350" y="1341438"/>
            <a:ext cx="2089150" cy="1008062"/>
          </a:xfrm>
          <a:prstGeom prst="cloudCallout">
            <a:avLst>
              <a:gd name="adj1" fmla="val 76139"/>
              <a:gd name="adj2" fmla="val 183699"/>
            </a:avLst>
          </a:prstGeom>
          <a:solidFill>
            <a:srgbClr val="99CCFF">
              <a:alpha val="50000"/>
            </a:srgbClr>
          </a:solidFill>
          <a:ln w="9525">
            <a:solidFill>
              <a:srgbClr val="FFFF00"/>
            </a:solidFill>
            <a:miter lim="800000"/>
            <a:headEnd/>
            <a:tailEnd/>
          </a:ln>
          <a:effectLst/>
        </p:spPr>
        <p:txBody>
          <a:bodyPr/>
          <a:lstStyle/>
          <a:p>
            <a:pPr algn="ctr"/>
            <a:endParaRPr lang="zh-CN" altLang="zh-CN"/>
          </a:p>
        </p:txBody>
      </p:sp>
      <p:sp>
        <p:nvSpPr>
          <p:cNvPr id="337938" name="AutoShape 18"/>
          <p:cNvSpPr>
            <a:spLocks noChangeArrowheads="1"/>
          </p:cNvSpPr>
          <p:nvPr/>
        </p:nvSpPr>
        <p:spPr bwMode="auto">
          <a:xfrm>
            <a:off x="5940425" y="3141663"/>
            <a:ext cx="2520950" cy="1295400"/>
          </a:xfrm>
          <a:prstGeom prst="cloudCallout">
            <a:avLst>
              <a:gd name="adj1" fmla="val -91375"/>
              <a:gd name="adj2" fmla="val -4412"/>
            </a:avLst>
          </a:prstGeom>
          <a:solidFill>
            <a:srgbClr val="000080">
              <a:alpha val="30000"/>
            </a:srgbClr>
          </a:solidFill>
          <a:ln w="9525">
            <a:solidFill>
              <a:srgbClr val="FF9900"/>
            </a:solidFill>
            <a:miter lim="800000"/>
            <a:headEnd/>
            <a:tailEnd/>
          </a:ln>
          <a:effectLst/>
        </p:spPr>
        <p:txBody>
          <a:bodyPr/>
          <a:lstStyle/>
          <a:p>
            <a:pPr algn="ctr"/>
            <a:endParaRPr lang="zh-CN" altLang="zh-CN"/>
          </a:p>
        </p:txBody>
      </p:sp>
      <p:sp>
        <p:nvSpPr>
          <p:cNvPr id="337939" name="AutoShape 19"/>
          <p:cNvSpPr>
            <a:spLocks noChangeArrowheads="1"/>
          </p:cNvSpPr>
          <p:nvPr/>
        </p:nvSpPr>
        <p:spPr bwMode="auto">
          <a:xfrm>
            <a:off x="8496300" y="3141663"/>
            <a:ext cx="539750" cy="1366837"/>
          </a:xfrm>
          <a:prstGeom prst="verticalScroll">
            <a:avLst>
              <a:gd name="adj" fmla="val 12500"/>
            </a:avLst>
          </a:prstGeom>
          <a:solidFill>
            <a:schemeClr val="accent1"/>
          </a:solidFill>
          <a:ln w="9525">
            <a:solidFill>
              <a:schemeClr val="tx1"/>
            </a:solidFill>
            <a:miter lim="800000"/>
            <a:headEnd/>
            <a:tailEnd/>
          </a:ln>
          <a:effectLst/>
        </p:spPr>
        <p:txBody>
          <a:bodyPr wrap="none" anchor="ctr"/>
          <a:lstStyle/>
          <a:p>
            <a:pPr algn="ctr"/>
            <a:r>
              <a:rPr lang="zh-CN" altLang="en-US" sz="2400">
                <a:solidFill>
                  <a:schemeClr val="folHlink"/>
                </a:solidFill>
              </a:rPr>
              <a:t>配</a:t>
            </a:r>
          </a:p>
          <a:p>
            <a:pPr algn="ctr"/>
            <a:r>
              <a:rPr lang="zh-CN" altLang="en-US" sz="2400">
                <a:solidFill>
                  <a:schemeClr val="folHlink"/>
                </a:solidFill>
              </a:rPr>
              <a:t>离</a:t>
            </a:r>
          </a:p>
          <a:p>
            <a:pPr algn="ctr"/>
            <a:r>
              <a:rPr lang="zh-CN" altLang="en-US" sz="2400">
                <a:solidFill>
                  <a:schemeClr val="folHlink"/>
                </a:solidFill>
              </a:rPr>
              <a:t>子</a:t>
            </a:r>
          </a:p>
        </p:txBody>
      </p:sp>
      <p:sp>
        <p:nvSpPr>
          <p:cNvPr id="337940" name="AutoShape 20"/>
          <p:cNvSpPr>
            <a:spLocks noChangeArrowheads="1"/>
          </p:cNvSpPr>
          <p:nvPr/>
        </p:nvSpPr>
        <p:spPr bwMode="auto">
          <a:xfrm>
            <a:off x="7596188" y="5661025"/>
            <a:ext cx="1368425" cy="647700"/>
          </a:xfrm>
          <a:prstGeom prst="horizontalScroll">
            <a:avLst>
              <a:gd name="adj" fmla="val 12500"/>
            </a:avLst>
          </a:prstGeom>
          <a:solidFill>
            <a:schemeClr val="accent1"/>
          </a:solidFill>
          <a:ln w="9525">
            <a:solidFill>
              <a:schemeClr val="tx1"/>
            </a:solidFill>
            <a:miter lim="800000"/>
            <a:headEnd/>
            <a:tailEnd/>
          </a:ln>
          <a:effectLst/>
        </p:spPr>
        <p:txBody>
          <a:bodyPr wrap="none" anchor="ctr"/>
          <a:lstStyle/>
          <a:p>
            <a:pPr algn="ctr"/>
            <a:r>
              <a:rPr lang="zh-CN" altLang="en-US" sz="2400">
                <a:solidFill>
                  <a:schemeClr val="folHlink"/>
                </a:solidFill>
              </a:rPr>
              <a:t>配合物</a:t>
            </a:r>
          </a:p>
        </p:txBody>
      </p:sp>
      <p:sp>
        <p:nvSpPr>
          <p:cNvPr id="337941" name="AutoShape 21"/>
          <p:cNvSpPr>
            <a:spLocks noChangeArrowheads="1"/>
          </p:cNvSpPr>
          <p:nvPr/>
        </p:nvSpPr>
        <p:spPr bwMode="auto">
          <a:xfrm>
            <a:off x="538163" y="3068638"/>
            <a:ext cx="3025775" cy="1081087"/>
          </a:xfrm>
          <a:prstGeom prst="horizontalScroll">
            <a:avLst>
              <a:gd name="adj" fmla="val 12500"/>
            </a:avLst>
          </a:prstGeom>
          <a:solidFill>
            <a:srgbClr val="E4C9FF"/>
          </a:solidFill>
          <a:ln w="9525">
            <a:solidFill>
              <a:srgbClr val="FF0000"/>
            </a:solidFill>
            <a:miter lim="800000"/>
            <a:headEnd/>
            <a:tailEnd/>
          </a:ln>
          <a:effectLst/>
        </p:spPr>
        <p:txBody>
          <a:bodyPr wrap="none" anchor="ctr"/>
          <a:lstStyle/>
          <a:p>
            <a:pPr algn="ctr"/>
            <a:r>
              <a:rPr lang="zh-CN" altLang="en-US" sz="2400">
                <a:solidFill>
                  <a:schemeClr val="hlink"/>
                </a:solidFill>
              </a:rPr>
              <a:t>配离子与简单离子</a:t>
            </a:r>
          </a:p>
          <a:p>
            <a:pPr algn="ctr"/>
            <a:r>
              <a:rPr lang="zh-CN" altLang="en-US" sz="2400">
                <a:solidFill>
                  <a:schemeClr val="hlink"/>
                </a:solidFill>
              </a:rPr>
              <a:t>具有很不相同的性质</a:t>
            </a:r>
          </a:p>
        </p:txBody>
      </p:sp>
      <p:sp>
        <p:nvSpPr>
          <p:cNvPr id="337942" name="Rectangle 22"/>
          <p:cNvSpPr>
            <a:spLocks noChangeArrowheads="1"/>
          </p:cNvSpPr>
          <p:nvPr/>
        </p:nvSpPr>
        <p:spPr bwMode="auto">
          <a:xfrm>
            <a:off x="487363" y="5708650"/>
            <a:ext cx="5956300" cy="457200"/>
          </a:xfrm>
          <a:prstGeom prst="rect">
            <a:avLst/>
          </a:prstGeom>
          <a:noFill/>
          <a:ln w="9525" algn="ctr">
            <a:noFill/>
            <a:miter lim="800000"/>
            <a:headEnd/>
            <a:tailEnd/>
          </a:ln>
          <a:effectLst/>
        </p:spPr>
        <p:txBody>
          <a:bodyPr wrap="none">
            <a:spAutoFit/>
          </a:bodyPr>
          <a:lstStyle/>
          <a:p>
            <a:pPr>
              <a:spcBef>
                <a:spcPct val="20000"/>
              </a:spcBef>
            </a:pPr>
            <a:r>
              <a:rPr lang="en-US" altLang="zh-CN" sz="2400">
                <a:solidFill>
                  <a:schemeClr val="tx2"/>
                </a:solidFill>
              </a:rPr>
              <a:t>[Cu(NH</a:t>
            </a:r>
            <a:r>
              <a:rPr lang="en-US" altLang="zh-CN" sz="2400" baseline="-25000">
                <a:solidFill>
                  <a:schemeClr val="tx2"/>
                </a:solidFill>
              </a:rPr>
              <a:t>3</a:t>
            </a:r>
            <a:r>
              <a:rPr lang="en-US" altLang="zh-CN" sz="2400">
                <a:solidFill>
                  <a:schemeClr val="tx2"/>
                </a:solidFill>
              </a:rPr>
              <a:t>)</a:t>
            </a:r>
            <a:r>
              <a:rPr lang="en-US" altLang="zh-CN" sz="2400" baseline="-25000">
                <a:solidFill>
                  <a:schemeClr val="tx2"/>
                </a:solidFill>
              </a:rPr>
              <a:t>4</a:t>
            </a:r>
            <a:r>
              <a:rPr lang="en-US" altLang="zh-CN" sz="2400">
                <a:solidFill>
                  <a:schemeClr val="tx2"/>
                </a:solidFill>
              </a:rPr>
              <a:t>]SO</a:t>
            </a:r>
            <a:r>
              <a:rPr lang="en-US" altLang="zh-CN" sz="2400" baseline="-25000">
                <a:solidFill>
                  <a:schemeClr val="tx2"/>
                </a:solidFill>
              </a:rPr>
              <a:t>4</a:t>
            </a:r>
            <a:r>
              <a:rPr lang="en-US" altLang="zh-CN" sz="2400">
                <a:solidFill>
                  <a:schemeClr val="tx2"/>
                </a:solidFill>
              </a:rPr>
              <a:t> + NaOH→</a:t>
            </a:r>
            <a:r>
              <a:rPr lang="zh-CN" altLang="en-US" sz="2400">
                <a:solidFill>
                  <a:schemeClr val="tx2"/>
                </a:solidFill>
              </a:rPr>
              <a:t>无沉淀，</a:t>
            </a:r>
            <a:r>
              <a:rPr lang="zh-CN" altLang="en-US" sz="2400">
                <a:solidFill>
                  <a:srgbClr val="110F0D"/>
                </a:solidFill>
              </a:rPr>
              <a:t>无</a:t>
            </a:r>
            <a:r>
              <a:rPr lang="en-US" altLang="zh-CN" sz="2400">
                <a:solidFill>
                  <a:srgbClr val="110F0D"/>
                </a:solidFill>
              </a:rPr>
              <a:t>NH</a:t>
            </a:r>
            <a:r>
              <a:rPr lang="en-US" altLang="zh-CN" sz="2400" baseline="-25000">
                <a:solidFill>
                  <a:srgbClr val="110F0D"/>
                </a:solidFill>
              </a:rPr>
              <a:t>3</a:t>
            </a:r>
            <a:r>
              <a:rPr lang="en-US" altLang="zh-CN" sz="2400">
                <a:solidFill>
                  <a:srgbClr val="110F0D"/>
                </a:solidFill>
                <a:latin typeface="黑体" pitchFamily="49" charset="-122"/>
                <a:cs typeface="Times New Roman" pitchFamily="18" charset="0"/>
              </a:rPr>
              <a:t>↑</a:t>
            </a:r>
            <a:r>
              <a:rPr lang="en-US" altLang="zh-CN" sz="2400"/>
              <a:t> </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Text Box 2"/>
          <p:cNvSpPr txBox="1">
            <a:spLocks noChangeArrowheads="1"/>
          </p:cNvSpPr>
          <p:nvPr/>
        </p:nvSpPr>
        <p:spPr bwMode="auto">
          <a:xfrm>
            <a:off x="684213" y="1916113"/>
            <a:ext cx="8058150" cy="4765675"/>
          </a:xfrm>
          <a:prstGeom prst="rect">
            <a:avLst/>
          </a:prstGeom>
          <a:noFill/>
          <a:ln w="9525">
            <a:noFill/>
            <a:miter lim="800000"/>
            <a:headEnd/>
            <a:tailEnd/>
          </a:ln>
          <a:effectLst/>
        </p:spPr>
        <p:txBody>
          <a:bodyPr>
            <a:spAutoFit/>
          </a:bodyPr>
          <a:lstStyle/>
          <a:p>
            <a:pPr>
              <a:lnSpc>
                <a:spcPct val="120000"/>
              </a:lnSpc>
              <a:buClr>
                <a:srgbClr val="FF00FF"/>
              </a:buClr>
              <a:buFont typeface="Wingdings" pitchFamily="2" charset="2"/>
              <a:buChar char="v"/>
            </a:pPr>
            <a:r>
              <a:rPr lang="zh-CN" altLang="en-US">
                <a:solidFill>
                  <a:srgbClr val="0000FF"/>
                </a:solidFill>
              </a:rPr>
              <a:t>由中心离子或原子（称为形成体）与围绕在它周围的一组中性分子或负离子（称为配位体）以</a:t>
            </a:r>
            <a:r>
              <a:rPr lang="zh-CN" altLang="en-US">
                <a:solidFill>
                  <a:schemeClr val="folHlink"/>
                </a:solidFill>
              </a:rPr>
              <a:t>配位键</a:t>
            </a:r>
            <a:r>
              <a:rPr lang="zh-CN" altLang="en-US">
                <a:solidFill>
                  <a:srgbClr val="0000FF"/>
                </a:solidFill>
              </a:rPr>
              <a:t>结合而成的化合物，称为</a:t>
            </a:r>
            <a:r>
              <a:rPr lang="zh-CN" altLang="en-US">
                <a:solidFill>
                  <a:schemeClr val="folHlink"/>
                </a:solidFill>
              </a:rPr>
              <a:t>配位化合物， </a:t>
            </a:r>
            <a:r>
              <a:rPr lang="en-US" altLang="zh-CN">
                <a:solidFill>
                  <a:schemeClr val="folHlink"/>
                </a:solidFill>
              </a:rPr>
              <a:t>(</a:t>
            </a:r>
            <a:r>
              <a:rPr lang="zh-CN" altLang="en-US">
                <a:solidFill>
                  <a:schemeClr val="folHlink"/>
                </a:solidFill>
              </a:rPr>
              <a:t>简称配合物，又称络合物</a:t>
            </a:r>
            <a:r>
              <a:rPr lang="en-US" altLang="zh-CN">
                <a:solidFill>
                  <a:schemeClr val="folHlink"/>
                </a:solidFill>
              </a:rPr>
              <a:t>) (</a:t>
            </a:r>
            <a:r>
              <a:rPr lang="en-US" altLang="zh-CN" b="1" i="1">
                <a:solidFill>
                  <a:srgbClr val="FF00FF"/>
                </a:solidFill>
              </a:rPr>
              <a:t>coordination compound</a:t>
            </a:r>
            <a:r>
              <a:rPr lang="en-US" altLang="zh-CN">
                <a:solidFill>
                  <a:schemeClr val="folHlink"/>
                </a:solidFill>
              </a:rPr>
              <a:t>)</a:t>
            </a:r>
            <a:r>
              <a:rPr lang="en-US" altLang="zh-CN"/>
              <a:t> </a:t>
            </a:r>
            <a:r>
              <a:rPr lang="zh-CN" altLang="en-US">
                <a:solidFill>
                  <a:srgbClr val="0000FF"/>
                </a:solidFill>
              </a:rPr>
              <a:t>。</a:t>
            </a:r>
          </a:p>
          <a:p>
            <a:pPr>
              <a:lnSpc>
                <a:spcPct val="120000"/>
              </a:lnSpc>
              <a:buClr>
                <a:srgbClr val="FF00FF"/>
              </a:buClr>
              <a:buFont typeface="Wingdings" pitchFamily="2" charset="2"/>
              <a:buChar char="v"/>
            </a:pPr>
            <a:r>
              <a:rPr lang="zh-CN" altLang="en-US"/>
              <a:t>形成体与配体之间的化学作用力叫做</a:t>
            </a:r>
            <a:r>
              <a:rPr lang="zh-CN" altLang="en-US" b="1">
                <a:solidFill>
                  <a:srgbClr val="0033CC"/>
                </a:solidFill>
              </a:rPr>
              <a:t>配位键，</a:t>
            </a:r>
            <a:r>
              <a:rPr lang="zh-CN" altLang="en-US" b="1"/>
              <a:t>一般是形成体接受配体中的某原子的孤对电子形成的</a:t>
            </a:r>
            <a:r>
              <a:rPr lang="zh-CN" altLang="en-US"/>
              <a:t>。</a:t>
            </a:r>
          </a:p>
        </p:txBody>
      </p:sp>
      <p:sp>
        <p:nvSpPr>
          <p:cNvPr id="339971" name="Rectangle 3"/>
          <p:cNvSpPr>
            <a:spLocks noGrp="1" noChangeArrowheads="1"/>
          </p:cNvSpPr>
          <p:nvPr>
            <p:ph type="body" idx="1"/>
          </p:nvPr>
        </p:nvSpPr>
        <p:spPr>
          <a:xfrm>
            <a:off x="838200" y="1254125"/>
            <a:ext cx="8077200" cy="806450"/>
          </a:xfrm>
          <a:noFill/>
          <a:ln/>
        </p:spPr>
        <p:txBody>
          <a:bodyPr>
            <a:spAutoFit/>
          </a:bodyPr>
          <a:lstStyle/>
          <a:p>
            <a:pPr marL="0" indent="0">
              <a:spcBef>
                <a:spcPct val="0"/>
              </a:spcBef>
              <a:buClrTx/>
              <a:buFontTx/>
              <a:buNone/>
            </a:pPr>
            <a:r>
              <a:rPr lang="en-US" altLang="zh-CN" sz="3600">
                <a:solidFill>
                  <a:srgbClr val="FF4BFF"/>
                </a:solidFill>
                <a:effectLst>
                  <a:outerShdw blurRad="38100" dist="38100" dir="2700000" algn="tl">
                    <a:srgbClr val="C0C0C0"/>
                  </a:outerShdw>
                </a:effectLst>
                <a:latin typeface="Times New Roman" pitchFamily="18" charset="0"/>
              </a:rPr>
              <a:t>1.  </a:t>
            </a:r>
            <a:r>
              <a:rPr lang="zh-CN" altLang="en-US" sz="3600">
                <a:solidFill>
                  <a:srgbClr val="FF4BFF"/>
                </a:solidFill>
                <a:effectLst>
                  <a:outerShdw blurRad="38100" dist="38100" dir="2700000" algn="tl">
                    <a:srgbClr val="C0C0C0"/>
                  </a:outerShdw>
                </a:effectLst>
                <a:latin typeface="Times New Roman" pitchFamily="18" charset="0"/>
              </a:rPr>
              <a:t>配位化合物的定义</a:t>
            </a:r>
          </a:p>
        </p:txBody>
      </p:sp>
      <p:sp>
        <p:nvSpPr>
          <p:cNvPr id="339972" name="Rectangle 4"/>
          <p:cNvSpPr>
            <a:spLocks noGrp="1" noChangeArrowheads="1"/>
          </p:cNvSpPr>
          <p:nvPr>
            <p:ph type="title"/>
          </p:nvPr>
        </p:nvSpPr>
        <p:spPr>
          <a:xfrm>
            <a:off x="812800" y="44450"/>
            <a:ext cx="8113713" cy="876300"/>
          </a:xfrm>
          <a:noFill/>
          <a:ln/>
        </p:spPr>
        <p:txBody>
          <a:bodyPr/>
          <a:lstStyle/>
          <a:p>
            <a:r>
              <a:rPr lang="en-US" altLang="zh-CN"/>
              <a:t>2.3.1 </a:t>
            </a:r>
            <a:r>
              <a:rPr lang="zh-CN" altLang="en-US"/>
              <a:t>配位化合物的基本概念</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2018" name="Group 2"/>
          <p:cNvGrpSpPr>
            <a:grpSpLocks/>
          </p:cNvGrpSpPr>
          <p:nvPr/>
        </p:nvGrpSpPr>
        <p:grpSpPr bwMode="auto">
          <a:xfrm>
            <a:off x="755650" y="2962275"/>
            <a:ext cx="7200900" cy="1619250"/>
            <a:chOff x="576" y="130"/>
            <a:chExt cx="4848" cy="1254"/>
          </a:xfrm>
        </p:grpSpPr>
        <p:graphicFrame>
          <p:nvGraphicFramePr>
            <p:cNvPr id="342019" name="Object 3"/>
            <p:cNvGraphicFramePr>
              <a:graphicFrameLocks noChangeAspect="1"/>
            </p:cNvGraphicFramePr>
            <p:nvPr/>
          </p:nvGraphicFramePr>
          <p:xfrm>
            <a:off x="576" y="130"/>
            <a:ext cx="4848" cy="1254"/>
          </p:xfrm>
          <a:graphic>
            <a:graphicData uri="http://schemas.openxmlformats.org/presentationml/2006/ole">
              <p:oleObj spid="_x0000_s342019" name="公式" r:id="rId3" imgW="5511600" imgH="1422360" progId="Equation.3">
                <p:embed/>
              </p:oleObj>
            </a:graphicData>
          </a:graphic>
        </p:graphicFrame>
        <p:sp>
          <p:nvSpPr>
            <p:cNvPr id="342020" name="Text Box 4"/>
            <p:cNvSpPr txBox="1">
              <a:spLocks noChangeArrowheads="1"/>
            </p:cNvSpPr>
            <p:nvPr/>
          </p:nvSpPr>
          <p:spPr bwMode="auto">
            <a:xfrm>
              <a:off x="1503" y="657"/>
              <a:ext cx="369" cy="241"/>
            </a:xfrm>
            <a:prstGeom prst="rect">
              <a:avLst/>
            </a:prstGeom>
            <a:noFill/>
            <a:ln w="12700" cap="sq">
              <a:noFill/>
              <a:miter lim="800000"/>
              <a:headEnd type="none" w="sm" len="sm"/>
              <a:tailEnd type="none" w="sm" len="sm"/>
            </a:ln>
            <a:effectLst/>
          </p:spPr>
          <p:txBody>
            <a:bodyPr vert="eaVert">
              <a:spAutoFit/>
            </a:bodyPr>
            <a:lstStyle/>
            <a:p>
              <a:pPr>
                <a:spcBef>
                  <a:spcPct val="50000"/>
                </a:spcBef>
              </a:pPr>
              <a:r>
                <a:rPr lang="en-US" altLang="zh-CN" sz="2400">
                  <a:ea typeface="宋体" pitchFamily="2" charset="-122"/>
                </a:rPr>
                <a:t>••</a:t>
              </a:r>
              <a:endParaRPr lang="en-US" altLang="zh-CN">
                <a:ea typeface="宋体" pitchFamily="2" charset="-122"/>
              </a:endParaRPr>
            </a:p>
          </p:txBody>
        </p:sp>
        <p:sp>
          <p:nvSpPr>
            <p:cNvPr id="342021" name="Line 5"/>
            <p:cNvSpPr>
              <a:spLocks noChangeShapeType="1"/>
            </p:cNvSpPr>
            <p:nvPr/>
          </p:nvSpPr>
          <p:spPr bwMode="auto">
            <a:xfrm>
              <a:off x="3456" y="754"/>
              <a:ext cx="240" cy="0"/>
            </a:xfrm>
            <a:prstGeom prst="line">
              <a:avLst/>
            </a:prstGeom>
            <a:noFill/>
            <a:ln w="12700" cap="sq">
              <a:solidFill>
                <a:schemeClr val="tx1"/>
              </a:solidFill>
              <a:round/>
              <a:headEnd type="none" w="sm" len="sm"/>
              <a:tailEnd type="none" w="sm" len="sm"/>
            </a:ln>
            <a:effectLst/>
          </p:spPr>
          <p:txBody>
            <a:bodyPr wrap="none" anchor="ctr">
              <a:spAutoFit/>
            </a:bodyPr>
            <a:lstStyle/>
            <a:p>
              <a:endParaRPr lang="zh-CN" altLang="en-US"/>
            </a:p>
          </p:txBody>
        </p:sp>
        <p:sp>
          <p:nvSpPr>
            <p:cNvPr id="342022" name="Line 6"/>
            <p:cNvSpPr>
              <a:spLocks noChangeShapeType="1"/>
            </p:cNvSpPr>
            <p:nvPr/>
          </p:nvSpPr>
          <p:spPr bwMode="auto">
            <a:xfrm flipV="1">
              <a:off x="3840" y="850"/>
              <a:ext cx="0" cy="192"/>
            </a:xfrm>
            <a:prstGeom prst="line">
              <a:avLst/>
            </a:prstGeom>
            <a:noFill/>
            <a:ln w="12700" cap="sq">
              <a:solidFill>
                <a:schemeClr val="tx1"/>
              </a:solidFill>
              <a:round/>
              <a:headEnd type="none" w="sm" len="sm"/>
              <a:tailEnd type="none" w="sm" len="sm"/>
            </a:ln>
            <a:effectLst/>
          </p:spPr>
          <p:txBody>
            <a:bodyPr anchor="ctr">
              <a:spAutoFit/>
            </a:bodyPr>
            <a:lstStyle/>
            <a:p>
              <a:endParaRPr lang="zh-CN" altLang="en-US"/>
            </a:p>
          </p:txBody>
        </p:sp>
        <p:sp>
          <p:nvSpPr>
            <p:cNvPr id="342023" name="Line 7"/>
            <p:cNvSpPr>
              <a:spLocks noChangeShapeType="1"/>
            </p:cNvSpPr>
            <p:nvPr/>
          </p:nvSpPr>
          <p:spPr bwMode="auto">
            <a:xfrm flipV="1">
              <a:off x="3840" y="418"/>
              <a:ext cx="0" cy="192"/>
            </a:xfrm>
            <a:prstGeom prst="line">
              <a:avLst/>
            </a:prstGeom>
            <a:noFill/>
            <a:ln w="12700" cap="sq">
              <a:solidFill>
                <a:schemeClr val="tx1"/>
              </a:solidFill>
              <a:round/>
              <a:headEnd type="none" w="sm" len="sm"/>
              <a:tailEnd type="none" w="sm" len="sm"/>
            </a:ln>
            <a:effectLst/>
          </p:spPr>
          <p:txBody>
            <a:bodyPr anchor="ctr">
              <a:spAutoFit/>
            </a:bodyPr>
            <a:lstStyle/>
            <a:p>
              <a:endParaRPr lang="zh-CN" altLang="en-US"/>
            </a:p>
          </p:txBody>
        </p:sp>
      </p:grpSp>
      <p:grpSp>
        <p:nvGrpSpPr>
          <p:cNvPr id="342024" name="Group 8"/>
          <p:cNvGrpSpPr>
            <a:grpSpLocks/>
          </p:cNvGrpSpPr>
          <p:nvPr/>
        </p:nvGrpSpPr>
        <p:grpSpPr bwMode="auto">
          <a:xfrm>
            <a:off x="755650" y="4652963"/>
            <a:ext cx="6048375" cy="1728787"/>
            <a:chOff x="624" y="1378"/>
            <a:chExt cx="4176" cy="1316"/>
          </a:xfrm>
        </p:grpSpPr>
        <p:sp>
          <p:nvSpPr>
            <p:cNvPr id="342025" name="Text Box 9"/>
            <p:cNvSpPr txBox="1">
              <a:spLocks noChangeArrowheads="1"/>
            </p:cNvSpPr>
            <p:nvPr/>
          </p:nvSpPr>
          <p:spPr bwMode="auto">
            <a:xfrm>
              <a:off x="1631" y="1944"/>
              <a:ext cx="380" cy="240"/>
            </a:xfrm>
            <a:prstGeom prst="rect">
              <a:avLst/>
            </a:prstGeom>
            <a:noFill/>
            <a:ln w="12700" cap="sq">
              <a:noFill/>
              <a:miter lim="800000"/>
              <a:headEnd type="none" w="sm" len="sm"/>
              <a:tailEnd type="none" w="sm" len="sm"/>
            </a:ln>
            <a:effectLst/>
          </p:spPr>
          <p:txBody>
            <a:bodyPr vert="eaVert">
              <a:spAutoFit/>
            </a:bodyPr>
            <a:lstStyle/>
            <a:p>
              <a:pPr>
                <a:spcBef>
                  <a:spcPct val="50000"/>
                </a:spcBef>
              </a:pPr>
              <a:r>
                <a:rPr lang="en-US" altLang="zh-CN" sz="2400">
                  <a:ea typeface="宋体" pitchFamily="2" charset="-122"/>
                </a:rPr>
                <a:t>••</a:t>
              </a:r>
              <a:endParaRPr lang="en-US" altLang="zh-CN">
                <a:ea typeface="宋体" pitchFamily="2" charset="-122"/>
              </a:endParaRPr>
            </a:p>
          </p:txBody>
        </p:sp>
        <p:graphicFrame>
          <p:nvGraphicFramePr>
            <p:cNvPr id="342026" name="Object 10"/>
            <p:cNvGraphicFramePr>
              <a:graphicFrameLocks noChangeAspect="1"/>
            </p:cNvGraphicFramePr>
            <p:nvPr/>
          </p:nvGraphicFramePr>
          <p:xfrm>
            <a:off x="3072" y="1378"/>
            <a:ext cx="1728" cy="1316"/>
          </p:xfrm>
          <a:graphic>
            <a:graphicData uri="http://schemas.openxmlformats.org/presentationml/2006/ole">
              <p:oleObj spid="_x0000_s342026" name="公式" r:id="rId4" imgW="1866600" imgH="1422360" progId="Equation.3">
                <p:embed/>
              </p:oleObj>
            </a:graphicData>
          </a:graphic>
        </p:graphicFrame>
        <p:sp>
          <p:nvSpPr>
            <p:cNvPr id="342027" name="Line 11"/>
            <p:cNvSpPr>
              <a:spLocks noChangeShapeType="1"/>
            </p:cNvSpPr>
            <p:nvPr/>
          </p:nvSpPr>
          <p:spPr bwMode="auto">
            <a:xfrm>
              <a:off x="3504" y="2050"/>
              <a:ext cx="240" cy="0"/>
            </a:xfrm>
            <a:prstGeom prst="line">
              <a:avLst/>
            </a:prstGeom>
            <a:noFill/>
            <a:ln w="12700" cap="sq">
              <a:solidFill>
                <a:schemeClr val="tx1"/>
              </a:solidFill>
              <a:round/>
              <a:headEnd type="none" w="sm" len="sm"/>
              <a:tailEnd type="none" w="sm" len="sm"/>
            </a:ln>
            <a:effectLst/>
          </p:spPr>
          <p:txBody>
            <a:bodyPr wrap="none" anchor="ctr">
              <a:spAutoFit/>
            </a:bodyPr>
            <a:lstStyle/>
            <a:p>
              <a:endParaRPr lang="zh-CN" altLang="en-US"/>
            </a:p>
          </p:txBody>
        </p:sp>
        <p:sp>
          <p:nvSpPr>
            <p:cNvPr id="342028" name="Line 12"/>
            <p:cNvSpPr>
              <a:spLocks noChangeShapeType="1"/>
            </p:cNvSpPr>
            <p:nvPr/>
          </p:nvSpPr>
          <p:spPr bwMode="auto">
            <a:xfrm flipV="1">
              <a:off x="3888" y="2146"/>
              <a:ext cx="0" cy="192"/>
            </a:xfrm>
            <a:prstGeom prst="line">
              <a:avLst/>
            </a:prstGeom>
            <a:noFill/>
            <a:ln w="12700" cap="sq">
              <a:solidFill>
                <a:schemeClr val="tx1"/>
              </a:solidFill>
              <a:round/>
              <a:headEnd type="none" w="sm" len="sm"/>
              <a:tailEnd type="none" w="sm" len="sm"/>
            </a:ln>
            <a:effectLst/>
          </p:spPr>
          <p:txBody>
            <a:bodyPr anchor="ctr">
              <a:spAutoFit/>
            </a:bodyPr>
            <a:lstStyle/>
            <a:p>
              <a:endParaRPr lang="zh-CN" altLang="en-US"/>
            </a:p>
          </p:txBody>
        </p:sp>
        <p:sp>
          <p:nvSpPr>
            <p:cNvPr id="342029" name="Line 13"/>
            <p:cNvSpPr>
              <a:spLocks noChangeShapeType="1"/>
            </p:cNvSpPr>
            <p:nvPr/>
          </p:nvSpPr>
          <p:spPr bwMode="auto">
            <a:xfrm flipV="1">
              <a:off x="3888" y="1714"/>
              <a:ext cx="0" cy="192"/>
            </a:xfrm>
            <a:prstGeom prst="line">
              <a:avLst/>
            </a:prstGeom>
            <a:noFill/>
            <a:ln w="12700" cap="sq">
              <a:solidFill>
                <a:schemeClr val="tx1"/>
              </a:solidFill>
              <a:round/>
              <a:headEnd type="none" w="sm" len="sm"/>
              <a:tailEnd type="none" w="sm" len="sm"/>
            </a:ln>
            <a:effectLst/>
          </p:spPr>
          <p:txBody>
            <a:bodyPr anchor="ctr">
              <a:spAutoFit/>
            </a:bodyPr>
            <a:lstStyle/>
            <a:p>
              <a:endParaRPr lang="zh-CN" altLang="en-US"/>
            </a:p>
          </p:txBody>
        </p:sp>
        <p:sp>
          <p:nvSpPr>
            <p:cNvPr id="342030" name="Text Box 14"/>
            <p:cNvSpPr txBox="1">
              <a:spLocks noChangeArrowheads="1"/>
            </p:cNvSpPr>
            <p:nvPr/>
          </p:nvSpPr>
          <p:spPr bwMode="auto">
            <a:xfrm>
              <a:off x="624" y="1722"/>
              <a:ext cx="2736" cy="628"/>
            </a:xfrm>
            <a:prstGeom prst="rect">
              <a:avLst/>
            </a:prstGeom>
            <a:noFill/>
            <a:ln w="9525">
              <a:noFill/>
              <a:miter lim="800000"/>
              <a:headEnd/>
              <a:tailEnd/>
            </a:ln>
            <a:effectLst/>
          </p:spPr>
          <p:txBody>
            <a:bodyPr>
              <a:spAutoFit/>
            </a:bodyPr>
            <a:lstStyle/>
            <a:p>
              <a:pPr>
                <a:lnSpc>
                  <a:spcPct val="150000"/>
                </a:lnSpc>
                <a:spcBef>
                  <a:spcPct val="50000"/>
                </a:spcBef>
              </a:pPr>
              <a:r>
                <a:rPr lang="en-US" altLang="zh-CN">
                  <a:ea typeface="宋体" pitchFamily="2" charset="-122"/>
                </a:rPr>
                <a:t>BF</a:t>
              </a:r>
              <a:r>
                <a:rPr lang="en-US" altLang="zh-CN" baseline="-25000">
                  <a:ea typeface="宋体" pitchFamily="2" charset="-122"/>
                </a:rPr>
                <a:t>3 </a:t>
              </a:r>
              <a:r>
                <a:rPr lang="zh-CN" altLang="en-US" baseline="-25000">
                  <a:ea typeface="宋体" pitchFamily="2" charset="-122"/>
                </a:rPr>
                <a:t>　</a:t>
              </a:r>
              <a:r>
                <a:rPr lang="en-US" altLang="zh-CN">
                  <a:ea typeface="宋体" pitchFamily="2" charset="-122"/>
                </a:rPr>
                <a:t>+</a:t>
              </a:r>
              <a:r>
                <a:rPr lang="zh-CN" altLang="en-US">
                  <a:ea typeface="宋体" pitchFamily="2" charset="-122"/>
                </a:rPr>
                <a:t>　   </a:t>
              </a:r>
              <a:r>
                <a:rPr lang="en-US" altLang="zh-CN">
                  <a:ea typeface="宋体" pitchFamily="2" charset="-122"/>
                </a:rPr>
                <a:t>F</a:t>
              </a:r>
              <a:r>
                <a:rPr lang="zh-CN" altLang="en-US" baseline="30000">
                  <a:ea typeface="宋体" pitchFamily="2" charset="-122"/>
                </a:rPr>
                <a:t>－</a:t>
              </a:r>
              <a:endParaRPr lang="zh-CN" altLang="en-US">
                <a:ea typeface="宋体" pitchFamily="2" charset="-122"/>
              </a:endParaRPr>
            </a:p>
          </p:txBody>
        </p:sp>
        <p:graphicFrame>
          <p:nvGraphicFramePr>
            <p:cNvPr id="342031" name="Object 15"/>
            <p:cNvGraphicFramePr>
              <a:graphicFrameLocks noChangeAspect="1"/>
            </p:cNvGraphicFramePr>
            <p:nvPr/>
          </p:nvGraphicFramePr>
          <p:xfrm>
            <a:off x="2304" y="1867"/>
            <a:ext cx="672" cy="279"/>
          </p:xfrm>
          <a:graphic>
            <a:graphicData uri="http://schemas.openxmlformats.org/presentationml/2006/ole">
              <p:oleObj spid="_x0000_s342031" name="公式" r:id="rId5" imgW="761760" imgH="317160" progId="Equation.3">
                <p:embed/>
              </p:oleObj>
            </a:graphicData>
          </a:graphic>
        </p:graphicFrame>
      </p:grpSp>
      <p:grpSp>
        <p:nvGrpSpPr>
          <p:cNvPr id="342032" name="Group 16"/>
          <p:cNvGrpSpPr>
            <a:grpSpLocks/>
          </p:cNvGrpSpPr>
          <p:nvPr/>
        </p:nvGrpSpPr>
        <p:grpSpPr bwMode="auto">
          <a:xfrm>
            <a:off x="684213" y="1196975"/>
            <a:ext cx="7200900" cy="1871663"/>
            <a:chOff x="672" y="2866"/>
            <a:chExt cx="4608" cy="1166"/>
          </a:xfrm>
        </p:grpSpPr>
        <p:sp>
          <p:nvSpPr>
            <p:cNvPr id="342033" name="Text Box 17"/>
            <p:cNvSpPr txBox="1">
              <a:spLocks noChangeArrowheads="1"/>
            </p:cNvSpPr>
            <p:nvPr/>
          </p:nvSpPr>
          <p:spPr bwMode="auto">
            <a:xfrm>
              <a:off x="1712" y="3394"/>
              <a:ext cx="352" cy="240"/>
            </a:xfrm>
            <a:prstGeom prst="rect">
              <a:avLst/>
            </a:prstGeom>
            <a:noFill/>
            <a:ln w="12700" cap="sq">
              <a:noFill/>
              <a:miter lim="800000"/>
              <a:headEnd type="none" w="sm" len="sm"/>
              <a:tailEnd type="none" w="sm" len="sm"/>
            </a:ln>
            <a:effectLst/>
          </p:spPr>
          <p:txBody>
            <a:bodyPr vert="eaVert">
              <a:spAutoFit/>
            </a:bodyPr>
            <a:lstStyle/>
            <a:p>
              <a:pPr>
                <a:spcBef>
                  <a:spcPct val="50000"/>
                </a:spcBef>
              </a:pPr>
              <a:r>
                <a:rPr lang="en-US" altLang="zh-CN" sz="2400">
                  <a:ea typeface="宋体" pitchFamily="2" charset="-122"/>
                </a:rPr>
                <a:t>••</a:t>
              </a:r>
            </a:p>
          </p:txBody>
        </p:sp>
        <p:graphicFrame>
          <p:nvGraphicFramePr>
            <p:cNvPr id="342034" name="Object 18"/>
            <p:cNvGraphicFramePr>
              <a:graphicFrameLocks noChangeAspect="1"/>
            </p:cNvGraphicFramePr>
            <p:nvPr/>
          </p:nvGraphicFramePr>
          <p:xfrm>
            <a:off x="3072" y="2866"/>
            <a:ext cx="2208" cy="1166"/>
          </p:xfrm>
          <a:graphic>
            <a:graphicData uri="http://schemas.openxmlformats.org/presentationml/2006/ole">
              <p:oleObj spid="_x0000_s342034" name="公式" r:id="rId6" imgW="2692080" imgH="1422360" progId="Equation.3">
                <p:embed/>
              </p:oleObj>
            </a:graphicData>
          </a:graphic>
        </p:graphicFrame>
        <p:graphicFrame>
          <p:nvGraphicFramePr>
            <p:cNvPr id="342035" name="Object 19"/>
            <p:cNvGraphicFramePr>
              <a:graphicFrameLocks noChangeAspect="1"/>
            </p:cNvGraphicFramePr>
            <p:nvPr/>
          </p:nvGraphicFramePr>
          <p:xfrm>
            <a:off x="4032" y="3171"/>
            <a:ext cx="106" cy="175"/>
          </p:xfrm>
          <a:graphic>
            <a:graphicData uri="http://schemas.openxmlformats.org/presentationml/2006/ole">
              <p:oleObj spid="_x0000_s342035" name="公式" r:id="rId7" imgW="215640" imgH="355320" progId="Equation.3">
                <p:embed/>
              </p:oleObj>
            </a:graphicData>
          </a:graphic>
        </p:graphicFrame>
        <p:graphicFrame>
          <p:nvGraphicFramePr>
            <p:cNvPr id="342036" name="Object 20"/>
            <p:cNvGraphicFramePr>
              <a:graphicFrameLocks noChangeAspect="1"/>
            </p:cNvGraphicFramePr>
            <p:nvPr/>
          </p:nvGraphicFramePr>
          <p:xfrm>
            <a:off x="4032" y="3538"/>
            <a:ext cx="126" cy="208"/>
          </p:xfrm>
          <a:graphic>
            <a:graphicData uri="http://schemas.openxmlformats.org/presentationml/2006/ole">
              <p:oleObj spid="_x0000_s342036" name="公式" r:id="rId8" imgW="215640" imgH="355320" progId="Equation.3">
                <p:embed/>
              </p:oleObj>
            </a:graphicData>
          </a:graphic>
        </p:graphicFrame>
        <p:graphicFrame>
          <p:nvGraphicFramePr>
            <p:cNvPr id="342037" name="Object 21"/>
            <p:cNvGraphicFramePr>
              <a:graphicFrameLocks noChangeAspect="1"/>
            </p:cNvGraphicFramePr>
            <p:nvPr/>
          </p:nvGraphicFramePr>
          <p:xfrm>
            <a:off x="4272" y="3394"/>
            <a:ext cx="215" cy="144"/>
          </p:xfrm>
          <a:graphic>
            <a:graphicData uri="http://schemas.openxmlformats.org/presentationml/2006/ole">
              <p:oleObj spid="_x0000_s342037" name="公式" r:id="rId9" imgW="342720" imgH="228600" progId="Equation.3">
                <p:embed/>
              </p:oleObj>
            </a:graphicData>
          </a:graphic>
        </p:graphicFrame>
        <p:graphicFrame>
          <p:nvGraphicFramePr>
            <p:cNvPr id="342038" name="Object 22"/>
            <p:cNvGraphicFramePr>
              <a:graphicFrameLocks noChangeAspect="1"/>
            </p:cNvGraphicFramePr>
            <p:nvPr/>
          </p:nvGraphicFramePr>
          <p:xfrm>
            <a:off x="3673" y="3394"/>
            <a:ext cx="215" cy="144"/>
          </p:xfrm>
          <a:graphic>
            <a:graphicData uri="http://schemas.openxmlformats.org/presentationml/2006/ole">
              <p:oleObj spid="_x0000_s342038" name="公式" r:id="rId10" imgW="342720" imgH="228600" progId="Equation.3">
                <p:embed/>
              </p:oleObj>
            </a:graphicData>
          </a:graphic>
        </p:graphicFrame>
        <p:sp>
          <p:nvSpPr>
            <p:cNvPr id="342039" name="Text Box 23"/>
            <p:cNvSpPr txBox="1">
              <a:spLocks noChangeArrowheads="1"/>
            </p:cNvSpPr>
            <p:nvPr/>
          </p:nvSpPr>
          <p:spPr bwMode="auto">
            <a:xfrm>
              <a:off x="672" y="3163"/>
              <a:ext cx="1872" cy="513"/>
            </a:xfrm>
            <a:prstGeom prst="rect">
              <a:avLst/>
            </a:prstGeom>
            <a:noFill/>
            <a:ln w="9525">
              <a:noFill/>
              <a:miter lim="800000"/>
              <a:headEnd/>
              <a:tailEnd/>
            </a:ln>
            <a:effectLst/>
          </p:spPr>
          <p:txBody>
            <a:bodyPr>
              <a:spAutoFit/>
            </a:bodyPr>
            <a:lstStyle/>
            <a:p>
              <a:pPr>
                <a:lnSpc>
                  <a:spcPct val="150000"/>
                </a:lnSpc>
                <a:spcBef>
                  <a:spcPct val="50000"/>
                </a:spcBef>
              </a:pPr>
              <a:r>
                <a:rPr lang="en-US" altLang="zh-CN">
                  <a:ea typeface="宋体" pitchFamily="2" charset="-122"/>
                </a:rPr>
                <a:t>Cu</a:t>
              </a:r>
              <a:r>
                <a:rPr lang="en-US" altLang="zh-CN" baseline="30000">
                  <a:ea typeface="宋体" pitchFamily="2" charset="-122"/>
                </a:rPr>
                <a:t>2+  </a:t>
              </a:r>
              <a:r>
                <a:rPr lang="en-US" altLang="zh-CN">
                  <a:ea typeface="宋体" pitchFamily="2" charset="-122"/>
                </a:rPr>
                <a:t>+    4  NH</a:t>
              </a:r>
              <a:r>
                <a:rPr lang="en-US" altLang="zh-CN" baseline="-25000">
                  <a:ea typeface="宋体" pitchFamily="2" charset="-122"/>
                </a:rPr>
                <a:t>3</a:t>
              </a:r>
              <a:endParaRPr lang="en-US" altLang="zh-CN">
                <a:ea typeface="宋体" pitchFamily="2" charset="-122"/>
              </a:endParaRPr>
            </a:p>
          </p:txBody>
        </p:sp>
        <p:graphicFrame>
          <p:nvGraphicFramePr>
            <p:cNvPr id="342040" name="Object 24"/>
            <p:cNvGraphicFramePr>
              <a:graphicFrameLocks noChangeAspect="1"/>
            </p:cNvGraphicFramePr>
            <p:nvPr/>
          </p:nvGraphicFramePr>
          <p:xfrm>
            <a:off x="2352" y="3307"/>
            <a:ext cx="672" cy="279"/>
          </p:xfrm>
          <a:graphic>
            <a:graphicData uri="http://schemas.openxmlformats.org/presentationml/2006/ole">
              <p:oleObj spid="_x0000_s342040" name="公式" r:id="rId11" imgW="761760" imgH="317160" progId="Equation.3">
                <p:embed/>
              </p:oleObj>
            </a:graphicData>
          </a:graphic>
        </p:graphicFrame>
      </p:grpSp>
      <p:pic>
        <p:nvPicPr>
          <p:cNvPr id="342041" name="Picture 25"/>
          <p:cNvPicPr>
            <a:picLocks noChangeAspect="1" noChangeArrowheads="1"/>
          </p:cNvPicPr>
          <p:nvPr/>
        </p:nvPicPr>
        <p:blipFill>
          <a:blip r:embed="rId12"/>
          <a:srcRect/>
          <a:stretch>
            <a:fillRect/>
          </a:stretch>
        </p:blipFill>
        <p:spPr bwMode="auto">
          <a:xfrm>
            <a:off x="7740650" y="1557338"/>
            <a:ext cx="1241425" cy="1511300"/>
          </a:xfrm>
          <a:prstGeom prst="rect">
            <a:avLst/>
          </a:prstGeom>
          <a:noFill/>
          <a:ln w="12700" cap="sq">
            <a:noFill/>
            <a:miter lim="800000"/>
            <a:headEnd type="none" w="sm" len="sm"/>
            <a:tailEnd type="none" w="sm" len="sm"/>
          </a:ln>
          <a:effectLst/>
        </p:spPr>
      </p:pic>
      <p:sp>
        <p:nvSpPr>
          <p:cNvPr id="342042" name="Rectangle 26"/>
          <p:cNvSpPr>
            <a:spLocks noChangeArrowheads="1"/>
          </p:cNvSpPr>
          <p:nvPr/>
        </p:nvSpPr>
        <p:spPr bwMode="auto">
          <a:xfrm>
            <a:off x="827088" y="260350"/>
            <a:ext cx="7777162" cy="579438"/>
          </a:xfrm>
          <a:prstGeom prst="rect">
            <a:avLst/>
          </a:prstGeom>
          <a:noFill/>
          <a:ln w="9525" algn="ctr">
            <a:noFill/>
            <a:miter lim="800000"/>
            <a:headEnd/>
            <a:tailEnd/>
          </a:ln>
          <a:effectLst/>
        </p:spPr>
        <p:txBody>
          <a:bodyPr anchor="b"/>
          <a:lstStyle/>
          <a:p>
            <a:pPr algn="ctr"/>
            <a:r>
              <a:rPr lang="zh-CN" altLang="en-US" sz="4000">
                <a:solidFill>
                  <a:srgbClr val="FF3300"/>
                </a:solidFill>
                <a:effectLst>
                  <a:outerShdw blurRad="38100" dist="38100" dir="2700000" algn="tl">
                    <a:srgbClr val="C0C0C0"/>
                  </a:outerShdw>
                </a:effectLst>
                <a:latin typeface="Arial Narrow" pitchFamily="34" charset="0"/>
              </a:rPr>
              <a:t>配离子的形成</a:t>
            </a:r>
          </a:p>
        </p:txBody>
      </p:sp>
    </p:spTree>
  </p:cSld>
  <p:clrMapOvr>
    <a:masterClrMapping/>
  </p:clrMapOvr>
  <p:transition>
    <p:blinds/>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3055" name="Rectangle 15"/>
          <p:cNvSpPr>
            <a:spLocks noChangeArrowheads="1"/>
          </p:cNvSpPr>
          <p:nvPr/>
        </p:nvSpPr>
        <p:spPr bwMode="auto">
          <a:xfrm>
            <a:off x="762000" y="228600"/>
            <a:ext cx="8105775" cy="752475"/>
          </a:xfrm>
          <a:prstGeom prst="rect">
            <a:avLst/>
          </a:prstGeom>
          <a:noFill/>
          <a:ln w="9525" algn="ctr">
            <a:noFill/>
            <a:miter lim="800000"/>
            <a:headEnd/>
            <a:tailEnd/>
          </a:ln>
          <a:effectLst/>
        </p:spPr>
        <p:txBody>
          <a:bodyPr anchor="b"/>
          <a:lstStyle/>
          <a:p>
            <a:pPr algn="ctr"/>
            <a:r>
              <a:rPr lang="en-US" altLang="zh-CN" sz="4000">
                <a:solidFill>
                  <a:srgbClr val="FF3300"/>
                </a:solidFill>
                <a:effectLst>
                  <a:outerShdw blurRad="38100" dist="38100" dir="2700000" algn="tl">
                    <a:srgbClr val="C0C0C0"/>
                  </a:outerShdw>
                </a:effectLst>
                <a:latin typeface="Arial Narrow" pitchFamily="34" charset="0"/>
              </a:rPr>
              <a:t>2.3.1.2 </a:t>
            </a:r>
            <a:r>
              <a:rPr lang="zh-CN" altLang="en-US" sz="4000">
                <a:solidFill>
                  <a:srgbClr val="FF3300"/>
                </a:solidFill>
                <a:effectLst>
                  <a:outerShdw blurRad="38100" dist="38100" dir="2700000" algn="tl">
                    <a:srgbClr val="C0C0C0"/>
                  </a:outerShdw>
                </a:effectLst>
                <a:latin typeface="Arial Narrow" pitchFamily="34" charset="0"/>
              </a:rPr>
              <a:t>配合物的组成</a:t>
            </a:r>
          </a:p>
        </p:txBody>
      </p:sp>
      <p:pic>
        <p:nvPicPr>
          <p:cNvPr id="343056" name="Picture 16"/>
          <p:cNvPicPr>
            <a:picLocks noChangeAspect="1" noChangeArrowheads="1"/>
          </p:cNvPicPr>
          <p:nvPr/>
        </p:nvPicPr>
        <p:blipFill>
          <a:blip r:embed="rId4"/>
          <a:srcRect/>
          <a:stretch>
            <a:fillRect/>
          </a:stretch>
        </p:blipFill>
        <p:spPr bwMode="auto">
          <a:xfrm>
            <a:off x="642910" y="1142984"/>
            <a:ext cx="4608513" cy="3651250"/>
          </a:xfrm>
          <a:prstGeom prst="rect">
            <a:avLst/>
          </a:prstGeom>
          <a:solidFill>
            <a:srgbClr val="CCFFFF"/>
          </a:solidFill>
          <a:ln w="9525">
            <a:noFill/>
            <a:miter lim="800000"/>
            <a:headEnd/>
            <a:tailEnd/>
          </a:ln>
          <a:effectLst/>
        </p:spPr>
      </p:pic>
      <p:sp>
        <p:nvSpPr>
          <p:cNvPr id="343057" name="Text Box 17"/>
          <p:cNvSpPr txBox="1">
            <a:spLocks noChangeArrowheads="1"/>
          </p:cNvSpPr>
          <p:nvPr/>
        </p:nvSpPr>
        <p:spPr bwMode="auto">
          <a:xfrm>
            <a:off x="5715008" y="1135054"/>
            <a:ext cx="2808288" cy="1728787"/>
          </a:xfrm>
          <a:prstGeom prst="rect">
            <a:avLst/>
          </a:prstGeom>
          <a:noFill/>
          <a:ln w="9525">
            <a:solidFill>
              <a:schemeClr val="bg1"/>
            </a:solidFill>
            <a:miter lim="800000"/>
            <a:headEnd/>
            <a:tailEnd/>
          </a:ln>
        </p:spPr>
        <p:txBody>
          <a:bodyPr/>
          <a:lstStyle/>
          <a:p>
            <a:pPr algn="just"/>
            <a:r>
              <a:rPr lang="zh-CN" altLang="zh-CN" sz="2800" noProof="1">
                <a:ea typeface="宋体" pitchFamily="2" charset="-122"/>
              </a:rPr>
              <a:t>外界     内界</a:t>
            </a:r>
            <a:r>
              <a:rPr lang="zh-CN" altLang="zh-CN" sz="1400" noProof="1">
                <a:ea typeface="宋体" pitchFamily="2" charset="-122"/>
              </a:rPr>
              <a:t>     </a:t>
            </a:r>
          </a:p>
          <a:p>
            <a:pPr algn="just"/>
            <a:endParaRPr lang="zh-CN" altLang="zh-CN" sz="1200" noProof="1">
              <a:ea typeface="宋体" pitchFamily="2" charset="-122"/>
            </a:endParaRPr>
          </a:p>
          <a:p>
            <a:endParaRPr lang="en-US" altLang="zh-CN"/>
          </a:p>
        </p:txBody>
      </p:sp>
      <p:graphicFrame>
        <p:nvGraphicFramePr>
          <p:cNvPr id="343058" name="Object 18"/>
          <p:cNvGraphicFramePr>
            <a:graphicFrameLocks noChangeAspect="1"/>
          </p:cNvGraphicFramePr>
          <p:nvPr/>
        </p:nvGraphicFramePr>
        <p:xfrm>
          <a:off x="5786446" y="2143116"/>
          <a:ext cx="2519362" cy="649288"/>
        </p:xfrm>
        <a:graphic>
          <a:graphicData uri="http://schemas.openxmlformats.org/presentationml/2006/ole">
            <p:oleObj spid="_x0000_s343058" name="公式" r:id="rId5" imgW="876240" imgH="228600" progId="Equation.3">
              <p:embed/>
            </p:oleObj>
          </a:graphicData>
        </a:graphic>
      </p:graphicFrame>
      <p:sp>
        <p:nvSpPr>
          <p:cNvPr id="343059" name="Line 19"/>
          <p:cNvSpPr>
            <a:spLocks noChangeShapeType="1"/>
          </p:cNvSpPr>
          <p:nvPr/>
        </p:nvSpPr>
        <p:spPr bwMode="auto">
          <a:xfrm flipV="1">
            <a:off x="6075371" y="1711316"/>
            <a:ext cx="0" cy="431800"/>
          </a:xfrm>
          <a:prstGeom prst="line">
            <a:avLst/>
          </a:prstGeom>
          <a:noFill/>
          <a:ln w="28575">
            <a:solidFill>
              <a:srgbClr val="FF0000"/>
            </a:solidFill>
            <a:miter lim="800000"/>
            <a:headEnd/>
            <a:tailEnd type="triangle" w="med" len="med"/>
          </a:ln>
          <a:effectLst/>
        </p:spPr>
        <p:txBody>
          <a:bodyPr wrap="none"/>
          <a:lstStyle/>
          <a:p>
            <a:endParaRPr lang="zh-CN" altLang="en-US"/>
          </a:p>
        </p:txBody>
      </p:sp>
      <p:sp>
        <p:nvSpPr>
          <p:cNvPr id="343060" name="Line 20"/>
          <p:cNvSpPr>
            <a:spLocks noChangeShapeType="1"/>
          </p:cNvSpPr>
          <p:nvPr/>
        </p:nvSpPr>
        <p:spPr bwMode="auto">
          <a:xfrm flipV="1">
            <a:off x="7154871" y="1711316"/>
            <a:ext cx="0" cy="431800"/>
          </a:xfrm>
          <a:prstGeom prst="line">
            <a:avLst/>
          </a:prstGeom>
          <a:noFill/>
          <a:ln w="28575">
            <a:solidFill>
              <a:srgbClr val="FF0000"/>
            </a:solidFill>
            <a:miter lim="800000"/>
            <a:headEnd/>
            <a:tailEnd type="triangle" w="med" len="med"/>
          </a:ln>
          <a:effectLst/>
        </p:spPr>
        <p:txBody>
          <a:bodyPr wrap="none"/>
          <a:lstStyle/>
          <a:p>
            <a:endParaRPr lang="zh-CN" altLang="en-US"/>
          </a:p>
        </p:txBody>
      </p:sp>
      <p:sp>
        <p:nvSpPr>
          <p:cNvPr id="343061" name="Line 21"/>
          <p:cNvSpPr>
            <a:spLocks noChangeShapeType="1"/>
          </p:cNvSpPr>
          <p:nvPr/>
        </p:nvSpPr>
        <p:spPr bwMode="auto">
          <a:xfrm>
            <a:off x="6507171" y="2216141"/>
            <a:ext cx="1728787" cy="0"/>
          </a:xfrm>
          <a:prstGeom prst="line">
            <a:avLst/>
          </a:prstGeom>
          <a:noFill/>
          <a:ln w="9525">
            <a:solidFill>
              <a:srgbClr val="FF0000"/>
            </a:solidFill>
            <a:miter lim="800000"/>
            <a:headEnd/>
            <a:tailEnd/>
          </a:ln>
          <a:effectLst/>
        </p:spPr>
        <p:txBody>
          <a:bodyPr wrap="none"/>
          <a:lstStyle/>
          <a:p>
            <a:endParaRPr lang="zh-CN" altLang="en-US"/>
          </a:p>
        </p:txBody>
      </p:sp>
      <p:sp>
        <p:nvSpPr>
          <p:cNvPr id="343062" name="Text Box 22"/>
          <p:cNvSpPr txBox="1">
            <a:spLocks noChangeArrowheads="1"/>
          </p:cNvSpPr>
          <p:nvPr/>
        </p:nvSpPr>
        <p:spPr bwMode="auto">
          <a:xfrm>
            <a:off x="6434146" y="3151179"/>
            <a:ext cx="549275" cy="1006475"/>
          </a:xfrm>
          <a:prstGeom prst="rect">
            <a:avLst/>
          </a:prstGeom>
          <a:solidFill>
            <a:srgbClr val="FFFF66"/>
          </a:solidFill>
          <a:ln w="9525" algn="ctr">
            <a:noFill/>
            <a:miter lim="800000"/>
            <a:headEnd/>
            <a:tailEnd/>
          </a:ln>
          <a:effectLst/>
        </p:spPr>
        <p:txBody>
          <a:bodyPr vert="eaVert" wrap="none">
            <a:spAutoFit/>
          </a:bodyPr>
          <a:lstStyle/>
          <a:p>
            <a:r>
              <a:rPr lang="zh-CN" altLang="en-US" sz="2400">
                <a:ea typeface="宋体" pitchFamily="2" charset="-122"/>
              </a:rPr>
              <a:t>形成体</a:t>
            </a:r>
            <a:endParaRPr lang="zh-CN" altLang="en-US"/>
          </a:p>
        </p:txBody>
      </p:sp>
      <p:sp>
        <p:nvSpPr>
          <p:cNvPr id="343063" name="Text Box 23"/>
          <p:cNvSpPr txBox="1">
            <a:spLocks noChangeArrowheads="1"/>
          </p:cNvSpPr>
          <p:nvPr/>
        </p:nvSpPr>
        <p:spPr bwMode="auto">
          <a:xfrm>
            <a:off x="7000883" y="3224204"/>
            <a:ext cx="558800" cy="1320800"/>
          </a:xfrm>
          <a:prstGeom prst="rect">
            <a:avLst/>
          </a:prstGeom>
          <a:solidFill>
            <a:schemeClr val="accent1"/>
          </a:solidFill>
          <a:ln w="9525" algn="ctr">
            <a:solidFill>
              <a:schemeClr val="accent1"/>
            </a:solidFill>
            <a:miter lim="800000"/>
            <a:headEnd/>
            <a:tailEnd/>
          </a:ln>
          <a:effectLst/>
        </p:spPr>
        <p:txBody>
          <a:bodyPr vert="eaVert" wrap="none">
            <a:spAutoFit/>
          </a:bodyPr>
          <a:lstStyle/>
          <a:p>
            <a:r>
              <a:rPr lang="zh-CN" altLang="en-US" sz="2400">
                <a:ea typeface="宋体" pitchFamily="2" charset="-122"/>
              </a:rPr>
              <a:t>配位原子</a:t>
            </a:r>
            <a:endParaRPr lang="zh-CN" altLang="en-US"/>
          </a:p>
        </p:txBody>
      </p:sp>
      <p:sp>
        <p:nvSpPr>
          <p:cNvPr id="343064" name="Text Box 24"/>
          <p:cNvSpPr txBox="1">
            <a:spLocks noChangeArrowheads="1"/>
          </p:cNvSpPr>
          <p:nvPr/>
        </p:nvSpPr>
        <p:spPr bwMode="auto">
          <a:xfrm>
            <a:off x="7586671" y="3295641"/>
            <a:ext cx="549275" cy="1006475"/>
          </a:xfrm>
          <a:prstGeom prst="rect">
            <a:avLst/>
          </a:prstGeom>
          <a:solidFill>
            <a:srgbClr val="66FFFF"/>
          </a:solidFill>
          <a:ln w="9525" algn="ctr">
            <a:noFill/>
            <a:miter lim="800000"/>
            <a:headEnd/>
            <a:tailEnd/>
          </a:ln>
          <a:effectLst/>
        </p:spPr>
        <p:txBody>
          <a:bodyPr vert="eaVert" wrap="none">
            <a:spAutoFit/>
          </a:bodyPr>
          <a:lstStyle/>
          <a:p>
            <a:r>
              <a:rPr lang="zh-CN" altLang="en-US" sz="2400">
                <a:ea typeface="宋体" pitchFamily="2" charset="-122"/>
              </a:rPr>
              <a:t>配位体</a:t>
            </a:r>
            <a:endParaRPr lang="zh-CN" altLang="en-US"/>
          </a:p>
        </p:txBody>
      </p:sp>
      <p:sp>
        <p:nvSpPr>
          <p:cNvPr id="343065" name="Text Box 25"/>
          <p:cNvSpPr txBox="1">
            <a:spLocks noChangeArrowheads="1"/>
          </p:cNvSpPr>
          <p:nvPr/>
        </p:nvSpPr>
        <p:spPr bwMode="auto">
          <a:xfrm>
            <a:off x="8307396" y="3249604"/>
            <a:ext cx="549275" cy="1006475"/>
          </a:xfrm>
          <a:prstGeom prst="rect">
            <a:avLst/>
          </a:prstGeom>
          <a:solidFill>
            <a:schemeClr val="accent1"/>
          </a:solidFill>
          <a:ln w="9525" algn="ctr">
            <a:noFill/>
            <a:miter lim="800000"/>
            <a:headEnd/>
            <a:tailEnd/>
          </a:ln>
          <a:effectLst/>
        </p:spPr>
        <p:txBody>
          <a:bodyPr vert="eaVert" wrap="none">
            <a:spAutoFit/>
          </a:bodyPr>
          <a:lstStyle/>
          <a:p>
            <a:r>
              <a:rPr lang="zh-CN" altLang="en-US" sz="2400">
                <a:ea typeface="宋体" pitchFamily="2" charset="-122"/>
              </a:rPr>
              <a:t>配位数</a:t>
            </a:r>
            <a:endParaRPr lang="zh-CN" altLang="en-US"/>
          </a:p>
        </p:txBody>
      </p:sp>
      <p:sp>
        <p:nvSpPr>
          <p:cNvPr id="343066" name="Line 26"/>
          <p:cNvSpPr>
            <a:spLocks noChangeShapeType="1"/>
          </p:cNvSpPr>
          <p:nvPr/>
        </p:nvSpPr>
        <p:spPr bwMode="auto">
          <a:xfrm>
            <a:off x="6723071" y="2574916"/>
            <a:ext cx="0" cy="576263"/>
          </a:xfrm>
          <a:prstGeom prst="line">
            <a:avLst/>
          </a:prstGeom>
          <a:noFill/>
          <a:ln w="28575">
            <a:solidFill>
              <a:schemeClr val="tx1"/>
            </a:solidFill>
            <a:miter lim="800000"/>
            <a:headEnd/>
            <a:tailEnd type="triangle" w="med" len="med"/>
          </a:ln>
          <a:effectLst/>
        </p:spPr>
        <p:txBody>
          <a:bodyPr wrap="none"/>
          <a:lstStyle/>
          <a:p>
            <a:endParaRPr lang="zh-CN" altLang="en-US"/>
          </a:p>
        </p:txBody>
      </p:sp>
      <p:sp>
        <p:nvSpPr>
          <p:cNvPr id="343067" name="Line 27"/>
          <p:cNvSpPr>
            <a:spLocks noChangeShapeType="1"/>
          </p:cNvSpPr>
          <p:nvPr/>
        </p:nvSpPr>
        <p:spPr bwMode="auto">
          <a:xfrm>
            <a:off x="7226308" y="2647941"/>
            <a:ext cx="0" cy="576263"/>
          </a:xfrm>
          <a:prstGeom prst="line">
            <a:avLst/>
          </a:prstGeom>
          <a:noFill/>
          <a:ln w="28575">
            <a:solidFill>
              <a:schemeClr val="tx1"/>
            </a:solidFill>
            <a:miter lim="800000"/>
            <a:headEnd/>
            <a:tailEnd type="triangle" w="med" len="med"/>
          </a:ln>
          <a:effectLst/>
        </p:spPr>
        <p:txBody>
          <a:bodyPr wrap="none"/>
          <a:lstStyle/>
          <a:p>
            <a:endParaRPr lang="zh-CN" altLang="en-US"/>
          </a:p>
        </p:txBody>
      </p:sp>
      <p:sp>
        <p:nvSpPr>
          <p:cNvPr id="343068" name="Line 28"/>
          <p:cNvSpPr>
            <a:spLocks noChangeShapeType="1"/>
          </p:cNvSpPr>
          <p:nvPr/>
        </p:nvSpPr>
        <p:spPr bwMode="auto">
          <a:xfrm>
            <a:off x="7299333" y="2647941"/>
            <a:ext cx="431800" cy="0"/>
          </a:xfrm>
          <a:prstGeom prst="line">
            <a:avLst/>
          </a:prstGeom>
          <a:noFill/>
          <a:ln w="28575">
            <a:solidFill>
              <a:srgbClr val="66FFFF"/>
            </a:solidFill>
            <a:miter lim="800000"/>
            <a:headEnd/>
            <a:tailEnd/>
          </a:ln>
          <a:effectLst/>
        </p:spPr>
        <p:txBody>
          <a:bodyPr wrap="none"/>
          <a:lstStyle/>
          <a:p>
            <a:endParaRPr lang="zh-CN" altLang="en-US"/>
          </a:p>
        </p:txBody>
      </p:sp>
      <p:sp>
        <p:nvSpPr>
          <p:cNvPr id="343069" name="Line 29"/>
          <p:cNvSpPr>
            <a:spLocks noChangeShapeType="1"/>
          </p:cNvSpPr>
          <p:nvPr/>
        </p:nvSpPr>
        <p:spPr bwMode="auto">
          <a:xfrm>
            <a:off x="7586671" y="2647941"/>
            <a:ext cx="215900" cy="647700"/>
          </a:xfrm>
          <a:prstGeom prst="line">
            <a:avLst/>
          </a:prstGeom>
          <a:noFill/>
          <a:ln w="28575">
            <a:solidFill>
              <a:srgbClr val="66FFFF"/>
            </a:solidFill>
            <a:miter lim="800000"/>
            <a:headEnd/>
            <a:tailEnd type="triangle" w="med" len="med"/>
          </a:ln>
          <a:effectLst/>
        </p:spPr>
        <p:txBody>
          <a:bodyPr wrap="none"/>
          <a:lstStyle/>
          <a:p>
            <a:endParaRPr lang="zh-CN" altLang="en-US"/>
          </a:p>
        </p:txBody>
      </p:sp>
      <p:sp>
        <p:nvSpPr>
          <p:cNvPr id="343070" name="Line 30"/>
          <p:cNvSpPr>
            <a:spLocks noChangeShapeType="1"/>
          </p:cNvSpPr>
          <p:nvPr/>
        </p:nvSpPr>
        <p:spPr bwMode="auto">
          <a:xfrm>
            <a:off x="8018471" y="2719379"/>
            <a:ext cx="504825" cy="504825"/>
          </a:xfrm>
          <a:prstGeom prst="line">
            <a:avLst/>
          </a:prstGeom>
          <a:noFill/>
          <a:ln w="28575">
            <a:solidFill>
              <a:schemeClr val="tx1"/>
            </a:solidFill>
            <a:miter lim="800000"/>
            <a:headEnd/>
            <a:tailEnd type="triangle" w="med" len="med"/>
          </a:ln>
          <a:effectLst/>
        </p:spPr>
        <p:txBody>
          <a:bodyPr wrap="none"/>
          <a:lstStyle/>
          <a:p>
            <a:endParaRPr lang="zh-CN" altLang="en-US"/>
          </a:p>
        </p:txBody>
      </p:sp>
      <p:sp>
        <p:nvSpPr>
          <p:cNvPr id="18" name="Text Box 2"/>
          <p:cNvSpPr txBox="1">
            <a:spLocks noChangeArrowheads="1"/>
          </p:cNvSpPr>
          <p:nvPr/>
        </p:nvSpPr>
        <p:spPr bwMode="auto">
          <a:xfrm>
            <a:off x="3000364" y="5214950"/>
            <a:ext cx="4714908" cy="646331"/>
          </a:xfrm>
          <a:prstGeom prst="rect">
            <a:avLst/>
          </a:prstGeom>
          <a:noFill/>
          <a:ln w="9525">
            <a:noFill/>
            <a:miter lim="800000"/>
            <a:headEnd/>
            <a:tailEnd/>
          </a:ln>
          <a:effectLst/>
        </p:spPr>
        <p:txBody>
          <a:bodyPr wrap="square">
            <a:spAutoFit/>
          </a:bodyPr>
          <a:lstStyle/>
          <a:p>
            <a:r>
              <a:rPr lang="en-US" altLang="zh-CN" sz="3600" dirty="0">
                <a:ea typeface="宋体" pitchFamily="2" charset="-122"/>
              </a:rPr>
              <a:t>[</a:t>
            </a:r>
            <a:r>
              <a:rPr lang="en-US" altLang="zh-CN" sz="3600" dirty="0" smtClean="0">
                <a:ea typeface="宋体" pitchFamily="2" charset="-122"/>
              </a:rPr>
              <a:t>CoCl</a:t>
            </a:r>
            <a:r>
              <a:rPr lang="en-US" altLang="zh-CN" sz="3600" baseline="-25000" dirty="0" smtClean="0">
                <a:ea typeface="宋体" pitchFamily="2" charset="-122"/>
              </a:rPr>
              <a:t>3</a:t>
            </a:r>
            <a:r>
              <a:rPr lang="en-US" altLang="zh-CN" sz="3600" dirty="0" smtClean="0">
                <a:ea typeface="宋体" pitchFamily="2" charset="-122"/>
              </a:rPr>
              <a:t>(NH</a:t>
            </a:r>
            <a:r>
              <a:rPr lang="en-US" altLang="zh-CN" sz="3600" baseline="-25000" dirty="0" smtClean="0">
                <a:ea typeface="宋体" pitchFamily="2" charset="-122"/>
              </a:rPr>
              <a:t>3</a:t>
            </a:r>
            <a:r>
              <a:rPr lang="en-US" altLang="zh-CN" sz="3600" dirty="0" smtClean="0">
                <a:ea typeface="宋体" pitchFamily="2" charset="-122"/>
              </a:rPr>
              <a:t>)</a:t>
            </a:r>
            <a:r>
              <a:rPr lang="en-US" altLang="zh-CN" sz="3600" baseline="-25000" dirty="0" smtClean="0">
                <a:ea typeface="宋体" pitchFamily="2" charset="-122"/>
              </a:rPr>
              <a:t>3</a:t>
            </a:r>
            <a:r>
              <a:rPr lang="en-US" altLang="zh-CN" sz="3600" dirty="0" smtClean="0">
                <a:ea typeface="宋体" pitchFamily="2" charset="-122"/>
              </a:rPr>
              <a:t>]</a:t>
            </a:r>
            <a:endParaRPr lang="en-US" altLang="zh-CN" sz="3600" baseline="-25000" dirty="0">
              <a:ea typeface="宋体" pitchFamily="2" charset="-122"/>
            </a:endParaRPr>
          </a:p>
        </p:txBody>
      </p:sp>
      <p:sp>
        <p:nvSpPr>
          <p:cNvPr id="22" name="AutoShape 6"/>
          <p:cNvSpPr>
            <a:spLocks noChangeArrowheads="1"/>
          </p:cNvSpPr>
          <p:nvPr/>
        </p:nvSpPr>
        <p:spPr bwMode="auto">
          <a:xfrm>
            <a:off x="1489063" y="6248400"/>
            <a:ext cx="1728787" cy="609600"/>
          </a:xfrm>
          <a:prstGeom prst="wedgeRoundRectCallout">
            <a:avLst>
              <a:gd name="adj1" fmla="val 55509"/>
              <a:gd name="adj2" fmla="val -147657"/>
              <a:gd name="adj3" fmla="val 16667"/>
            </a:avLst>
          </a:prstGeom>
          <a:solidFill>
            <a:srgbClr val="FFFF66"/>
          </a:solidFill>
          <a:ln w="9525">
            <a:solidFill>
              <a:schemeClr val="tx1"/>
            </a:solidFill>
            <a:miter lim="800000"/>
            <a:headEnd/>
            <a:tailEnd/>
          </a:ln>
          <a:effectLst/>
        </p:spPr>
        <p:txBody>
          <a:bodyPr/>
          <a:lstStyle/>
          <a:p>
            <a:pPr algn="ctr"/>
            <a:r>
              <a:rPr lang="zh-CN" altLang="en-US" sz="2400">
                <a:ea typeface="宋体" pitchFamily="2" charset="-122"/>
              </a:rPr>
              <a:t>中心离子</a:t>
            </a:r>
          </a:p>
        </p:txBody>
      </p:sp>
      <p:sp>
        <p:nvSpPr>
          <p:cNvPr id="23" name="AutoShape 7"/>
          <p:cNvSpPr>
            <a:spLocks noChangeArrowheads="1"/>
          </p:cNvSpPr>
          <p:nvPr/>
        </p:nvSpPr>
        <p:spPr bwMode="auto">
          <a:xfrm>
            <a:off x="3505188" y="6248400"/>
            <a:ext cx="1225550" cy="609600"/>
          </a:xfrm>
          <a:prstGeom prst="wedgeRoundRectCallout">
            <a:avLst>
              <a:gd name="adj1" fmla="val -4104"/>
              <a:gd name="adj2" fmla="val -145861"/>
              <a:gd name="adj3" fmla="val 16667"/>
            </a:avLst>
          </a:prstGeom>
          <a:solidFill>
            <a:srgbClr val="FFFF66"/>
          </a:solidFill>
          <a:ln w="9525">
            <a:solidFill>
              <a:schemeClr val="tx1"/>
            </a:solidFill>
            <a:miter lim="800000"/>
            <a:headEnd/>
            <a:tailEnd/>
          </a:ln>
          <a:effectLst/>
        </p:spPr>
        <p:txBody>
          <a:bodyPr/>
          <a:lstStyle/>
          <a:p>
            <a:pPr algn="ctr"/>
            <a:r>
              <a:rPr lang="zh-CN" altLang="en-US" sz="2400">
                <a:ea typeface="宋体" pitchFamily="2" charset="-122"/>
              </a:rPr>
              <a:t>配位体</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第17章 d区元素(二)">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D"/>
      </a:accent5>
      <a:accent6>
        <a:srgbClr val="E7B900"/>
      </a:accent6>
      <a:hlink>
        <a:srgbClr val="0000FF"/>
      </a:hlink>
      <a:folHlink>
        <a:srgbClr val="CC0099"/>
      </a:folHlink>
    </a:clrScheme>
    <a:fontScheme name="第17章 d区元素(二)">
      <a:majorFont>
        <a:latin typeface="Arial Narrow"/>
        <a:ea typeface="黑体"/>
        <a:cs typeface=""/>
      </a:majorFont>
      <a:minorFont>
        <a:latin typeface="Arial Narrow"/>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3200" b="0" i="0" u="none" strike="noStrike" cap="none" normalizeH="0" baseline="0" smtClean="0">
            <a:ln>
              <a:noFill/>
            </a:ln>
            <a:solidFill>
              <a:schemeClr val="tx1"/>
            </a:solidFill>
            <a:effectLst/>
            <a:latin typeface="Times New Roman" pitchFamily="18" charset="0"/>
            <a:ea typeface="黑体"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3200" b="0" i="0" u="none" strike="noStrike" cap="none" normalizeH="0" baseline="0" smtClean="0">
            <a:ln>
              <a:noFill/>
            </a:ln>
            <a:solidFill>
              <a:schemeClr val="tx1"/>
            </a:solidFill>
            <a:effectLst/>
            <a:latin typeface="Times New Roman" pitchFamily="18" charset="0"/>
            <a:ea typeface="黑体" pitchFamily="49" charset="-122"/>
          </a:defRPr>
        </a:defPPr>
      </a:lstStyle>
    </a:lnDef>
  </a:objectDefaults>
  <a:extraClrSchemeLst>
    <a:extraClrScheme>
      <a:clrScheme name="第17章 d区元素(二) 1">
        <a:dk1>
          <a:srgbClr val="FF9900"/>
        </a:dk1>
        <a:lt1>
          <a:srgbClr val="FFFFCC"/>
        </a:lt1>
        <a:dk2>
          <a:srgbClr val="000000"/>
        </a:dk2>
        <a:lt2>
          <a:srgbClr val="FFCC00"/>
        </a:lt2>
        <a:accent1>
          <a:srgbClr val="6B6253"/>
        </a:accent1>
        <a:accent2>
          <a:srgbClr val="72543E"/>
        </a:accent2>
        <a:accent3>
          <a:srgbClr val="AAAAAA"/>
        </a:accent3>
        <a:accent4>
          <a:srgbClr val="DADAAE"/>
        </a:accent4>
        <a:accent5>
          <a:srgbClr val="BAB7B3"/>
        </a:accent5>
        <a:accent6>
          <a:srgbClr val="674B37"/>
        </a:accent6>
        <a:hlink>
          <a:srgbClr val="DA9880"/>
        </a:hlink>
        <a:folHlink>
          <a:srgbClr val="B2B2B2"/>
        </a:folHlink>
      </a:clrScheme>
      <a:clrMap bg1="dk2" tx1="lt1" bg2="dk1" tx2="lt2" accent1="accent1" accent2="accent2" accent3="accent3" accent4="accent4" accent5="accent5" accent6="accent6" hlink="hlink" folHlink="folHlink"/>
    </a:extraClrScheme>
    <a:extraClrScheme>
      <a:clrScheme name="第17章 d区元素(二) 2">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D"/>
        </a:accent5>
        <a:accent6>
          <a:srgbClr val="E7B9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第17章 d区元素(二) 3">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3F3F3"/>
        </a:accent5>
        <a:accent6>
          <a:srgbClr val="878787"/>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第17章 d区元素(二) 4">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9F3D6"/>
        </a:accent5>
        <a:accent6>
          <a:srgbClr val="B9B9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第17章 d区元素(二) 5">
        <a:dk1>
          <a:srgbClr val="000000"/>
        </a:dk1>
        <a:lt1>
          <a:srgbClr val="E5D3B3"/>
        </a:lt1>
        <a:dk2>
          <a:srgbClr val="800000"/>
        </a:dk2>
        <a:lt2>
          <a:srgbClr val="009900"/>
        </a:lt2>
        <a:accent1>
          <a:srgbClr val="D5B095"/>
        </a:accent1>
        <a:accent2>
          <a:srgbClr val="E28666"/>
        </a:accent2>
        <a:accent3>
          <a:srgbClr val="F0E6D6"/>
        </a:accent3>
        <a:accent4>
          <a:srgbClr val="000000"/>
        </a:accent4>
        <a:accent5>
          <a:srgbClr val="E7D4C8"/>
        </a:accent5>
        <a:accent6>
          <a:srgbClr val="CD795C"/>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第17章 d区元素(二) 6">
        <a:dk1>
          <a:srgbClr val="99CC00"/>
        </a:dk1>
        <a:lt1>
          <a:srgbClr val="FFFFFF"/>
        </a:lt1>
        <a:dk2>
          <a:srgbClr val="51399D"/>
        </a:dk2>
        <a:lt2>
          <a:srgbClr val="FFFFCC"/>
        </a:lt2>
        <a:accent1>
          <a:srgbClr val="877CAA"/>
        </a:accent1>
        <a:accent2>
          <a:srgbClr val="000058"/>
        </a:accent2>
        <a:accent3>
          <a:srgbClr val="B3AECC"/>
        </a:accent3>
        <a:accent4>
          <a:srgbClr val="DADADA"/>
        </a:accent4>
        <a:accent5>
          <a:srgbClr val="C3BFD2"/>
        </a:accent5>
        <a:accent6>
          <a:srgbClr val="00004F"/>
        </a:accent6>
        <a:hlink>
          <a:srgbClr val="FFCC00"/>
        </a:hlink>
        <a:folHlink>
          <a:srgbClr val="B2B2B2"/>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第1章 化学反应基本规律1.2</Template>
  <TotalTime>10326</TotalTime>
  <Words>17507</Words>
  <Application>Microsoft PowerPoint</Application>
  <PresentationFormat>全屏显示(4:3)</PresentationFormat>
  <Paragraphs>2751</Paragraphs>
  <Slides>253</Slides>
  <Notes>48</Notes>
  <HiddenSlides>2</HiddenSlides>
  <MMClips>1</MMClips>
  <ScaleCrop>false</ScaleCrop>
  <HeadingPairs>
    <vt:vector size="6" baseType="variant">
      <vt:variant>
        <vt:lpstr>主题</vt:lpstr>
      </vt:variant>
      <vt:variant>
        <vt:i4>1</vt:i4>
      </vt:variant>
      <vt:variant>
        <vt:lpstr>嵌入 OLE 服务器</vt:lpstr>
      </vt:variant>
      <vt:variant>
        <vt:i4>8</vt:i4>
      </vt:variant>
      <vt:variant>
        <vt:lpstr>幻灯片标题</vt:lpstr>
      </vt:variant>
      <vt:variant>
        <vt:i4>253</vt:i4>
      </vt:variant>
    </vt:vector>
  </HeadingPairs>
  <TitlesOfParts>
    <vt:vector size="262" baseType="lpstr">
      <vt:lpstr>第17章 d区元素(二)</vt:lpstr>
      <vt:lpstr>位图图像</vt:lpstr>
      <vt:lpstr>Equation</vt:lpstr>
      <vt:lpstr>Microsoft 公式 3.0</vt:lpstr>
      <vt:lpstr>CS ChemDraw Drawing</vt:lpstr>
      <vt:lpstr>公式</vt:lpstr>
      <vt:lpstr>工作表</vt:lpstr>
      <vt:lpstr>MathType 6.0 Equation</vt:lpstr>
      <vt:lpstr>BMP 图象</vt:lpstr>
      <vt:lpstr>General Chemistry</vt:lpstr>
      <vt:lpstr>第2章  溶液化学与离子平衡</vt:lpstr>
      <vt:lpstr>第2章  溶液化学与离子平衡</vt:lpstr>
      <vt:lpstr>第2章  溶液化学与离子平衡</vt:lpstr>
      <vt:lpstr>2.1 溶液的通性</vt:lpstr>
      <vt:lpstr>2.1 溶液的通性</vt:lpstr>
      <vt:lpstr>2.1.1 非电解质溶液的通性</vt:lpstr>
      <vt:lpstr>两种浓度的表示方法</vt:lpstr>
      <vt:lpstr>幻灯片 9</vt:lpstr>
      <vt:lpstr>幻灯片 10</vt:lpstr>
      <vt:lpstr>液体的蒸气压</vt:lpstr>
      <vt:lpstr>溶液的蒸气压下降实验</vt:lpstr>
      <vt:lpstr>溶液的蒸气压下降</vt:lpstr>
      <vt:lpstr>溶液的蒸气压下降</vt:lpstr>
      <vt:lpstr>幻灯片 15</vt:lpstr>
      <vt:lpstr>例题1</vt:lpstr>
      <vt:lpstr>蒸气压下降的应用</vt:lpstr>
      <vt:lpstr>幻灯片 18</vt:lpstr>
      <vt:lpstr>幻灯片 19</vt:lpstr>
      <vt:lpstr>例题2</vt:lpstr>
      <vt:lpstr>幻灯片 21</vt:lpstr>
      <vt:lpstr>幻灯片 22</vt:lpstr>
      <vt:lpstr>3.  渗透压</vt:lpstr>
      <vt:lpstr>3. 渗透压</vt:lpstr>
      <vt:lpstr>范特霍夫公式 </vt:lpstr>
      <vt:lpstr>幻灯片 26</vt:lpstr>
      <vt:lpstr>幻灯片 27</vt:lpstr>
      <vt:lpstr>幻灯片 28</vt:lpstr>
      <vt:lpstr>幻灯片 29</vt:lpstr>
      <vt:lpstr>练习3</vt:lpstr>
      <vt:lpstr>2.2  酸碱平衡 </vt:lpstr>
      <vt:lpstr>2.2.1 一元弱酸、弱碱的解离平衡</vt:lpstr>
      <vt:lpstr>2.2.1.1 离解平衡和离解常数</vt:lpstr>
      <vt:lpstr>2.2.1.2  水的解离平衡</vt:lpstr>
      <vt:lpstr>2.2.1.3 溶液的pH值</vt:lpstr>
      <vt:lpstr>2.2.1.4 解离度和稀释定律</vt:lpstr>
      <vt:lpstr>和解离常数的关系</vt:lpstr>
      <vt:lpstr>稀释定律</vt:lpstr>
      <vt:lpstr>2.2.1.5 弱酸或弱碱溶液中离子浓度计算</vt:lpstr>
      <vt:lpstr>例题5解</vt:lpstr>
      <vt:lpstr>例题6</vt:lpstr>
      <vt:lpstr>2.2.2  多元弱酸的分级解离平衡</vt:lpstr>
      <vt:lpstr>2.2.2  多元弱酸的分级解离平衡</vt:lpstr>
      <vt:lpstr>例题7</vt:lpstr>
      <vt:lpstr>幻灯片 45</vt:lpstr>
      <vt:lpstr>例题8</vt:lpstr>
      <vt:lpstr>幻灯片 47</vt:lpstr>
      <vt:lpstr>2.2.3  同离子效应和缓冲溶液</vt:lpstr>
      <vt:lpstr>2.2.3.1 同离子效应</vt:lpstr>
      <vt:lpstr>例题9</vt:lpstr>
      <vt:lpstr>例题9解</vt:lpstr>
      <vt:lpstr>例题10</vt:lpstr>
      <vt:lpstr>2.2.3.2 缓冲溶液的组成和作用</vt:lpstr>
      <vt:lpstr>2.2.3.2 缓冲溶液</vt:lpstr>
      <vt:lpstr>缓冲溶液的组成和作用</vt:lpstr>
      <vt:lpstr>图3.5缓冲溶液与H +和OH －反应的示意图</vt:lpstr>
      <vt:lpstr>缓冲作用原理</vt:lpstr>
      <vt:lpstr>2.2.3.3 缓冲溶液pH值的计算</vt:lpstr>
      <vt:lpstr>幻灯片 59</vt:lpstr>
      <vt:lpstr>例题12</vt:lpstr>
      <vt:lpstr>例题12解</vt:lpstr>
      <vt:lpstr>例题12解</vt:lpstr>
      <vt:lpstr>例题12解</vt:lpstr>
      <vt:lpstr>例题12解</vt:lpstr>
      <vt:lpstr>（2） 弱碱 — 弱碱盐</vt:lpstr>
      <vt:lpstr>2.2.3.4 缓冲溶液的缓冲性能</vt:lpstr>
      <vt:lpstr>2.2.3.4 缓冲溶液的缓冲性能</vt:lpstr>
      <vt:lpstr>2.2.3.5  缓冲溶液的选择和配制</vt:lpstr>
      <vt:lpstr>缓冲范围</vt:lpstr>
      <vt:lpstr>常用缓冲溶液的缓冲范围</vt:lpstr>
      <vt:lpstr>例题13</vt:lpstr>
      <vt:lpstr>幻灯片 72</vt:lpstr>
      <vt:lpstr>幻灯片 73</vt:lpstr>
      <vt:lpstr>检测题（一）</vt:lpstr>
      <vt:lpstr>2.2.4  酸碱质子理论 </vt:lpstr>
      <vt:lpstr>幻灯片 76</vt:lpstr>
      <vt:lpstr>Brnsred  Lowry质子理论</vt:lpstr>
      <vt:lpstr>2.2.4.2 酸碱反应</vt:lpstr>
      <vt:lpstr>幻灯片 79</vt:lpstr>
      <vt:lpstr>幻灯片 80</vt:lpstr>
      <vt:lpstr>2.2.4.2 酸碱反应</vt:lpstr>
      <vt:lpstr>幻灯片 82</vt:lpstr>
      <vt:lpstr>酸碱反应方向</vt:lpstr>
      <vt:lpstr>酸碱质子理论的意义及缺陷</vt:lpstr>
      <vt:lpstr>幻灯片 85</vt:lpstr>
      <vt:lpstr>2.2.4.3 共轭酸碱对Ka、Kb 之间的关系</vt:lpstr>
      <vt:lpstr>2.2.4.3 共轭酸碱对Ka、Kb 之间的关系</vt:lpstr>
      <vt:lpstr>2.2.4.4 离子酸、离子碱（盐）溶液酸碱平衡</vt:lpstr>
      <vt:lpstr>练习13</vt:lpstr>
      <vt:lpstr>例题14</vt:lpstr>
      <vt:lpstr>例题14解</vt:lpstr>
      <vt:lpstr>例题14解</vt:lpstr>
      <vt:lpstr>影响盐类水解的因素</vt:lpstr>
      <vt:lpstr>2.3  配位平衡 </vt:lpstr>
      <vt:lpstr>2.3.1 配位化合物的基本概念</vt:lpstr>
      <vt:lpstr>2.3.1 配位化合物的基本概念</vt:lpstr>
      <vt:lpstr>2.3.1 配位化合物的基本概念</vt:lpstr>
      <vt:lpstr>幻灯片 98</vt:lpstr>
      <vt:lpstr>幻灯片 99</vt:lpstr>
      <vt:lpstr> 内界</vt:lpstr>
      <vt:lpstr>配位体</vt:lpstr>
      <vt:lpstr>2.3.1.3. 配合物的类型</vt:lpstr>
      <vt:lpstr>2.3.1.3. 配合物的类型</vt:lpstr>
      <vt:lpstr>幻灯片 104</vt:lpstr>
      <vt:lpstr>2.3.1.4. 配合物的命名</vt:lpstr>
      <vt:lpstr>2.3.1.4.配合物的命名</vt:lpstr>
      <vt:lpstr>2.3.1.4.配合物的命名</vt:lpstr>
      <vt:lpstr>幻灯片 108</vt:lpstr>
      <vt:lpstr>2.3.2  配离子在溶液中的解离平衡</vt:lpstr>
      <vt:lpstr>1. 配位平衡及其平衡常数</vt:lpstr>
      <vt:lpstr>幻灯片 111</vt:lpstr>
      <vt:lpstr>幻灯片 112</vt:lpstr>
      <vt:lpstr>幻灯片 113</vt:lpstr>
      <vt:lpstr>幻灯片 114</vt:lpstr>
      <vt:lpstr>2.3.3 配离子解离平衡的移动</vt:lpstr>
      <vt:lpstr>2.3.3 配离子解离平衡的移动</vt:lpstr>
      <vt:lpstr>配离子的转化</vt:lpstr>
      <vt:lpstr>2.3.4 配合物的应用</vt:lpstr>
      <vt:lpstr>1. 离子的定性鉴定</vt:lpstr>
      <vt:lpstr>1. 离子的定性鉴定</vt:lpstr>
      <vt:lpstr>2 .电镀工业方面</vt:lpstr>
      <vt:lpstr>3. 冶金工业方面</vt:lpstr>
      <vt:lpstr>4. 生物医学方面</vt:lpstr>
      <vt:lpstr>幻灯片 124</vt:lpstr>
      <vt:lpstr>2.4　沉淀一溶解平衡</vt:lpstr>
      <vt:lpstr>2.4.1 多相离子平衡和溶度积</vt:lpstr>
      <vt:lpstr>2.4.1.1 溶度积</vt:lpstr>
      <vt:lpstr>2.4.1.1 溶度积</vt:lpstr>
      <vt:lpstr>2.4.1.1 溶度积</vt:lpstr>
      <vt:lpstr>对溶度积的说明</vt:lpstr>
      <vt:lpstr>2.4.1.2 溶解度和溶度积的关系</vt:lpstr>
      <vt:lpstr>思考题18</vt:lpstr>
      <vt:lpstr>思考：</vt:lpstr>
      <vt:lpstr>注意</vt:lpstr>
      <vt:lpstr>2.4.2  溶度积规则及其应用</vt:lpstr>
      <vt:lpstr>2.4.2.1 溶度积规则</vt:lpstr>
      <vt:lpstr>例题19</vt:lpstr>
      <vt:lpstr>2.4.2.2 同离子效应</vt:lpstr>
      <vt:lpstr>例题21</vt:lpstr>
      <vt:lpstr>例题21解</vt:lpstr>
      <vt:lpstr>例题21解</vt:lpstr>
      <vt:lpstr>例题21解</vt:lpstr>
      <vt:lpstr>2.4.2.3 沉淀的溶解</vt:lpstr>
      <vt:lpstr>（1）盐效应*</vt:lpstr>
      <vt:lpstr>（2）生成弱电解质溶解</vt:lpstr>
      <vt:lpstr>（2）生成弱电解质溶解</vt:lpstr>
      <vt:lpstr>例题22</vt:lpstr>
      <vt:lpstr>例题22解</vt:lpstr>
      <vt:lpstr>例题22解</vt:lpstr>
      <vt:lpstr>例题22解</vt:lpstr>
      <vt:lpstr>此题也可以用双平衡求解</vt:lpstr>
      <vt:lpstr>（3）沉淀的配位溶解</vt:lpstr>
      <vt:lpstr>例题23</vt:lpstr>
      <vt:lpstr>例题23解</vt:lpstr>
      <vt:lpstr>(4)氧化还原溶解</vt:lpstr>
      <vt:lpstr>2.4.2.4  沉淀的转化</vt:lpstr>
      <vt:lpstr>2.4.2.5  分步沉淀</vt:lpstr>
      <vt:lpstr>2.4.2.5  分步沉淀</vt:lpstr>
      <vt:lpstr>2.4.2.5  分步沉淀</vt:lpstr>
      <vt:lpstr>2.4.2.5  分步沉淀</vt:lpstr>
      <vt:lpstr>例</vt:lpstr>
      <vt:lpstr>幻灯片 162</vt:lpstr>
      <vt:lpstr>幻灯片 163</vt:lpstr>
      <vt:lpstr>作业</vt:lpstr>
      <vt:lpstr>幻灯片 165</vt:lpstr>
      <vt:lpstr>作  业</vt:lpstr>
      <vt:lpstr>幻灯片 167</vt:lpstr>
      <vt:lpstr>幻灯片 168</vt:lpstr>
      <vt:lpstr>2.5   表面与胶体化学</vt:lpstr>
      <vt:lpstr>2.5   表面与胶体化学</vt:lpstr>
      <vt:lpstr>2.5.1 表面吉布斯自由能与表面张力</vt:lpstr>
      <vt:lpstr>2.5.1.1 表面吉布斯自由能</vt:lpstr>
      <vt:lpstr>2.5.1.1 表面吉布斯自由能</vt:lpstr>
      <vt:lpstr>比表面吉布斯自由能</vt:lpstr>
      <vt:lpstr>2.5.1.2 表面张力</vt:lpstr>
      <vt:lpstr>2.5.1.2 表面张力</vt:lpstr>
      <vt:lpstr>2.5.1.3 影响表面张力的因素</vt:lpstr>
      <vt:lpstr>2.5.1.3 影响表面张力的因素</vt:lpstr>
      <vt:lpstr>2.5.1.3 影响表面张力的因素</vt:lpstr>
      <vt:lpstr>2.5.2  表面活性剂</vt:lpstr>
      <vt:lpstr>幻灯片 181</vt:lpstr>
      <vt:lpstr>2.5.2.1 表面活性剂及其分类</vt:lpstr>
      <vt:lpstr>2.5.2.1 表面活性剂及其分类</vt:lpstr>
      <vt:lpstr>2.5.2.1  表面活性剂及其分类</vt:lpstr>
      <vt:lpstr>表面活性剂举例</vt:lpstr>
      <vt:lpstr>2.5.2.2 表面活性剂的基本性质</vt:lpstr>
      <vt:lpstr>幻灯片 187</vt:lpstr>
      <vt:lpstr>2.5.2.2 表面活性剂的基本性质</vt:lpstr>
      <vt:lpstr>2.5.2.2 表面活性剂的基本性质</vt:lpstr>
      <vt:lpstr>2.5.2.3 表面活性剂的应用</vt:lpstr>
      <vt:lpstr>2.5.2.3.1  润湿作用</vt:lpstr>
      <vt:lpstr>2.5.2.3.1  润湿作用</vt:lpstr>
      <vt:lpstr>幻灯片 193</vt:lpstr>
      <vt:lpstr>幻灯片 194</vt:lpstr>
      <vt:lpstr>分散系的分类</vt:lpstr>
      <vt:lpstr>2.5.2.3.2  乳化作用</vt:lpstr>
      <vt:lpstr>2.5.2.3.2  乳化作用</vt:lpstr>
      <vt:lpstr>2.5.2.3.2  乳化作用</vt:lpstr>
      <vt:lpstr>2.5.2.3.3  发泡与消泡作用</vt:lpstr>
      <vt:lpstr>消泡作用</vt:lpstr>
      <vt:lpstr>2.5.3  胶体</vt:lpstr>
      <vt:lpstr>2.5.3.1 胶体的定义和分类</vt:lpstr>
      <vt:lpstr>幻灯片 203</vt:lpstr>
      <vt:lpstr>2.5.3.2  胶体的性质</vt:lpstr>
      <vt:lpstr>2.5.3.2  胶体的性质</vt:lpstr>
      <vt:lpstr>幻灯片 206</vt:lpstr>
      <vt:lpstr>幻灯片 207</vt:lpstr>
      <vt:lpstr>幻灯片 208</vt:lpstr>
      <vt:lpstr>幻灯片 209</vt:lpstr>
      <vt:lpstr>幻灯片 210</vt:lpstr>
      <vt:lpstr>(2)  沉降和沉降平衡</vt:lpstr>
      <vt:lpstr>（3） 电学性质</vt:lpstr>
      <vt:lpstr>幻灯片 213</vt:lpstr>
      <vt:lpstr>2.  胶团的结构</vt:lpstr>
      <vt:lpstr>幻灯片 215</vt:lpstr>
      <vt:lpstr>幻灯片 216</vt:lpstr>
      <vt:lpstr>胶团的结构</vt:lpstr>
      <vt:lpstr>2.5.3.4 胶体的稳定性和聚沉</vt:lpstr>
      <vt:lpstr>幻灯片 219</vt:lpstr>
      <vt:lpstr>幻灯片 220</vt:lpstr>
      <vt:lpstr>幻灯片 221</vt:lpstr>
      <vt:lpstr>幻灯片 222</vt:lpstr>
      <vt:lpstr>幻灯片 223</vt:lpstr>
      <vt:lpstr>幻灯片 224</vt:lpstr>
      <vt:lpstr> 胶体的保护</vt:lpstr>
      <vt:lpstr>2. 6  水污染及其危害      </vt:lpstr>
      <vt:lpstr>幻灯片 227</vt:lpstr>
      <vt:lpstr>幻灯片 228</vt:lpstr>
      <vt:lpstr>中国的水资源危机</vt:lpstr>
      <vt:lpstr>3.5  水污染及其危害      </vt:lpstr>
      <vt:lpstr>水体污染的类型</vt:lpstr>
      <vt:lpstr>1.  无机物污染</vt:lpstr>
      <vt:lpstr>汞（Hg）污染</vt:lpstr>
      <vt:lpstr>水俣病事件</vt:lpstr>
      <vt:lpstr>镉（Cd）污染</vt:lpstr>
      <vt:lpstr>骨痛病事件 （富山事件）</vt:lpstr>
      <vt:lpstr>铅污染 </vt:lpstr>
      <vt:lpstr>幻灯片 238</vt:lpstr>
      <vt:lpstr>铬（Cr）污染</vt:lpstr>
      <vt:lpstr>云南曲靖铬渣污染事件</vt:lpstr>
      <vt:lpstr>幻灯片 241</vt:lpstr>
      <vt:lpstr>幻灯片 242</vt:lpstr>
      <vt:lpstr>砷（As）污染</vt:lpstr>
      <vt:lpstr>氰化物和酸碱污染</vt:lpstr>
      <vt:lpstr>2. 有机物污染</vt:lpstr>
      <vt:lpstr>幻灯片 246</vt:lpstr>
      <vt:lpstr>幻灯片 247</vt:lpstr>
      <vt:lpstr>3. 水的富营养化</vt:lpstr>
      <vt:lpstr>2.6.4 热污染</vt:lpstr>
      <vt:lpstr>本章小结</vt:lpstr>
      <vt:lpstr>幻灯片 251</vt:lpstr>
      <vt:lpstr>续</vt:lpstr>
      <vt:lpstr>幻灯片 253</vt:lpstr>
    </vt:vector>
  </TitlesOfParts>
  <Company>Founder PC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xuying</dc:creator>
  <cp:lastModifiedBy>zgm</cp:lastModifiedBy>
  <cp:revision>762</cp:revision>
  <dcterms:created xsi:type="dcterms:W3CDTF">2005-06-04T14:51:07Z</dcterms:created>
  <dcterms:modified xsi:type="dcterms:W3CDTF">2017-11-12T11:41:34Z</dcterms:modified>
</cp:coreProperties>
</file>